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Goal-setting in Library Services and in Medical Programs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Hackathon@LAK18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hackathon: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24-25 October 2018, Amsterdam NL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 and contribute to the discussions and toolsets about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Goal setting and 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(digital) Libraries and 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Contextualise LA in Medical education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xAPI and goal setting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- Day 1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Morning: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Understanding the contexts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Available tools,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Setting Goals for the hackathon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Afternoon: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Group 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- Day 2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Morning: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Group 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Afternoon: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Group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Presentation and discussion of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Next steps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9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 setting in a Medical Program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33225" y="595025"/>
            <a:ext cx="8520600" cy="4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Background-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Assessment dominates students’ learning behaviours;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Self-directed learning an desired learning outcome;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Numerous systems adopted in a single program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Towards programmatic assessment (democratize learning from assessment centered curriculum)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challenges -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to combine goal-setting data with other digital footprint of students?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Is there an API </a:t>
            </a:r>
            <a:r>
              <a:rPr lang="en-GB"/>
              <a:t>recipe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9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 setting in a (digital) Library environment	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Limited interest from the LA communities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Libraries have both digital and physical spaces to learn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Rich environment, where learners interact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Large </a:t>
            </a:r>
            <a:r>
              <a:rPr lang="en-GB"/>
              <a:t>information</a:t>
            </a:r>
            <a:r>
              <a:rPr lang="en-GB"/>
              <a:t> repositories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challenge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Taking</a:t>
            </a:r>
            <a:r>
              <a:rPr lang="en-GB"/>
              <a:t> stock of </a:t>
            </a:r>
            <a:r>
              <a:rPr lang="en-GB"/>
              <a:t>usable and feasible data sources about learning in libraries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Conceptualize possible requirements of integrating those datasets into LA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Combine data sources with goal setting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Aim towards defining (possible) xAPI recipe(s)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8" y="0"/>
            <a:ext cx="7908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8" y="0"/>
            <a:ext cx="7908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8" y="0"/>
            <a:ext cx="79083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