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73" r:id="rId11"/>
    <p:sldId id="266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63" r:id="rId20"/>
    <p:sldId id="264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3"/>
  </p:normalViewPr>
  <p:slideViewPr>
    <p:cSldViewPr snapToGrid="0">
      <p:cViewPr varScale="1">
        <p:scale>
          <a:sx n="113" d="100"/>
          <a:sy n="113" d="100"/>
        </p:scale>
        <p:origin x="192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68A33-5CC6-428A-9FE8-E30FED9D1BA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EFA6DB-21B0-455A-9B7E-2CEE78E99887}">
      <dgm:prSet/>
      <dgm:spPr/>
      <dgm:t>
        <a:bodyPr/>
        <a:lstStyle/>
        <a:p>
          <a:r>
            <a:rPr lang="de-DE" dirty="0"/>
            <a:t>Setting </a:t>
          </a:r>
          <a:r>
            <a:rPr lang="de-DE" dirty="0" err="1"/>
            <a:t>goals</a:t>
          </a:r>
          <a:r>
            <a:rPr lang="de-DE" dirty="0"/>
            <a:t> and </a:t>
          </a:r>
          <a:r>
            <a:rPr lang="de-DE" dirty="0" err="1"/>
            <a:t>planning</a:t>
          </a:r>
          <a:r>
            <a:rPr lang="de-DE" dirty="0"/>
            <a:t> </a:t>
          </a:r>
          <a:r>
            <a:rPr lang="de-DE" dirty="0" err="1"/>
            <a:t>learning</a:t>
          </a:r>
          <a:r>
            <a:rPr lang="de-DE" dirty="0"/>
            <a:t> 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important</a:t>
          </a:r>
        </a:p>
      </dgm:t>
    </dgm:pt>
    <dgm:pt modelId="{8E9AC888-C692-426E-995D-15E12CFD8672}" type="parTrans" cxnId="{40840C9F-39EC-4E3D-8B13-35CE9609F48E}">
      <dgm:prSet/>
      <dgm:spPr/>
      <dgm:t>
        <a:bodyPr/>
        <a:lstStyle/>
        <a:p>
          <a:endParaRPr lang="de-DE"/>
        </a:p>
      </dgm:t>
    </dgm:pt>
    <dgm:pt modelId="{9B731EEA-42ED-4823-A2B9-7676A4576272}" type="sibTrans" cxnId="{40840C9F-39EC-4E3D-8B13-35CE9609F48E}">
      <dgm:prSet/>
      <dgm:spPr/>
      <dgm:t>
        <a:bodyPr/>
        <a:lstStyle/>
        <a:p>
          <a:endParaRPr lang="de-DE"/>
        </a:p>
      </dgm:t>
    </dgm:pt>
    <dgm:pt modelId="{3C1B123F-4CC5-4D53-A56A-EF4E7DB577C1}">
      <dgm:prSet/>
      <dgm:spPr/>
      <dgm:t>
        <a:bodyPr/>
        <a:lstStyle/>
        <a:p>
          <a:r>
            <a:rPr lang="de-DE" dirty="0"/>
            <a:t>Many </a:t>
          </a:r>
          <a:r>
            <a:rPr lang="de-DE" dirty="0" err="1"/>
            <a:t>learners</a:t>
          </a:r>
          <a:r>
            <a:rPr lang="de-DE" dirty="0"/>
            <a:t> do not plan </a:t>
          </a:r>
          <a:r>
            <a:rPr lang="de-DE" dirty="0" err="1"/>
            <a:t>their</a:t>
          </a:r>
          <a:r>
            <a:rPr lang="de-DE" dirty="0"/>
            <a:t> </a:t>
          </a:r>
          <a:r>
            <a:rPr lang="de-DE" dirty="0" err="1"/>
            <a:t>learning</a:t>
          </a:r>
          <a:r>
            <a:rPr lang="de-DE" dirty="0"/>
            <a:t> </a:t>
          </a:r>
          <a:r>
            <a:rPr lang="de-DE" dirty="0" err="1"/>
            <a:t>very</a:t>
          </a:r>
          <a:r>
            <a:rPr lang="de-DE" dirty="0"/>
            <a:t> </a:t>
          </a:r>
          <a:r>
            <a:rPr lang="de-DE" dirty="0" err="1"/>
            <a:t>well</a:t>
          </a:r>
        </a:p>
      </dgm:t>
    </dgm:pt>
    <dgm:pt modelId="{7CE060BE-6602-4F57-8A70-36613E06D1D9}" type="parTrans" cxnId="{DD16D0E1-CE41-4FBF-ACCA-B31D4C048848}">
      <dgm:prSet/>
      <dgm:spPr/>
      <dgm:t>
        <a:bodyPr/>
        <a:lstStyle/>
        <a:p>
          <a:endParaRPr lang="de-DE"/>
        </a:p>
      </dgm:t>
    </dgm:pt>
    <dgm:pt modelId="{0C7B3A66-5DE2-473C-8871-0290F18C09D3}" type="sibTrans" cxnId="{DD16D0E1-CE41-4FBF-ACCA-B31D4C048848}">
      <dgm:prSet/>
      <dgm:spPr/>
      <dgm:t>
        <a:bodyPr/>
        <a:lstStyle/>
        <a:p>
          <a:endParaRPr lang="de-DE"/>
        </a:p>
      </dgm:t>
    </dgm:pt>
    <dgm:pt modelId="{8750CF41-F537-4862-AEE5-680443576D53}">
      <dgm:prSet/>
      <dgm:spPr/>
      <dgm:t>
        <a:bodyPr/>
        <a:lstStyle/>
        <a:p>
          <a:r>
            <a:rPr lang="de-DE" dirty="0" err="1"/>
            <a:t>Productivity</a:t>
          </a:r>
          <a:r>
            <a:rPr lang="de-DE" dirty="0"/>
            <a:t> </a:t>
          </a:r>
          <a:r>
            <a:rPr lang="de-DE" dirty="0" err="1"/>
            <a:t>apps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motivate</a:t>
          </a:r>
          <a:r>
            <a:rPr lang="de-DE" dirty="0"/>
            <a:t> </a:t>
          </a:r>
          <a:r>
            <a:rPr lang="de-DE" dirty="0" err="1"/>
            <a:t>us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do </a:t>
          </a:r>
          <a:r>
            <a:rPr lang="de-DE" dirty="0" err="1"/>
            <a:t>things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we</a:t>
          </a:r>
          <a:r>
            <a:rPr lang="de-DE" dirty="0"/>
            <a:t> </a:t>
          </a:r>
          <a:r>
            <a:rPr lang="de-DE" dirty="0" err="1"/>
            <a:t>otherwise</a:t>
          </a:r>
          <a:r>
            <a:rPr lang="de-DE" dirty="0"/>
            <a:t> </a:t>
          </a:r>
          <a:r>
            <a:rPr lang="de-DE" dirty="0" err="1"/>
            <a:t>would</a:t>
          </a:r>
          <a:r>
            <a:rPr lang="de-DE" dirty="0"/>
            <a:t> </a:t>
          </a:r>
          <a:r>
            <a:rPr lang="de-DE" dirty="0" err="1"/>
            <a:t>rather</a:t>
          </a:r>
          <a:r>
            <a:rPr lang="de-DE" dirty="0"/>
            <a:t> not do</a:t>
          </a:r>
        </a:p>
      </dgm:t>
    </dgm:pt>
    <dgm:pt modelId="{9D61F6AE-3CCB-4D3C-9341-6E93F347FD82}" type="parTrans" cxnId="{BE15903A-2953-4ACD-BF04-85CD1CE06539}">
      <dgm:prSet/>
      <dgm:spPr/>
      <dgm:t>
        <a:bodyPr/>
        <a:lstStyle/>
        <a:p>
          <a:endParaRPr lang="de-DE"/>
        </a:p>
      </dgm:t>
    </dgm:pt>
    <dgm:pt modelId="{B5499129-9089-44AC-862B-3605EEB4B30A}" type="sibTrans" cxnId="{BE15903A-2953-4ACD-BF04-85CD1CE06539}">
      <dgm:prSet/>
      <dgm:spPr/>
      <dgm:t>
        <a:bodyPr/>
        <a:lstStyle/>
        <a:p>
          <a:endParaRPr lang="de-DE"/>
        </a:p>
      </dgm:t>
    </dgm:pt>
    <dgm:pt modelId="{4BA04E7F-AD6B-44A8-9B08-A879DB416001}">
      <dgm:prSet/>
      <dgm:spPr/>
      <dgm:t>
        <a:bodyPr/>
        <a:lstStyle/>
        <a:p>
          <a:r>
            <a:rPr lang="de-DE" dirty="0">
              <a:cs typeface="Calibri Light"/>
            </a:rPr>
            <a:t>Serene !</a:t>
          </a:r>
        </a:p>
      </dgm:t>
    </dgm:pt>
    <dgm:pt modelId="{CD20274D-2416-499E-90DE-49EF31BC3EBC}" type="parTrans" cxnId="{8E58A09F-4FA6-443D-BD40-353936BC81C6}">
      <dgm:prSet/>
      <dgm:spPr/>
      <dgm:t>
        <a:bodyPr/>
        <a:lstStyle/>
        <a:p>
          <a:endParaRPr lang="de-DE"/>
        </a:p>
      </dgm:t>
    </dgm:pt>
    <dgm:pt modelId="{F8364B5E-84FC-4C3B-88D9-FC2F653477A7}" type="sibTrans" cxnId="{8E58A09F-4FA6-443D-BD40-353936BC81C6}">
      <dgm:prSet/>
      <dgm:spPr/>
      <dgm:t>
        <a:bodyPr/>
        <a:lstStyle/>
        <a:p>
          <a:endParaRPr lang="de-DE"/>
        </a:p>
      </dgm:t>
    </dgm:pt>
    <dgm:pt modelId="{1134029F-7406-4090-BA4E-52C9536B00B3}" type="pres">
      <dgm:prSet presAssocID="{FD668A33-5CC6-428A-9FE8-E30FED9D1BA5}" presName="diagram" presStyleCnt="0">
        <dgm:presLayoutVars>
          <dgm:dir/>
          <dgm:resizeHandles val="exact"/>
        </dgm:presLayoutVars>
      </dgm:prSet>
      <dgm:spPr/>
    </dgm:pt>
    <dgm:pt modelId="{0B58FBD9-9235-488E-9BEB-F0A6C82FEFE4}" type="pres">
      <dgm:prSet presAssocID="{17EFA6DB-21B0-455A-9B7E-2CEE78E99887}" presName="node" presStyleLbl="node1" presStyleIdx="0" presStyleCnt="4">
        <dgm:presLayoutVars>
          <dgm:bulletEnabled val="1"/>
        </dgm:presLayoutVars>
      </dgm:prSet>
      <dgm:spPr/>
    </dgm:pt>
    <dgm:pt modelId="{2A8DC1D3-A4E6-4BEC-9533-5977761B570A}" type="pres">
      <dgm:prSet presAssocID="{9B731EEA-42ED-4823-A2B9-7676A4576272}" presName="sibTrans" presStyleLbl="sibTrans2D1" presStyleIdx="0" presStyleCnt="3"/>
      <dgm:spPr/>
    </dgm:pt>
    <dgm:pt modelId="{232937CF-6E85-4EA0-858D-6A1FB5B1B7BC}" type="pres">
      <dgm:prSet presAssocID="{9B731EEA-42ED-4823-A2B9-7676A4576272}" presName="connectorText" presStyleLbl="sibTrans2D1" presStyleIdx="0" presStyleCnt="3"/>
      <dgm:spPr/>
    </dgm:pt>
    <dgm:pt modelId="{2DA790E7-5DF4-4C26-8AD1-2948CDE112F4}" type="pres">
      <dgm:prSet presAssocID="{3C1B123F-4CC5-4D53-A56A-EF4E7DB577C1}" presName="node" presStyleLbl="node1" presStyleIdx="1" presStyleCnt="4">
        <dgm:presLayoutVars>
          <dgm:bulletEnabled val="1"/>
        </dgm:presLayoutVars>
      </dgm:prSet>
      <dgm:spPr/>
    </dgm:pt>
    <dgm:pt modelId="{02333659-0E0A-4F54-941A-DAE19EBC1824}" type="pres">
      <dgm:prSet presAssocID="{0C7B3A66-5DE2-473C-8871-0290F18C09D3}" presName="sibTrans" presStyleLbl="sibTrans2D1" presStyleIdx="1" presStyleCnt="3"/>
      <dgm:spPr/>
    </dgm:pt>
    <dgm:pt modelId="{50A3BAB6-DA89-4D04-A2C0-8CAED889A8A4}" type="pres">
      <dgm:prSet presAssocID="{0C7B3A66-5DE2-473C-8871-0290F18C09D3}" presName="connectorText" presStyleLbl="sibTrans2D1" presStyleIdx="1" presStyleCnt="3"/>
      <dgm:spPr/>
    </dgm:pt>
    <dgm:pt modelId="{D97C7C41-756A-4306-AB1A-7F5474B120D9}" type="pres">
      <dgm:prSet presAssocID="{8750CF41-F537-4862-AEE5-680443576D53}" presName="node" presStyleLbl="node1" presStyleIdx="2" presStyleCnt="4">
        <dgm:presLayoutVars>
          <dgm:bulletEnabled val="1"/>
        </dgm:presLayoutVars>
      </dgm:prSet>
      <dgm:spPr/>
    </dgm:pt>
    <dgm:pt modelId="{D116C200-D7A3-48DF-9FF2-A73AE5FF18CD}" type="pres">
      <dgm:prSet presAssocID="{B5499129-9089-44AC-862B-3605EEB4B30A}" presName="sibTrans" presStyleLbl="sibTrans2D1" presStyleIdx="2" presStyleCnt="3"/>
      <dgm:spPr/>
    </dgm:pt>
    <dgm:pt modelId="{FED086FB-B001-49FD-80E9-1556710E58BC}" type="pres">
      <dgm:prSet presAssocID="{B5499129-9089-44AC-862B-3605EEB4B30A}" presName="connectorText" presStyleLbl="sibTrans2D1" presStyleIdx="2" presStyleCnt="3"/>
      <dgm:spPr/>
    </dgm:pt>
    <dgm:pt modelId="{3B4F5F4A-82BE-498E-8717-98A39A77C22E}" type="pres">
      <dgm:prSet presAssocID="{4BA04E7F-AD6B-44A8-9B08-A879DB416001}" presName="node" presStyleLbl="node1" presStyleIdx="3" presStyleCnt="4">
        <dgm:presLayoutVars>
          <dgm:bulletEnabled val="1"/>
        </dgm:presLayoutVars>
      </dgm:prSet>
      <dgm:spPr/>
    </dgm:pt>
  </dgm:ptLst>
  <dgm:cxnLst>
    <dgm:cxn modelId="{5F07BD0B-EDC1-4D89-9667-7BF5764E0387}" type="presOf" srcId="{17EFA6DB-21B0-455A-9B7E-2CEE78E99887}" destId="{0B58FBD9-9235-488E-9BEB-F0A6C82FEFE4}" srcOrd="0" destOrd="0" presId="urn:microsoft.com/office/officeart/2005/8/layout/process5"/>
    <dgm:cxn modelId="{AA8E2432-C861-43BC-B00A-842278E69E62}" type="presOf" srcId="{8750CF41-F537-4862-AEE5-680443576D53}" destId="{D97C7C41-756A-4306-AB1A-7F5474B120D9}" srcOrd="0" destOrd="0" presId="urn:microsoft.com/office/officeart/2005/8/layout/process5"/>
    <dgm:cxn modelId="{BE15903A-2953-4ACD-BF04-85CD1CE06539}" srcId="{FD668A33-5CC6-428A-9FE8-E30FED9D1BA5}" destId="{8750CF41-F537-4862-AEE5-680443576D53}" srcOrd="2" destOrd="0" parTransId="{9D61F6AE-3CCB-4D3C-9341-6E93F347FD82}" sibTransId="{B5499129-9089-44AC-862B-3605EEB4B30A}"/>
    <dgm:cxn modelId="{81469F3B-F012-46CA-B197-7A694384BC49}" type="presOf" srcId="{9B731EEA-42ED-4823-A2B9-7676A4576272}" destId="{232937CF-6E85-4EA0-858D-6A1FB5B1B7BC}" srcOrd="1" destOrd="0" presId="urn:microsoft.com/office/officeart/2005/8/layout/process5"/>
    <dgm:cxn modelId="{EEA8F646-CC20-4F66-87FD-AD46978C629D}" type="presOf" srcId="{0C7B3A66-5DE2-473C-8871-0290F18C09D3}" destId="{50A3BAB6-DA89-4D04-A2C0-8CAED889A8A4}" srcOrd="1" destOrd="0" presId="urn:microsoft.com/office/officeart/2005/8/layout/process5"/>
    <dgm:cxn modelId="{009AF460-46A1-4AFE-BCFF-1F95478BB17C}" type="presOf" srcId="{3C1B123F-4CC5-4D53-A56A-EF4E7DB577C1}" destId="{2DA790E7-5DF4-4C26-8AD1-2948CDE112F4}" srcOrd="0" destOrd="0" presId="urn:microsoft.com/office/officeart/2005/8/layout/process5"/>
    <dgm:cxn modelId="{6A74B572-2B23-4891-BEA5-ADA0328691AE}" type="presOf" srcId="{B5499129-9089-44AC-862B-3605EEB4B30A}" destId="{FED086FB-B001-49FD-80E9-1556710E58BC}" srcOrd="1" destOrd="0" presId="urn:microsoft.com/office/officeart/2005/8/layout/process5"/>
    <dgm:cxn modelId="{40840C9F-39EC-4E3D-8B13-35CE9609F48E}" srcId="{FD668A33-5CC6-428A-9FE8-E30FED9D1BA5}" destId="{17EFA6DB-21B0-455A-9B7E-2CEE78E99887}" srcOrd="0" destOrd="0" parTransId="{8E9AC888-C692-426E-995D-15E12CFD8672}" sibTransId="{9B731EEA-42ED-4823-A2B9-7676A4576272}"/>
    <dgm:cxn modelId="{8E58A09F-4FA6-443D-BD40-353936BC81C6}" srcId="{FD668A33-5CC6-428A-9FE8-E30FED9D1BA5}" destId="{4BA04E7F-AD6B-44A8-9B08-A879DB416001}" srcOrd="3" destOrd="0" parTransId="{CD20274D-2416-499E-90DE-49EF31BC3EBC}" sibTransId="{F8364B5E-84FC-4C3B-88D9-FC2F653477A7}"/>
    <dgm:cxn modelId="{5DBACBBE-2878-4EE3-A07D-57A627BABCB0}" type="presOf" srcId="{0C7B3A66-5DE2-473C-8871-0290F18C09D3}" destId="{02333659-0E0A-4F54-941A-DAE19EBC1824}" srcOrd="0" destOrd="0" presId="urn:microsoft.com/office/officeart/2005/8/layout/process5"/>
    <dgm:cxn modelId="{42DD9CC5-C47A-4037-8211-A9BA70224710}" type="presOf" srcId="{4BA04E7F-AD6B-44A8-9B08-A879DB416001}" destId="{3B4F5F4A-82BE-498E-8717-98A39A77C22E}" srcOrd="0" destOrd="0" presId="urn:microsoft.com/office/officeart/2005/8/layout/process5"/>
    <dgm:cxn modelId="{61A680CA-DCF6-4194-A20F-C49E60F23021}" type="presOf" srcId="{9B731EEA-42ED-4823-A2B9-7676A4576272}" destId="{2A8DC1D3-A4E6-4BEC-9533-5977761B570A}" srcOrd="0" destOrd="0" presId="urn:microsoft.com/office/officeart/2005/8/layout/process5"/>
    <dgm:cxn modelId="{876497CF-2120-4F9A-A6C1-AADCBD3E99C5}" type="presOf" srcId="{B5499129-9089-44AC-862B-3605EEB4B30A}" destId="{D116C200-D7A3-48DF-9FF2-A73AE5FF18CD}" srcOrd="0" destOrd="0" presId="urn:microsoft.com/office/officeart/2005/8/layout/process5"/>
    <dgm:cxn modelId="{F75F87DB-0645-45DB-A14D-608ED5919373}" type="presOf" srcId="{FD668A33-5CC6-428A-9FE8-E30FED9D1BA5}" destId="{1134029F-7406-4090-BA4E-52C9536B00B3}" srcOrd="0" destOrd="0" presId="urn:microsoft.com/office/officeart/2005/8/layout/process5"/>
    <dgm:cxn modelId="{DD16D0E1-CE41-4FBF-ACCA-B31D4C048848}" srcId="{FD668A33-5CC6-428A-9FE8-E30FED9D1BA5}" destId="{3C1B123F-4CC5-4D53-A56A-EF4E7DB577C1}" srcOrd="1" destOrd="0" parTransId="{7CE060BE-6602-4F57-8A70-36613E06D1D9}" sibTransId="{0C7B3A66-5DE2-473C-8871-0290F18C09D3}"/>
    <dgm:cxn modelId="{8D3FE7D1-9D93-4338-AF5A-FC640100846A}" type="presParOf" srcId="{1134029F-7406-4090-BA4E-52C9536B00B3}" destId="{0B58FBD9-9235-488E-9BEB-F0A6C82FEFE4}" srcOrd="0" destOrd="0" presId="urn:microsoft.com/office/officeart/2005/8/layout/process5"/>
    <dgm:cxn modelId="{66B33DF3-CF58-49AF-BD1B-582134CCFFCB}" type="presParOf" srcId="{1134029F-7406-4090-BA4E-52C9536B00B3}" destId="{2A8DC1D3-A4E6-4BEC-9533-5977761B570A}" srcOrd="1" destOrd="0" presId="urn:microsoft.com/office/officeart/2005/8/layout/process5"/>
    <dgm:cxn modelId="{1D257725-02CD-4844-B2A9-3E62D8CADFF5}" type="presParOf" srcId="{2A8DC1D3-A4E6-4BEC-9533-5977761B570A}" destId="{232937CF-6E85-4EA0-858D-6A1FB5B1B7BC}" srcOrd="0" destOrd="0" presId="urn:microsoft.com/office/officeart/2005/8/layout/process5"/>
    <dgm:cxn modelId="{E0281EB1-AD7E-478D-85BB-58A833F3F782}" type="presParOf" srcId="{1134029F-7406-4090-BA4E-52C9536B00B3}" destId="{2DA790E7-5DF4-4C26-8AD1-2948CDE112F4}" srcOrd="2" destOrd="0" presId="urn:microsoft.com/office/officeart/2005/8/layout/process5"/>
    <dgm:cxn modelId="{04ADCD89-D1CA-4E0B-A431-23C761EB3E80}" type="presParOf" srcId="{1134029F-7406-4090-BA4E-52C9536B00B3}" destId="{02333659-0E0A-4F54-941A-DAE19EBC1824}" srcOrd="3" destOrd="0" presId="urn:microsoft.com/office/officeart/2005/8/layout/process5"/>
    <dgm:cxn modelId="{403C2F7A-2A56-4ABB-A3A0-5BE00A26C924}" type="presParOf" srcId="{02333659-0E0A-4F54-941A-DAE19EBC1824}" destId="{50A3BAB6-DA89-4D04-A2C0-8CAED889A8A4}" srcOrd="0" destOrd="0" presId="urn:microsoft.com/office/officeart/2005/8/layout/process5"/>
    <dgm:cxn modelId="{ECA2B30C-3103-4F31-9F42-D648C46CA5CC}" type="presParOf" srcId="{1134029F-7406-4090-BA4E-52C9536B00B3}" destId="{D97C7C41-756A-4306-AB1A-7F5474B120D9}" srcOrd="4" destOrd="0" presId="urn:microsoft.com/office/officeart/2005/8/layout/process5"/>
    <dgm:cxn modelId="{C6B4D5D0-BAE8-4B74-82BF-DD88D437CB6F}" type="presParOf" srcId="{1134029F-7406-4090-BA4E-52C9536B00B3}" destId="{D116C200-D7A3-48DF-9FF2-A73AE5FF18CD}" srcOrd="5" destOrd="0" presId="urn:microsoft.com/office/officeart/2005/8/layout/process5"/>
    <dgm:cxn modelId="{A068A5A1-9056-41B7-8AA8-B640B1A80C82}" type="presParOf" srcId="{D116C200-D7A3-48DF-9FF2-A73AE5FF18CD}" destId="{FED086FB-B001-49FD-80E9-1556710E58BC}" srcOrd="0" destOrd="0" presId="urn:microsoft.com/office/officeart/2005/8/layout/process5"/>
    <dgm:cxn modelId="{5D5C7F3D-012F-41E7-9D94-6F01844FA201}" type="presParOf" srcId="{1134029F-7406-4090-BA4E-52C9536B00B3}" destId="{3B4F5F4A-82BE-498E-8717-98A39A77C22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CA6EC4-69DB-453A-9F60-7F5604E62F6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8F89BEA-BC6C-4CD0-8391-1F0178B762CF}">
      <dgm:prSet/>
      <dgm:spPr/>
      <dgm:t>
        <a:bodyPr/>
        <a:lstStyle/>
        <a:p>
          <a:r>
            <a:rPr lang="de-DE" err="1"/>
            <a:t>Social</a:t>
          </a:r>
          <a:r>
            <a:rPr lang="de-DE"/>
            <a:t> </a:t>
          </a:r>
          <a:r>
            <a:rPr lang="de-DE" err="1"/>
            <a:t>features</a:t>
          </a:r>
        </a:p>
      </dgm:t>
    </dgm:pt>
    <dgm:pt modelId="{C00EE13D-6602-4C3A-8AE1-069CF1DC9231}" type="parTrans" cxnId="{AF12F1FC-3814-4A60-B829-AD578EFCC1BA}">
      <dgm:prSet/>
      <dgm:spPr/>
      <dgm:t>
        <a:bodyPr/>
        <a:lstStyle/>
        <a:p>
          <a:endParaRPr lang="de-DE"/>
        </a:p>
      </dgm:t>
    </dgm:pt>
    <dgm:pt modelId="{CBDDE5D0-1A3B-41B2-A015-6371D61662A0}" type="sibTrans" cxnId="{AF12F1FC-3814-4A60-B829-AD578EFCC1BA}">
      <dgm:prSet/>
      <dgm:spPr/>
      <dgm:t>
        <a:bodyPr/>
        <a:lstStyle/>
        <a:p>
          <a:endParaRPr lang="de-DE"/>
        </a:p>
      </dgm:t>
    </dgm:pt>
    <dgm:pt modelId="{77C68F04-CCE7-47E7-B86F-E4D3D2F99EDB}">
      <dgm:prSet/>
      <dgm:spPr/>
      <dgm:t>
        <a:bodyPr/>
        <a:lstStyle/>
        <a:p>
          <a:r>
            <a:rPr lang="de-DE"/>
            <a:t>Peer </a:t>
          </a:r>
          <a:r>
            <a:rPr lang="de-DE" err="1"/>
            <a:t>referenced</a:t>
          </a:r>
          <a:r>
            <a:rPr lang="de-DE"/>
            <a:t> </a:t>
          </a:r>
          <a:r>
            <a:rPr lang="de-DE" err="1"/>
            <a:t>visualizations</a:t>
          </a:r>
        </a:p>
      </dgm:t>
    </dgm:pt>
    <dgm:pt modelId="{6075247E-AE60-4616-B367-0E803D29ABCC}" type="parTrans" cxnId="{3FBDB8D1-681B-4255-85E6-859C61CB9E76}">
      <dgm:prSet/>
      <dgm:spPr/>
      <dgm:t>
        <a:bodyPr/>
        <a:lstStyle/>
        <a:p>
          <a:endParaRPr lang="de-DE"/>
        </a:p>
      </dgm:t>
    </dgm:pt>
    <dgm:pt modelId="{CAD28FE9-73A7-4F4E-881B-7DD78987BE50}" type="sibTrans" cxnId="{3FBDB8D1-681B-4255-85E6-859C61CB9E76}">
      <dgm:prSet/>
      <dgm:spPr/>
      <dgm:t>
        <a:bodyPr/>
        <a:lstStyle/>
        <a:p>
          <a:endParaRPr lang="de-DE"/>
        </a:p>
      </dgm:t>
    </dgm:pt>
    <dgm:pt modelId="{7414533B-E312-4E6A-BE28-A413D622D3CE}">
      <dgm:prSet/>
      <dgm:spPr/>
      <dgm:t>
        <a:bodyPr/>
        <a:lstStyle/>
        <a:p>
          <a:r>
            <a:rPr lang="de-DE"/>
            <a:t>Goal </a:t>
          </a:r>
          <a:r>
            <a:rPr lang="de-DE" err="1"/>
            <a:t>ratings</a:t>
          </a:r>
        </a:p>
      </dgm:t>
    </dgm:pt>
    <dgm:pt modelId="{A0515838-80A4-4417-8076-21BCBB71D516}" type="parTrans" cxnId="{451F2084-4009-4E1A-B71B-AFC4BD99BADD}">
      <dgm:prSet/>
      <dgm:spPr/>
      <dgm:t>
        <a:bodyPr/>
        <a:lstStyle/>
        <a:p>
          <a:endParaRPr lang="de-DE"/>
        </a:p>
      </dgm:t>
    </dgm:pt>
    <dgm:pt modelId="{34F6E767-C1F1-47C1-B065-56BC1DED8836}" type="sibTrans" cxnId="{451F2084-4009-4E1A-B71B-AFC4BD99BADD}">
      <dgm:prSet/>
      <dgm:spPr/>
      <dgm:t>
        <a:bodyPr/>
        <a:lstStyle/>
        <a:p>
          <a:endParaRPr lang="de-DE"/>
        </a:p>
      </dgm:t>
    </dgm:pt>
    <dgm:pt modelId="{B5626025-9440-4198-A6BB-6FBAA111638D}">
      <dgm:prSet/>
      <dgm:spPr/>
      <dgm:t>
        <a:bodyPr/>
        <a:lstStyle/>
        <a:p>
          <a:r>
            <a:rPr lang="de-DE"/>
            <a:t>Gamification </a:t>
          </a:r>
          <a:r>
            <a:rPr lang="de-DE" err="1"/>
            <a:t>elements</a:t>
          </a:r>
        </a:p>
      </dgm:t>
    </dgm:pt>
    <dgm:pt modelId="{03E70D38-5C2A-49AF-AF50-61AB14ED915B}" type="parTrans" cxnId="{4870D3D2-EC88-4EB2-86BF-C5CA27F9D859}">
      <dgm:prSet/>
      <dgm:spPr/>
      <dgm:t>
        <a:bodyPr/>
        <a:lstStyle/>
        <a:p>
          <a:endParaRPr lang="de-DE"/>
        </a:p>
      </dgm:t>
    </dgm:pt>
    <dgm:pt modelId="{2BD95A3B-5CB1-4B43-8309-1A83D3121CF3}" type="sibTrans" cxnId="{4870D3D2-EC88-4EB2-86BF-C5CA27F9D859}">
      <dgm:prSet/>
      <dgm:spPr/>
      <dgm:t>
        <a:bodyPr/>
        <a:lstStyle/>
        <a:p>
          <a:endParaRPr lang="de-DE"/>
        </a:p>
      </dgm:t>
    </dgm:pt>
    <dgm:pt modelId="{69B74FCF-3A4C-42EF-8F04-F4EB0DC5442F}">
      <dgm:prSet/>
      <dgm:spPr/>
      <dgm:t>
        <a:bodyPr/>
        <a:lstStyle/>
        <a:p>
          <a:r>
            <a:rPr lang="de-DE"/>
            <a:t>Points</a:t>
          </a:r>
        </a:p>
      </dgm:t>
    </dgm:pt>
    <dgm:pt modelId="{1D93CC24-DDAC-4FA5-AE3A-766426728E68}" type="parTrans" cxnId="{3D56C017-F083-4429-A657-33DE9C16CD9C}">
      <dgm:prSet/>
      <dgm:spPr/>
      <dgm:t>
        <a:bodyPr/>
        <a:lstStyle/>
        <a:p>
          <a:endParaRPr lang="de-DE"/>
        </a:p>
      </dgm:t>
    </dgm:pt>
    <dgm:pt modelId="{5F2B631D-0CE4-4BF4-9AB8-A7E6ED45FBE7}" type="sibTrans" cxnId="{3D56C017-F083-4429-A657-33DE9C16CD9C}">
      <dgm:prSet/>
      <dgm:spPr/>
      <dgm:t>
        <a:bodyPr/>
        <a:lstStyle/>
        <a:p>
          <a:endParaRPr lang="de-DE"/>
        </a:p>
      </dgm:t>
    </dgm:pt>
    <dgm:pt modelId="{F97E0F52-572E-4680-8D56-9E54712F2CE5}">
      <dgm:prSet/>
      <dgm:spPr/>
      <dgm:t>
        <a:bodyPr/>
        <a:lstStyle/>
        <a:p>
          <a:r>
            <a:rPr lang="de-DE"/>
            <a:t>Badges</a:t>
          </a:r>
        </a:p>
      </dgm:t>
    </dgm:pt>
    <dgm:pt modelId="{37CC7EBE-553D-4E30-8EB1-1E29926B67D8}" type="parTrans" cxnId="{9C346565-0279-402E-B772-81808A9D0C49}">
      <dgm:prSet/>
      <dgm:spPr/>
      <dgm:t>
        <a:bodyPr/>
        <a:lstStyle/>
        <a:p>
          <a:endParaRPr lang="de-DE"/>
        </a:p>
      </dgm:t>
    </dgm:pt>
    <dgm:pt modelId="{AEB7DDEB-3964-402E-8888-D6731EEB4699}" type="sibTrans" cxnId="{9C346565-0279-402E-B772-81808A9D0C49}">
      <dgm:prSet/>
      <dgm:spPr/>
      <dgm:t>
        <a:bodyPr/>
        <a:lstStyle/>
        <a:p>
          <a:endParaRPr lang="de-DE"/>
        </a:p>
      </dgm:t>
    </dgm:pt>
    <dgm:pt modelId="{C12DF008-0F55-4458-BB21-88BC94973727}">
      <dgm:prSet/>
      <dgm:spPr/>
      <dgm:t>
        <a:bodyPr/>
        <a:lstStyle/>
        <a:p>
          <a:r>
            <a:rPr lang="de-DE"/>
            <a:t>...</a:t>
          </a:r>
        </a:p>
      </dgm:t>
    </dgm:pt>
    <dgm:pt modelId="{175A617A-0D0C-4C1C-A4A1-AC9DB3369CA8}" type="parTrans" cxnId="{CD5F1E61-71EA-4FE6-A6CE-1CEB5799D191}">
      <dgm:prSet/>
      <dgm:spPr/>
      <dgm:t>
        <a:bodyPr/>
        <a:lstStyle/>
        <a:p>
          <a:endParaRPr lang="de-DE"/>
        </a:p>
      </dgm:t>
    </dgm:pt>
    <dgm:pt modelId="{EDD116E0-F7BC-454D-B1E0-417C4BD800EC}" type="sibTrans" cxnId="{CD5F1E61-71EA-4FE6-A6CE-1CEB5799D191}">
      <dgm:prSet/>
      <dgm:spPr/>
      <dgm:t>
        <a:bodyPr/>
        <a:lstStyle/>
        <a:p>
          <a:endParaRPr lang="de-DE"/>
        </a:p>
      </dgm:t>
    </dgm:pt>
    <dgm:pt modelId="{C492073A-2B21-4647-9A59-74DD677F1D91}">
      <dgm:prSet/>
      <dgm:spPr/>
      <dgm:t>
        <a:bodyPr/>
        <a:lstStyle/>
        <a:p>
          <a:r>
            <a:rPr lang="de-DE">
              <a:cs typeface="Calibri Light" panose="020F0302020204030204"/>
            </a:rPr>
            <a:t>Additional </a:t>
          </a:r>
          <a:r>
            <a:rPr lang="de-DE" err="1">
              <a:cs typeface="Calibri Light" panose="020F0302020204030204"/>
            </a:rPr>
            <a:t>information</a:t>
          </a:r>
          <a:endParaRPr lang="de-DE" err="1"/>
        </a:p>
      </dgm:t>
    </dgm:pt>
    <dgm:pt modelId="{8FB291CE-005D-4AA7-9ABB-FA78104F89CE}" type="parTrans" cxnId="{273E80C5-17FA-4A49-A008-BF8B76DF3332}">
      <dgm:prSet/>
      <dgm:spPr/>
      <dgm:t>
        <a:bodyPr/>
        <a:lstStyle/>
        <a:p>
          <a:endParaRPr lang="de-DE"/>
        </a:p>
      </dgm:t>
    </dgm:pt>
    <dgm:pt modelId="{8F0EA29D-B199-4E3D-973F-76DCF8F9A19F}" type="sibTrans" cxnId="{273E80C5-17FA-4A49-A008-BF8B76DF3332}">
      <dgm:prSet/>
      <dgm:spPr/>
      <dgm:t>
        <a:bodyPr/>
        <a:lstStyle/>
        <a:p>
          <a:endParaRPr lang="de-DE"/>
        </a:p>
      </dgm:t>
    </dgm:pt>
    <dgm:pt modelId="{5F1D9C02-BE05-4423-90D1-E98590984399}">
      <dgm:prSet/>
      <dgm:spPr/>
      <dgm:t>
        <a:bodyPr/>
        <a:lstStyle/>
        <a:p>
          <a:r>
            <a:rPr lang="de-DE"/>
            <a:t>Study </a:t>
          </a:r>
          <a:r>
            <a:rPr lang="de-DE" err="1"/>
            <a:t>advice</a:t>
          </a:r>
        </a:p>
      </dgm:t>
    </dgm:pt>
    <dgm:pt modelId="{163FF2AB-C684-41C0-A744-C85F29BF4853}" type="parTrans" cxnId="{037FC150-9CA3-4347-B25F-EC197E38A728}">
      <dgm:prSet/>
      <dgm:spPr/>
      <dgm:t>
        <a:bodyPr/>
        <a:lstStyle/>
        <a:p>
          <a:endParaRPr lang="de-DE"/>
        </a:p>
      </dgm:t>
    </dgm:pt>
    <dgm:pt modelId="{EC08F0F1-DD00-42CD-B370-E84550EE13B5}" type="sibTrans" cxnId="{037FC150-9CA3-4347-B25F-EC197E38A728}">
      <dgm:prSet/>
      <dgm:spPr/>
      <dgm:t>
        <a:bodyPr/>
        <a:lstStyle/>
        <a:p>
          <a:endParaRPr lang="de-DE"/>
        </a:p>
      </dgm:t>
    </dgm:pt>
    <dgm:pt modelId="{48DDFC96-7882-45B0-86A1-F8900CD182DC}">
      <dgm:prSet/>
      <dgm:spPr/>
      <dgm:t>
        <a:bodyPr/>
        <a:lstStyle/>
        <a:p>
          <a:r>
            <a:rPr lang="de-DE"/>
            <a:t>Learning </a:t>
          </a:r>
          <a:r>
            <a:rPr lang="de-DE" err="1"/>
            <a:t>Strategies</a:t>
          </a:r>
        </a:p>
      </dgm:t>
    </dgm:pt>
    <dgm:pt modelId="{A23C6A31-A6CB-4FB1-BAFB-494FE87CBDAE}" type="parTrans" cxnId="{7D83B4AC-2464-477C-8CAD-4C6CB3F4860C}">
      <dgm:prSet/>
      <dgm:spPr/>
      <dgm:t>
        <a:bodyPr/>
        <a:lstStyle/>
        <a:p>
          <a:endParaRPr lang="de-DE"/>
        </a:p>
      </dgm:t>
    </dgm:pt>
    <dgm:pt modelId="{2CB44D54-3D6F-4EC3-8149-48F97BF0E079}" type="sibTrans" cxnId="{7D83B4AC-2464-477C-8CAD-4C6CB3F4860C}">
      <dgm:prSet/>
      <dgm:spPr/>
      <dgm:t>
        <a:bodyPr/>
        <a:lstStyle/>
        <a:p>
          <a:endParaRPr lang="de-DE"/>
        </a:p>
      </dgm:t>
    </dgm:pt>
    <dgm:pt modelId="{249756B1-6597-4111-ACE0-915CCA9E0A60}">
      <dgm:prSet/>
      <dgm:spPr/>
      <dgm:t>
        <a:bodyPr/>
        <a:lstStyle/>
        <a:p>
          <a:r>
            <a:rPr lang="de-DE" err="1">
              <a:cs typeface="Calibri Light"/>
            </a:rPr>
            <a:t>Suggested</a:t>
          </a:r>
          <a:r>
            <a:rPr lang="de-DE">
              <a:cs typeface="Calibri Light"/>
            </a:rPr>
            <a:t> Goals</a:t>
          </a:r>
          <a:endParaRPr lang="de-DE"/>
        </a:p>
      </dgm:t>
    </dgm:pt>
    <dgm:pt modelId="{D22739F4-A12F-4C44-9CEE-F6EFEB38C231}" type="parTrans" cxnId="{43F436C3-17B5-4067-8C51-9EAF3413154C}">
      <dgm:prSet/>
      <dgm:spPr/>
      <dgm:t>
        <a:bodyPr/>
        <a:lstStyle/>
        <a:p>
          <a:endParaRPr lang="de-DE"/>
        </a:p>
      </dgm:t>
    </dgm:pt>
    <dgm:pt modelId="{A35B372B-1B3F-42CE-80BB-2C41497A9781}" type="sibTrans" cxnId="{43F436C3-17B5-4067-8C51-9EAF3413154C}">
      <dgm:prSet/>
      <dgm:spPr/>
      <dgm:t>
        <a:bodyPr/>
        <a:lstStyle/>
        <a:p>
          <a:endParaRPr lang="de-DE"/>
        </a:p>
      </dgm:t>
    </dgm:pt>
    <dgm:pt modelId="{FD97FD60-A6F2-48FC-9AAD-1B29EA5B8E57}" type="pres">
      <dgm:prSet presAssocID="{73CA6EC4-69DB-453A-9F60-7F5604E62F62}" presName="linear" presStyleCnt="0">
        <dgm:presLayoutVars>
          <dgm:dir/>
          <dgm:animLvl val="lvl"/>
          <dgm:resizeHandles val="exact"/>
        </dgm:presLayoutVars>
      </dgm:prSet>
      <dgm:spPr/>
    </dgm:pt>
    <dgm:pt modelId="{799D0E66-7B69-452E-9032-5AD3DAE3084C}" type="pres">
      <dgm:prSet presAssocID="{88F89BEA-BC6C-4CD0-8391-1F0178B762CF}" presName="parentLin" presStyleCnt="0"/>
      <dgm:spPr/>
    </dgm:pt>
    <dgm:pt modelId="{19C1EA92-B78A-4452-9876-965F059BB4FA}" type="pres">
      <dgm:prSet presAssocID="{88F89BEA-BC6C-4CD0-8391-1F0178B762CF}" presName="parentLeftMargin" presStyleLbl="node1" presStyleIdx="0" presStyleCnt="3"/>
      <dgm:spPr/>
    </dgm:pt>
    <dgm:pt modelId="{23F20EC9-10A8-4C32-A9CC-D3B728991F04}" type="pres">
      <dgm:prSet presAssocID="{88F89BEA-BC6C-4CD0-8391-1F0178B762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EC72BC-4E22-41CB-AA4B-1E9EB532B3B7}" type="pres">
      <dgm:prSet presAssocID="{88F89BEA-BC6C-4CD0-8391-1F0178B762CF}" presName="negativeSpace" presStyleCnt="0"/>
      <dgm:spPr/>
    </dgm:pt>
    <dgm:pt modelId="{A6004787-85A7-446E-83A0-812399972A21}" type="pres">
      <dgm:prSet presAssocID="{88F89BEA-BC6C-4CD0-8391-1F0178B762CF}" presName="childText" presStyleLbl="conFgAcc1" presStyleIdx="0" presStyleCnt="3">
        <dgm:presLayoutVars>
          <dgm:bulletEnabled val="1"/>
        </dgm:presLayoutVars>
      </dgm:prSet>
      <dgm:spPr/>
    </dgm:pt>
    <dgm:pt modelId="{928D481C-3156-4717-9DBC-D59E4FDE221A}" type="pres">
      <dgm:prSet presAssocID="{CBDDE5D0-1A3B-41B2-A015-6371D61662A0}" presName="spaceBetweenRectangles" presStyleCnt="0"/>
      <dgm:spPr/>
    </dgm:pt>
    <dgm:pt modelId="{C08D601A-756C-4690-A726-FDCEC0BB27C1}" type="pres">
      <dgm:prSet presAssocID="{B5626025-9440-4198-A6BB-6FBAA111638D}" presName="parentLin" presStyleCnt="0"/>
      <dgm:spPr/>
    </dgm:pt>
    <dgm:pt modelId="{AFF26CF9-1C71-4349-9757-7710B2C727C8}" type="pres">
      <dgm:prSet presAssocID="{B5626025-9440-4198-A6BB-6FBAA111638D}" presName="parentLeftMargin" presStyleLbl="node1" presStyleIdx="0" presStyleCnt="3"/>
      <dgm:spPr/>
    </dgm:pt>
    <dgm:pt modelId="{0A65388E-AEBF-44F7-9BE6-06018818C890}" type="pres">
      <dgm:prSet presAssocID="{B5626025-9440-4198-A6BB-6FBAA11163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32964F-E6DF-49E4-83CF-953B80342EA6}" type="pres">
      <dgm:prSet presAssocID="{B5626025-9440-4198-A6BB-6FBAA111638D}" presName="negativeSpace" presStyleCnt="0"/>
      <dgm:spPr/>
    </dgm:pt>
    <dgm:pt modelId="{E5DE70EC-2985-4B0C-8663-34FBB7A7B615}" type="pres">
      <dgm:prSet presAssocID="{B5626025-9440-4198-A6BB-6FBAA111638D}" presName="childText" presStyleLbl="conFgAcc1" presStyleIdx="1" presStyleCnt="3">
        <dgm:presLayoutVars>
          <dgm:bulletEnabled val="1"/>
        </dgm:presLayoutVars>
      </dgm:prSet>
      <dgm:spPr/>
    </dgm:pt>
    <dgm:pt modelId="{11CB381D-F616-4953-9F18-207A679BDCDA}" type="pres">
      <dgm:prSet presAssocID="{2BD95A3B-5CB1-4B43-8309-1A83D3121CF3}" presName="spaceBetweenRectangles" presStyleCnt="0"/>
      <dgm:spPr/>
    </dgm:pt>
    <dgm:pt modelId="{54EED156-9EFD-481A-90C4-13701CF2F5D1}" type="pres">
      <dgm:prSet presAssocID="{C492073A-2B21-4647-9A59-74DD677F1D91}" presName="parentLin" presStyleCnt="0"/>
      <dgm:spPr/>
    </dgm:pt>
    <dgm:pt modelId="{70CEB7E1-055B-47AC-B76B-8FADE48F66AC}" type="pres">
      <dgm:prSet presAssocID="{C492073A-2B21-4647-9A59-74DD677F1D91}" presName="parentLeftMargin" presStyleLbl="node1" presStyleIdx="1" presStyleCnt="3"/>
      <dgm:spPr/>
    </dgm:pt>
    <dgm:pt modelId="{B65CF53E-91D5-4A1B-8993-A0D475C8E9EF}" type="pres">
      <dgm:prSet presAssocID="{C492073A-2B21-4647-9A59-74DD677F1D9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A4D63A0-A35B-4349-973F-74A537AD52E8}" type="pres">
      <dgm:prSet presAssocID="{C492073A-2B21-4647-9A59-74DD677F1D91}" presName="negativeSpace" presStyleCnt="0"/>
      <dgm:spPr/>
    </dgm:pt>
    <dgm:pt modelId="{FD0C533A-AF91-4EAD-953F-1C40C01A5FA5}" type="pres">
      <dgm:prSet presAssocID="{C492073A-2B21-4647-9A59-74DD677F1D9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289601-1695-42A9-860D-6448DB59B837}" type="presOf" srcId="{48DDFC96-7882-45B0-86A1-F8900CD182DC}" destId="{FD0C533A-AF91-4EAD-953F-1C40C01A5FA5}" srcOrd="0" destOrd="1" presId="urn:microsoft.com/office/officeart/2005/8/layout/list1"/>
    <dgm:cxn modelId="{3D56C017-F083-4429-A657-33DE9C16CD9C}" srcId="{B5626025-9440-4198-A6BB-6FBAA111638D}" destId="{69B74FCF-3A4C-42EF-8F04-F4EB0DC5442F}" srcOrd="0" destOrd="0" parTransId="{1D93CC24-DDAC-4FA5-AE3A-766426728E68}" sibTransId="{5F2B631D-0CE4-4BF4-9AB8-A7E6ED45FBE7}"/>
    <dgm:cxn modelId="{B1D3A626-B3E4-4127-B182-49C5C68CF760}" type="presOf" srcId="{69B74FCF-3A4C-42EF-8F04-F4EB0DC5442F}" destId="{E5DE70EC-2985-4B0C-8663-34FBB7A7B615}" srcOrd="0" destOrd="0" presId="urn:microsoft.com/office/officeart/2005/8/layout/list1"/>
    <dgm:cxn modelId="{00C1102F-82F0-473D-83EC-8F108893B9EC}" type="presOf" srcId="{88F89BEA-BC6C-4CD0-8391-1F0178B762CF}" destId="{23F20EC9-10A8-4C32-A9CC-D3B728991F04}" srcOrd="1" destOrd="0" presId="urn:microsoft.com/office/officeart/2005/8/layout/list1"/>
    <dgm:cxn modelId="{78691B3A-C794-40E6-93EA-127437B135D1}" type="presOf" srcId="{77C68F04-CCE7-47E7-B86F-E4D3D2F99EDB}" destId="{A6004787-85A7-446E-83A0-812399972A21}" srcOrd="0" destOrd="0" presId="urn:microsoft.com/office/officeart/2005/8/layout/list1"/>
    <dgm:cxn modelId="{FA830D42-7A3D-44E8-9148-197648C138D9}" type="presOf" srcId="{B5626025-9440-4198-A6BB-6FBAA111638D}" destId="{AFF26CF9-1C71-4349-9757-7710B2C727C8}" srcOrd="0" destOrd="0" presId="urn:microsoft.com/office/officeart/2005/8/layout/list1"/>
    <dgm:cxn modelId="{93898649-C148-4F3A-BDCA-15D14FE66AE7}" type="presOf" srcId="{C12DF008-0F55-4458-BB21-88BC94973727}" destId="{E5DE70EC-2985-4B0C-8663-34FBB7A7B615}" srcOrd="0" destOrd="2" presId="urn:microsoft.com/office/officeart/2005/8/layout/list1"/>
    <dgm:cxn modelId="{037FC150-9CA3-4347-B25F-EC197E38A728}" srcId="{C492073A-2B21-4647-9A59-74DD677F1D91}" destId="{5F1D9C02-BE05-4423-90D1-E98590984399}" srcOrd="0" destOrd="0" parTransId="{163FF2AB-C684-41C0-A744-C85F29BF4853}" sibTransId="{EC08F0F1-DD00-42CD-B370-E84550EE13B5}"/>
    <dgm:cxn modelId="{CD5F1E61-71EA-4FE6-A6CE-1CEB5799D191}" srcId="{B5626025-9440-4198-A6BB-6FBAA111638D}" destId="{C12DF008-0F55-4458-BB21-88BC94973727}" srcOrd="2" destOrd="0" parTransId="{175A617A-0D0C-4C1C-A4A1-AC9DB3369CA8}" sibTransId="{EDD116E0-F7BC-454D-B1E0-417C4BD800EC}"/>
    <dgm:cxn modelId="{9C346565-0279-402E-B772-81808A9D0C49}" srcId="{B5626025-9440-4198-A6BB-6FBAA111638D}" destId="{F97E0F52-572E-4680-8D56-9E54712F2CE5}" srcOrd="1" destOrd="0" parTransId="{37CC7EBE-553D-4E30-8EB1-1E29926B67D8}" sibTransId="{AEB7DDEB-3964-402E-8888-D6731EEB4699}"/>
    <dgm:cxn modelId="{9A8D5B66-6ECF-4C0A-81EA-6514F680F389}" type="presOf" srcId="{5F1D9C02-BE05-4423-90D1-E98590984399}" destId="{FD0C533A-AF91-4EAD-953F-1C40C01A5FA5}" srcOrd="0" destOrd="0" presId="urn:microsoft.com/office/officeart/2005/8/layout/list1"/>
    <dgm:cxn modelId="{D6A9CD7A-6203-4950-B158-EAD52FD091D4}" type="presOf" srcId="{7414533B-E312-4E6A-BE28-A413D622D3CE}" destId="{A6004787-85A7-446E-83A0-812399972A21}" srcOrd="0" destOrd="1" presId="urn:microsoft.com/office/officeart/2005/8/layout/list1"/>
    <dgm:cxn modelId="{451F2084-4009-4E1A-B71B-AFC4BD99BADD}" srcId="{88F89BEA-BC6C-4CD0-8391-1F0178B762CF}" destId="{7414533B-E312-4E6A-BE28-A413D622D3CE}" srcOrd="1" destOrd="0" parTransId="{A0515838-80A4-4417-8076-21BCBB71D516}" sibTransId="{34F6E767-C1F1-47C1-B065-56BC1DED8836}"/>
    <dgm:cxn modelId="{45E6998F-EB80-418B-8EA6-340572FAF074}" type="presOf" srcId="{88F89BEA-BC6C-4CD0-8391-1F0178B762CF}" destId="{19C1EA92-B78A-4452-9876-965F059BB4FA}" srcOrd="0" destOrd="0" presId="urn:microsoft.com/office/officeart/2005/8/layout/list1"/>
    <dgm:cxn modelId="{D5AD78A6-671F-4559-97C8-0A457100BECF}" type="presOf" srcId="{73CA6EC4-69DB-453A-9F60-7F5604E62F62}" destId="{FD97FD60-A6F2-48FC-9AAD-1B29EA5B8E57}" srcOrd="0" destOrd="0" presId="urn:microsoft.com/office/officeart/2005/8/layout/list1"/>
    <dgm:cxn modelId="{7D83B4AC-2464-477C-8CAD-4C6CB3F4860C}" srcId="{C492073A-2B21-4647-9A59-74DD677F1D91}" destId="{48DDFC96-7882-45B0-86A1-F8900CD182DC}" srcOrd="1" destOrd="0" parTransId="{A23C6A31-A6CB-4FB1-BAFB-494FE87CBDAE}" sibTransId="{2CB44D54-3D6F-4EC3-8149-48F97BF0E079}"/>
    <dgm:cxn modelId="{6D7307B4-43C6-4E8F-A96A-2254E2226BA0}" type="presOf" srcId="{C492073A-2B21-4647-9A59-74DD677F1D91}" destId="{B65CF53E-91D5-4A1B-8993-A0D475C8E9EF}" srcOrd="1" destOrd="0" presId="urn:microsoft.com/office/officeart/2005/8/layout/list1"/>
    <dgm:cxn modelId="{43F436C3-17B5-4067-8C51-9EAF3413154C}" srcId="{C492073A-2B21-4647-9A59-74DD677F1D91}" destId="{249756B1-6597-4111-ACE0-915CCA9E0A60}" srcOrd="2" destOrd="0" parTransId="{D22739F4-A12F-4C44-9CEE-F6EFEB38C231}" sibTransId="{A35B372B-1B3F-42CE-80BB-2C41497A9781}"/>
    <dgm:cxn modelId="{273E80C5-17FA-4A49-A008-BF8B76DF3332}" srcId="{73CA6EC4-69DB-453A-9F60-7F5604E62F62}" destId="{C492073A-2B21-4647-9A59-74DD677F1D91}" srcOrd="2" destOrd="0" parTransId="{8FB291CE-005D-4AA7-9ABB-FA78104F89CE}" sibTransId="{8F0EA29D-B199-4E3D-973F-76DCF8F9A19F}"/>
    <dgm:cxn modelId="{3FBDB8D1-681B-4255-85E6-859C61CB9E76}" srcId="{88F89BEA-BC6C-4CD0-8391-1F0178B762CF}" destId="{77C68F04-CCE7-47E7-B86F-E4D3D2F99EDB}" srcOrd="0" destOrd="0" parTransId="{6075247E-AE60-4616-B367-0E803D29ABCC}" sibTransId="{CAD28FE9-73A7-4F4E-881B-7DD78987BE50}"/>
    <dgm:cxn modelId="{4870D3D2-EC88-4EB2-86BF-C5CA27F9D859}" srcId="{73CA6EC4-69DB-453A-9F60-7F5604E62F62}" destId="{B5626025-9440-4198-A6BB-6FBAA111638D}" srcOrd="1" destOrd="0" parTransId="{03E70D38-5C2A-49AF-AF50-61AB14ED915B}" sibTransId="{2BD95A3B-5CB1-4B43-8309-1A83D3121CF3}"/>
    <dgm:cxn modelId="{F93C86E6-AA60-474E-AE03-BD54A6000EC8}" type="presOf" srcId="{249756B1-6597-4111-ACE0-915CCA9E0A60}" destId="{FD0C533A-AF91-4EAD-953F-1C40C01A5FA5}" srcOrd="0" destOrd="2" presId="urn:microsoft.com/office/officeart/2005/8/layout/list1"/>
    <dgm:cxn modelId="{C5BC0CF5-DD70-42B6-8B2C-B99FEA04A97B}" type="presOf" srcId="{C492073A-2B21-4647-9A59-74DD677F1D91}" destId="{70CEB7E1-055B-47AC-B76B-8FADE48F66AC}" srcOrd="0" destOrd="0" presId="urn:microsoft.com/office/officeart/2005/8/layout/list1"/>
    <dgm:cxn modelId="{F0E6E5F6-1B09-41D8-BC50-E04F89C9FBC1}" type="presOf" srcId="{B5626025-9440-4198-A6BB-6FBAA111638D}" destId="{0A65388E-AEBF-44F7-9BE6-06018818C890}" srcOrd="1" destOrd="0" presId="urn:microsoft.com/office/officeart/2005/8/layout/list1"/>
    <dgm:cxn modelId="{AF12F1FC-3814-4A60-B829-AD578EFCC1BA}" srcId="{73CA6EC4-69DB-453A-9F60-7F5604E62F62}" destId="{88F89BEA-BC6C-4CD0-8391-1F0178B762CF}" srcOrd="0" destOrd="0" parTransId="{C00EE13D-6602-4C3A-8AE1-069CF1DC9231}" sibTransId="{CBDDE5D0-1A3B-41B2-A015-6371D61662A0}"/>
    <dgm:cxn modelId="{A128E6FE-6913-4A65-A508-59AE06B98A1C}" type="presOf" srcId="{F97E0F52-572E-4680-8D56-9E54712F2CE5}" destId="{E5DE70EC-2985-4B0C-8663-34FBB7A7B615}" srcOrd="0" destOrd="1" presId="urn:microsoft.com/office/officeart/2005/8/layout/list1"/>
    <dgm:cxn modelId="{8531E1A2-E526-4017-ABF4-95CBF942A0A5}" type="presParOf" srcId="{FD97FD60-A6F2-48FC-9AAD-1B29EA5B8E57}" destId="{799D0E66-7B69-452E-9032-5AD3DAE3084C}" srcOrd="0" destOrd="0" presId="urn:microsoft.com/office/officeart/2005/8/layout/list1"/>
    <dgm:cxn modelId="{7A73513B-303A-4406-9940-1F0FEAF05902}" type="presParOf" srcId="{799D0E66-7B69-452E-9032-5AD3DAE3084C}" destId="{19C1EA92-B78A-4452-9876-965F059BB4FA}" srcOrd="0" destOrd="0" presId="urn:microsoft.com/office/officeart/2005/8/layout/list1"/>
    <dgm:cxn modelId="{52F5528A-9B11-44DC-BC71-D570DA6C345B}" type="presParOf" srcId="{799D0E66-7B69-452E-9032-5AD3DAE3084C}" destId="{23F20EC9-10A8-4C32-A9CC-D3B728991F04}" srcOrd="1" destOrd="0" presId="urn:microsoft.com/office/officeart/2005/8/layout/list1"/>
    <dgm:cxn modelId="{36B192E5-497B-4CCE-BC6F-3D298DA5DB7E}" type="presParOf" srcId="{FD97FD60-A6F2-48FC-9AAD-1B29EA5B8E57}" destId="{26EC72BC-4E22-41CB-AA4B-1E9EB532B3B7}" srcOrd="1" destOrd="0" presId="urn:microsoft.com/office/officeart/2005/8/layout/list1"/>
    <dgm:cxn modelId="{349B7DB6-74DB-47F4-9979-9FECF04FC4ED}" type="presParOf" srcId="{FD97FD60-A6F2-48FC-9AAD-1B29EA5B8E57}" destId="{A6004787-85A7-446E-83A0-812399972A21}" srcOrd="2" destOrd="0" presId="urn:microsoft.com/office/officeart/2005/8/layout/list1"/>
    <dgm:cxn modelId="{530C93D0-F294-47DD-82FD-E252E0440D31}" type="presParOf" srcId="{FD97FD60-A6F2-48FC-9AAD-1B29EA5B8E57}" destId="{928D481C-3156-4717-9DBC-D59E4FDE221A}" srcOrd="3" destOrd="0" presId="urn:microsoft.com/office/officeart/2005/8/layout/list1"/>
    <dgm:cxn modelId="{889C4227-9012-46DA-8808-0231A0C74D95}" type="presParOf" srcId="{FD97FD60-A6F2-48FC-9AAD-1B29EA5B8E57}" destId="{C08D601A-756C-4690-A726-FDCEC0BB27C1}" srcOrd="4" destOrd="0" presId="urn:microsoft.com/office/officeart/2005/8/layout/list1"/>
    <dgm:cxn modelId="{61292D91-D5B3-4F3C-8215-11EDED71D304}" type="presParOf" srcId="{C08D601A-756C-4690-A726-FDCEC0BB27C1}" destId="{AFF26CF9-1C71-4349-9757-7710B2C727C8}" srcOrd="0" destOrd="0" presId="urn:microsoft.com/office/officeart/2005/8/layout/list1"/>
    <dgm:cxn modelId="{7754335E-C116-414E-A5E5-7BD22D1EA5D1}" type="presParOf" srcId="{C08D601A-756C-4690-A726-FDCEC0BB27C1}" destId="{0A65388E-AEBF-44F7-9BE6-06018818C890}" srcOrd="1" destOrd="0" presId="urn:microsoft.com/office/officeart/2005/8/layout/list1"/>
    <dgm:cxn modelId="{6BFE3693-6AB2-4F3C-B426-2F0CB3692D59}" type="presParOf" srcId="{FD97FD60-A6F2-48FC-9AAD-1B29EA5B8E57}" destId="{1732964F-E6DF-49E4-83CF-953B80342EA6}" srcOrd="5" destOrd="0" presId="urn:microsoft.com/office/officeart/2005/8/layout/list1"/>
    <dgm:cxn modelId="{B43EC6E7-2402-4312-AAF4-AEB352EE2EA8}" type="presParOf" srcId="{FD97FD60-A6F2-48FC-9AAD-1B29EA5B8E57}" destId="{E5DE70EC-2985-4B0C-8663-34FBB7A7B615}" srcOrd="6" destOrd="0" presId="urn:microsoft.com/office/officeart/2005/8/layout/list1"/>
    <dgm:cxn modelId="{8B9252B3-1500-4848-88A5-50BC4C1A43C6}" type="presParOf" srcId="{FD97FD60-A6F2-48FC-9AAD-1B29EA5B8E57}" destId="{11CB381D-F616-4953-9F18-207A679BDCDA}" srcOrd="7" destOrd="0" presId="urn:microsoft.com/office/officeart/2005/8/layout/list1"/>
    <dgm:cxn modelId="{4B2F17C6-7D59-46C1-B2AB-0056CC2F4F7E}" type="presParOf" srcId="{FD97FD60-A6F2-48FC-9AAD-1B29EA5B8E57}" destId="{54EED156-9EFD-481A-90C4-13701CF2F5D1}" srcOrd="8" destOrd="0" presId="urn:microsoft.com/office/officeart/2005/8/layout/list1"/>
    <dgm:cxn modelId="{E2B9E6CF-7ED3-4FF1-B851-E9ED93445648}" type="presParOf" srcId="{54EED156-9EFD-481A-90C4-13701CF2F5D1}" destId="{70CEB7E1-055B-47AC-B76B-8FADE48F66AC}" srcOrd="0" destOrd="0" presId="urn:microsoft.com/office/officeart/2005/8/layout/list1"/>
    <dgm:cxn modelId="{F3BFA36E-8B7E-4CC6-A24F-27F4C3438EBC}" type="presParOf" srcId="{54EED156-9EFD-481A-90C4-13701CF2F5D1}" destId="{B65CF53E-91D5-4A1B-8993-A0D475C8E9EF}" srcOrd="1" destOrd="0" presId="urn:microsoft.com/office/officeart/2005/8/layout/list1"/>
    <dgm:cxn modelId="{F24017C2-00F8-4945-A9BD-B2D380D5C651}" type="presParOf" srcId="{FD97FD60-A6F2-48FC-9AAD-1B29EA5B8E57}" destId="{EA4D63A0-A35B-4349-973F-74A537AD52E8}" srcOrd="9" destOrd="0" presId="urn:microsoft.com/office/officeart/2005/8/layout/list1"/>
    <dgm:cxn modelId="{2189340F-D4D7-4B70-A43F-07B016866447}" type="presParOf" srcId="{FD97FD60-A6F2-48FC-9AAD-1B29EA5B8E57}" destId="{FD0C533A-AF91-4EAD-953F-1C40C01A5F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BFF70-B91F-41FF-85F1-6D0407A9321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93E7CDD-C09E-4A26-82DB-434692CCB6E0}">
      <dgm:prSet/>
      <dgm:spPr/>
      <dgm:t>
        <a:bodyPr/>
        <a:lstStyle/>
        <a:p>
          <a:r>
            <a:rPr lang="de-DE" err="1">
              <a:cs typeface="Calibri Light"/>
            </a:rPr>
            <a:t>Identify</a:t>
          </a:r>
          <a:r>
            <a:rPr lang="de-DE">
              <a:cs typeface="Calibri Light"/>
            </a:rPr>
            <a:t> </a:t>
          </a:r>
          <a:r>
            <a:rPr lang="de-DE" err="1">
              <a:cs typeface="Calibri Light"/>
            </a:rPr>
            <a:t>the</a:t>
          </a:r>
          <a:r>
            <a:rPr lang="de-DE">
              <a:cs typeface="Calibri Light"/>
            </a:rPr>
            <a:t> </a:t>
          </a:r>
          <a:r>
            <a:rPr lang="de-DE" err="1">
              <a:cs typeface="Calibri Light"/>
            </a:rPr>
            <a:t>favorites</a:t>
          </a:r>
          <a:endParaRPr lang="de-DE" err="1"/>
        </a:p>
      </dgm:t>
    </dgm:pt>
    <dgm:pt modelId="{33BE13C7-2682-4658-9A4F-E07134463ECA}" type="parTrans" cxnId="{A24B7FD8-C491-4AE2-B0D4-3BC1A0844533}">
      <dgm:prSet/>
      <dgm:spPr/>
      <dgm:t>
        <a:bodyPr/>
        <a:lstStyle/>
        <a:p>
          <a:endParaRPr lang="de-DE"/>
        </a:p>
      </dgm:t>
    </dgm:pt>
    <dgm:pt modelId="{0090F59D-49F0-441A-B813-F799F1779C60}" type="sibTrans" cxnId="{A24B7FD8-C491-4AE2-B0D4-3BC1A0844533}">
      <dgm:prSet/>
      <dgm:spPr/>
      <dgm:t>
        <a:bodyPr/>
        <a:lstStyle/>
        <a:p>
          <a:endParaRPr lang="de-DE"/>
        </a:p>
      </dgm:t>
    </dgm:pt>
    <dgm:pt modelId="{48F48808-3D65-4FE3-BB15-02DE492B0362}">
      <dgm:prSet/>
      <dgm:spPr/>
      <dgm:t>
        <a:bodyPr/>
        <a:lstStyle/>
        <a:p>
          <a:r>
            <a:rPr lang="de-DE"/>
            <a:t>Implement </a:t>
          </a:r>
          <a:r>
            <a:rPr lang="de-DE" err="1"/>
            <a:t>them</a:t>
          </a:r>
        </a:p>
      </dgm:t>
    </dgm:pt>
    <dgm:pt modelId="{7E893BC4-BA22-4B26-92DE-53D231C69346}" type="parTrans" cxnId="{69D6E945-2685-4DA2-B82C-0DBF80343F36}">
      <dgm:prSet/>
      <dgm:spPr/>
      <dgm:t>
        <a:bodyPr/>
        <a:lstStyle/>
        <a:p>
          <a:endParaRPr lang="de-DE"/>
        </a:p>
      </dgm:t>
    </dgm:pt>
    <dgm:pt modelId="{AE74D7A3-2F90-4F98-84F9-9A5F3982B8F1}" type="sibTrans" cxnId="{69D6E945-2685-4DA2-B82C-0DBF80343F36}">
      <dgm:prSet/>
      <dgm:spPr/>
      <dgm:t>
        <a:bodyPr/>
        <a:lstStyle/>
        <a:p>
          <a:endParaRPr lang="de-DE"/>
        </a:p>
      </dgm:t>
    </dgm:pt>
    <dgm:pt modelId="{58E2851F-55D6-4582-B694-66DACADA0B86}">
      <dgm:prSet/>
      <dgm:spPr/>
      <dgm:t>
        <a:bodyPr/>
        <a:lstStyle/>
        <a:p>
          <a:r>
            <a:rPr lang="de-DE" err="1"/>
            <a:t>Evaluate</a:t>
          </a:r>
          <a:r>
            <a:rPr lang="de-DE"/>
            <a:t> </a:t>
          </a:r>
          <a:r>
            <a:rPr lang="de-DE" err="1"/>
            <a:t>them</a:t>
          </a:r>
        </a:p>
      </dgm:t>
    </dgm:pt>
    <dgm:pt modelId="{26010688-6339-4860-A39A-869DA71F1852}" type="parTrans" cxnId="{A2741AC3-C93C-4191-B257-645136E33C5A}">
      <dgm:prSet/>
      <dgm:spPr/>
      <dgm:t>
        <a:bodyPr/>
        <a:lstStyle/>
        <a:p>
          <a:endParaRPr lang="de-DE"/>
        </a:p>
      </dgm:t>
    </dgm:pt>
    <dgm:pt modelId="{68FB9A92-0EAD-461D-95E1-C5E69D7D2D53}" type="sibTrans" cxnId="{A2741AC3-C93C-4191-B257-645136E33C5A}">
      <dgm:prSet/>
      <dgm:spPr/>
      <dgm:t>
        <a:bodyPr/>
        <a:lstStyle/>
        <a:p>
          <a:endParaRPr lang="de-DE"/>
        </a:p>
      </dgm:t>
    </dgm:pt>
    <dgm:pt modelId="{6274A45C-C753-4B53-9AC5-186B5FCADFBF}">
      <dgm:prSet/>
      <dgm:spPr/>
      <dgm:t>
        <a:bodyPr/>
        <a:lstStyle/>
        <a:p>
          <a:r>
            <a:rPr lang="de-DE"/>
            <a:t>Repeat </a:t>
          </a:r>
          <a:r>
            <a:rPr lang="de-DE" err="1"/>
            <a:t>until</a:t>
          </a:r>
          <a:r>
            <a:rPr lang="de-DE"/>
            <a:t> Serene </a:t>
          </a:r>
          <a:r>
            <a:rPr lang="de-DE" err="1"/>
            <a:t>is</a:t>
          </a:r>
          <a:r>
            <a:rPr lang="de-DE"/>
            <a:t> a Franken-App </a:t>
          </a:r>
          <a:r>
            <a:rPr lang="de-DE" err="1"/>
            <a:t>with</a:t>
          </a:r>
          <a:r>
            <a:rPr lang="de-DE"/>
            <a:t> </a:t>
          </a:r>
          <a:r>
            <a:rPr lang="de-DE" err="1"/>
            <a:t>dozens</a:t>
          </a:r>
          <a:r>
            <a:rPr lang="de-DE"/>
            <a:t> </a:t>
          </a:r>
          <a:r>
            <a:rPr lang="de-DE" err="1"/>
            <a:t>of</a:t>
          </a:r>
          <a:r>
            <a:rPr lang="de-DE"/>
            <a:t> </a:t>
          </a:r>
          <a:r>
            <a:rPr lang="de-DE" err="1"/>
            <a:t>weird</a:t>
          </a:r>
          <a:r>
            <a:rPr lang="de-DE"/>
            <a:t> </a:t>
          </a:r>
          <a:r>
            <a:rPr lang="de-DE" err="1"/>
            <a:t>features</a:t>
          </a:r>
          <a:r>
            <a:rPr lang="de-DE"/>
            <a:t>?</a:t>
          </a:r>
        </a:p>
      </dgm:t>
    </dgm:pt>
    <dgm:pt modelId="{234F257C-A8C0-4D97-A6E7-B17E117F6619}" type="parTrans" cxnId="{D9600FBA-7100-488F-9972-B5F5EE9E7197}">
      <dgm:prSet/>
      <dgm:spPr/>
      <dgm:t>
        <a:bodyPr/>
        <a:lstStyle/>
        <a:p>
          <a:endParaRPr lang="de-DE"/>
        </a:p>
      </dgm:t>
    </dgm:pt>
    <dgm:pt modelId="{FBEA9639-7447-455E-B8B9-3B2A1DA461C3}" type="sibTrans" cxnId="{D9600FBA-7100-488F-9972-B5F5EE9E7197}">
      <dgm:prSet/>
      <dgm:spPr/>
      <dgm:t>
        <a:bodyPr/>
        <a:lstStyle/>
        <a:p>
          <a:endParaRPr lang="de-DE"/>
        </a:p>
      </dgm:t>
    </dgm:pt>
    <dgm:pt modelId="{0AE3A271-E42F-471C-A4A9-3DF6FEB21F9E}" type="pres">
      <dgm:prSet presAssocID="{DAFBFF70-B91F-41FF-85F1-6D0407A9321C}" presName="cycle" presStyleCnt="0">
        <dgm:presLayoutVars>
          <dgm:dir/>
          <dgm:resizeHandles val="exact"/>
        </dgm:presLayoutVars>
      </dgm:prSet>
      <dgm:spPr/>
    </dgm:pt>
    <dgm:pt modelId="{3DAA300B-1A53-4A23-9274-CC915EC4F371}" type="pres">
      <dgm:prSet presAssocID="{B93E7CDD-C09E-4A26-82DB-434692CCB6E0}" presName="node" presStyleLbl="node1" presStyleIdx="0" presStyleCnt="4">
        <dgm:presLayoutVars>
          <dgm:bulletEnabled val="1"/>
        </dgm:presLayoutVars>
      </dgm:prSet>
      <dgm:spPr/>
    </dgm:pt>
    <dgm:pt modelId="{B935D74F-1179-435F-AFCC-81D915C6EEAA}" type="pres">
      <dgm:prSet presAssocID="{B93E7CDD-C09E-4A26-82DB-434692CCB6E0}" presName="spNode" presStyleCnt="0"/>
      <dgm:spPr/>
    </dgm:pt>
    <dgm:pt modelId="{6075B46D-60D9-43DE-8017-257000811208}" type="pres">
      <dgm:prSet presAssocID="{0090F59D-49F0-441A-B813-F799F1779C60}" presName="sibTrans" presStyleLbl="sibTrans1D1" presStyleIdx="0" presStyleCnt="4"/>
      <dgm:spPr/>
    </dgm:pt>
    <dgm:pt modelId="{CC53EEC4-0590-4525-B933-B907D5CC71B4}" type="pres">
      <dgm:prSet presAssocID="{48F48808-3D65-4FE3-BB15-02DE492B0362}" presName="node" presStyleLbl="node1" presStyleIdx="1" presStyleCnt="4">
        <dgm:presLayoutVars>
          <dgm:bulletEnabled val="1"/>
        </dgm:presLayoutVars>
      </dgm:prSet>
      <dgm:spPr/>
    </dgm:pt>
    <dgm:pt modelId="{ED625820-F274-4CA2-8981-F556836BC8AC}" type="pres">
      <dgm:prSet presAssocID="{48F48808-3D65-4FE3-BB15-02DE492B0362}" presName="spNode" presStyleCnt="0"/>
      <dgm:spPr/>
    </dgm:pt>
    <dgm:pt modelId="{72C38A6E-F8FA-4984-8955-D2E46E942386}" type="pres">
      <dgm:prSet presAssocID="{AE74D7A3-2F90-4F98-84F9-9A5F3982B8F1}" presName="sibTrans" presStyleLbl="sibTrans1D1" presStyleIdx="1" presStyleCnt="4"/>
      <dgm:spPr/>
    </dgm:pt>
    <dgm:pt modelId="{5E19EC77-695D-48C9-952D-AEF0D126B010}" type="pres">
      <dgm:prSet presAssocID="{58E2851F-55D6-4582-B694-66DACADA0B86}" presName="node" presStyleLbl="node1" presStyleIdx="2" presStyleCnt="4">
        <dgm:presLayoutVars>
          <dgm:bulletEnabled val="1"/>
        </dgm:presLayoutVars>
      </dgm:prSet>
      <dgm:spPr/>
    </dgm:pt>
    <dgm:pt modelId="{1CB28AE6-C305-48EB-9D33-19696F962F61}" type="pres">
      <dgm:prSet presAssocID="{58E2851F-55D6-4582-B694-66DACADA0B86}" presName="spNode" presStyleCnt="0"/>
      <dgm:spPr/>
    </dgm:pt>
    <dgm:pt modelId="{D67EDD0F-9F99-4A98-ADE5-20BACB31A479}" type="pres">
      <dgm:prSet presAssocID="{68FB9A92-0EAD-461D-95E1-C5E69D7D2D53}" presName="sibTrans" presStyleLbl="sibTrans1D1" presStyleIdx="2" presStyleCnt="4"/>
      <dgm:spPr/>
    </dgm:pt>
    <dgm:pt modelId="{B96D254B-3B67-451A-BCFA-5BAB4B585335}" type="pres">
      <dgm:prSet presAssocID="{6274A45C-C753-4B53-9AC5-186B5FCADFBF}" presName="node" presStyleLbl="node1" presStyleIdx="3" presStyleCnt="4">
        <dgm:presLayoutVars>
          <dgm:bulletEnabled val="1"/>
        </dgm:presLayoutVars>
      </dgm:prSet>
      <dgm:spPr/>
    </dgm:pt>
    <dgm:pt modelId="{12609C74-AEAD-4AC7-9122-A7AD7ADD1CAE}" type="pres">
      <dgm:prSet presAssocID="{6274A45C-C753-4B53-9AC5-186B5FCADFBF}" presName="spNode" presStyleCnt="0"/>
      <dgm:spPr/>
    </dgm:pt>
    <dgm:pt modelId="{C3D77B49-8238-4ACA-9B28-A49B1122CC6F}" type="pres">
      <dgm:prSet presAssocID="{FBEA9639-7447-455E-B8B9-3B2A1DA461C3}" presName="sibTrans" presStyleLbl="sibTrans1D1" presStyleIdx="3" presStyleCnt="4"/>
      <dgm:spPr/>
    </dgm:pt>
  </dgm:ptLst>
  <dgm:cxnLst>
    <dgm:cxn modelId="{9AA7E442-7CE1-4D7A-9122-192CD1F2D4CA}" type="presOf" srcId="{48F48808-3D65-4FE3-BB15-02DE492B0362}" destId="{CC53EEC4-0590-4525-B933-B907D5CC71B4}" srcOrd="0" destOrd="0" presId="urn:microsoft.com/office/officeart/2005/8/layout/cycle5"/>
    <dgm:cxn modelId="{69D6E945-2685-4DA2-B82C-0DBF80343F36}" srcId="{DAFBFF70-B91F-41FF-85F1-6D0407A9321C}" destId="{48F48808-3D65-4FE3-BB15-02DE492B0362}" srcOrd="1" destOrd="0" parTransId="{7E893BC4-BA22-4B26-92DE-53D231C69346}" sibTransId="{AE74D7A3-2F90-4F98-84F9-9A5F3982B8F1}"/>
    <dgm:cxn modelId="{D222BC7B-EE8D-4CC7-804C-657D19942F0E}" type="presOf" srcId="{FBEA9639-7447-455E-B8B9-3B2A1DA461C3}" destId="{C3D77B49-8238-4ACA-9B28-A49B1122CC6F}" srcOrd="0" destOrd="0" presId="urn:microsoft.com/office/officeart/2005/8/layout/cycle5"/>
    <dgm:cxn modelId="{CB76E37D-6753-420D-A89A-1167DA6E6632}" type="presOf" srcId="{DAFBFF70-B91F-41FF-85F1-6D0407A9321C}" destId="{0AE3A271-E42F-471C-A4A9-3DF6FEB21F9E}" srcOrd="0" destOrd="0" presId="urn:microsoft.com/office/officeart/2005/8/layout/cycle5"/>
    <dgm:cxn modelId="{94043F84-1D01-4D83-91AB-9651F87E1AEF}" type="presOf" srcId="{B93E7CDD-C09E-4A26-82DB-434692CCB6E0}" destId="{3DAA300B-1A53-4A23-9274-CC915EC4F371}" srcOrd="0" destOrd="0" presId="urn:microsoft.com/office/officeart/2005/8/layout/cycle5"/>
    <dgm:cxn modelId="{4E6277A2-0C48-41E7-A057-707545FDD61E}" type="presOf" srcId="{58E2851F-55D6-4582-B694-66DACADA0B86}" destId="{5E19EC77-695D-48C9-952D-AEF0D126B010}" srcOrd="0" destOrd="0" presId="urn:microsoft.com/office/officeart/2005/8/layout/cycle5"/>
    <dgm:cxn modelId="{D9600FBA-7100-488F-9972-B5F5EE9E7197}" srcId="{DAFBFF70-B91F-41FF-85F1-6D0407A9321C}" destId="{6274A45C-C753-4B53-9AC5-186B5FCADFBF}" srcOrd="3" destOrd="0" parTransId="{234F257C-A8C0-4D97-A6E7-B17E117F6619}" sibTransId="{FBEA9639-7447-455E-B8B9-3B2A1DA461C3}"/>
    <dgm:cxn modelId="{B10EF5BA-C013-455D-8B8B-68B3B5352C6A}" type="presOf" srcId="{6274A45C-C753-4B53-9AC5-186B5FCADFBF}" destId="{B96D254B-3B67-451A-BCFA-5BAB4B585335}" srcOrd="0" destOrd="0" presId="urn:microsoft.com/office/officeart/2005/8/layout/cycle5"/>
    <dgm:cxn modelId="{A2741AC3-C93C-4191-B257-645136E33C5A}" srcId="{DAFBFF70-B91F-41FF-85F1-6D0407A9321C}" destId="{58E2851F-55D6-4582-B694-66DACADA0B86}" srcOrd="2" destOrd="0" parTransId="{26010688-6339-4860-A39A-869DA71F1852}" sibTransId="{68FB9A92-0EAD-461D-95E1-C5E69D7D2D53}"/>
    <dgm:cxn modelId="{687B5ECC-076B-467D-825A-9CBBBFADD9AB}" type="presOf" srcId="{0090F59D-49F0-441A-B813-F799F1779C60}" destId="{6075B46D-60D9-43DE-8017-257000811208}" srcOrd="0" destOrd="0" presId="urn:microsoft.com/office/officeart/2005/8/layout/cycle5"/>
    <dgm:cxn modelId="{A24B7FD8-C491-4AE2-B0D4-3BC1A0844533}" srcId="{DAFBFF70-B91F-41FF-85F1-6D0407A9321C}" destId="{B93E7CDD-C09E-4A26-82DB-434692CCB6E0}" srcOrd="0" destOrd="0" parTransId="{33BE13C7-2682-4658-9A4F-E07134463ECA}" sibTransId="{0090F59D-49F0-441A-B813-F799F1779C60}"/>
    <dgm:cxn modelId="{3A2F84E2-35B6-45F7-BBC7-38A690CCC96D}" type="presOf" srcId="{68FB9A92-0EAD-461D-95E1-C5E69D7D2D53}" destId="{D67EDD0F-9F99-4A98-ADE5-20BACB31A479}" srcOrd="0" destOrd="0" presId="urn:microsoft.com/office/officeart/2005/8/layout/cycle5"/>
    <dgm:cxn modelId="{07DBD3EF-8A5F-4A83-BBDC-5E5D5AED816D}" type="presOf" srcId="{AE74D7A3-2F90-4F98-84F9-9A5F3982B8F1}" destId="{72C38A6E-F8FA-4984-8955-D2E46E942386}" srcOrd="0" destOrd="0" presId="urn:microsoft.com/office/officeart/2005/8/layout/cycle5"/>
    <dgm:cxn modelId="{C7C279D5-8D2B-4C51-973C-F610202CC156}" type="presParOf" srcId="{0AE3A271-E42F-471C-A4A9-3DF6FEB21F9E}" destId="{3DAA300B-1A53-4A23-9274-CC915EC4F371}" srcOrd="0" destOrd="0" presId="urn:microsoft.com/office/officeart/2005/8/layout/cycle5"/>
    <dgm:cxn modelId="{9B01C66F-A577-4E5D-8760-21561B5BCA3B}" type="presParOf" srcId="{0AE3A271-E42F-471C-A4A9-3DF6FEB21F9E}" destId="{B935D74F-1179-435F-AFCC-81D915C6EEAA}" srcOrd="1" destOrd="0" presId="urn:microsoft.com/office/officeart/2005/8/layout/cycle5"/>
    <dgm:cxn modelId="{670AAD26-0973-42EC-9212-A6054C60980F}" type="presParOf" srcId="{0AE3A271-E42F-471C-A4A9-3DF6FEB21F9E}" destId="{6075B46D-60D9-43DE-8017-257000811208}" srcOrd="2" destOrd="0" presId="urn:microsoft.com/office/officeart/2005/8/layout/cycle5"/>
    <dgm:cxn modelId="{FCD59FA2-21BD-47B8-8CE3-9C1677804E56}" type="presParOf" srcId="{0AE3A271-E42F-471C-A4A9-3DF6FEB21F9E}" destId="{CC53EEC4-0590-4525-B933-B907D5CC71B4}" srcOrd="3" destOrd="0" presId="urn:microsoft.com/office/officeart/2005/8/layout/cycle5"/>
    <dgm:cxn modelId="{5AF1F69A-C9AD-46A6-92A2-AD14EFB67594}" type="presParOf" srcId="{0AE3A271-E42F-471C-A4A9-3DF6FEB21F9E}" destId="{ED625820-F274-4CA2-8981-F556836BC8AC}" srcOrd="4" destOrd="0" presId="urn:microsoft.com/office/officeart/2005/8/layout/cycle5"/>
    <dgm:cxn modelId="{F0FAC775-D4C9-41D1-B33E-1E114B22BE46}" type="presParOf" srcId="{0AE3A271-E42F-471C-A4A9-3DF6FEB21F9E}" destId="{72C38A6E-F8FA-4984-8955-D2E46E942386}" srcOrd="5" destOrd="0" presId="urn:microsoft.com/office/officeart/2005/8/layout/cycle5"/>
    <dgm:cxn modelId="{585A45C4-F0CE-4C24-AA67-F21F56F0012C}" type="presParOf" srcId="{0AE3A271-E42F-471C-A4A9-3DF6FEB21F9E}" destId="{5E19EC77-695D-48C9-952D-AEF0D126B010}" srcOrd="6" destOrd="0" presId="urn:microsoft.com/office/officeart/2005/8/layout/cycle5"/>
    <dgm:cxn modelId="{89AAAD40-3BFD-4D98-81FF-71E1FBC04A1A}" type="presParOf" srcId="{0AE3A271-E42F-471C-A4A9-3DF6FEB21F9E}" destId="{1CB28AE6-C305-48EB-9D33-19696F962F61}" srcOrd="7" destOrd="0" presId="urn:microsoft.com/office/officeart/2005/8/layout/cycle5"/>
    <dgm:cxn modelId="{62BEE12A-944B-4EE8-8E67-3CCBAF40EDA7}" type="presParOf" srcId="{0AE3A271-E42F-471C-A4A9-3DF6FEB21F9E}" destId="{D67EDD0F-9F99-4A98-ADE5-20BACB31A479}" srcOrd="8" destOrd="0" presId="urn:microsoft.com/office/officeart/2005/8/layout/cycle5"/>
    <dgm:cxn modelId="{4338FF2E-4C8B-43F9-B3DA-DDE9EBCC1522}" type="presParOf" srcId="{0AE3A271-E42F-471C-A4A9-3DF6FEB21F9E}" destId="{B96D254B-3B67-451A-BCFA-5BAB4B585335}" srcOrd="9" destOrd="0" presId="urn:microsoft.com/office/officeart/2005/8/layout/cycle5"/>
    <dgm:cxn modelId="{E8E36D8D-207D-4812-85FC-A203BCE30B3F}" type="presParOf" srcId="{0AE3A271-E42F-471C-A4A9-3DF6FEB21F9E}" destId="{12609C74-AEAD-4AC7-9122-A7AD7ADD1CAE}" srcOrd="10" destOrd="0" presId="urn:microsoft.com/office/officeart/2005/8/layout/cycle5"/>
    <dgm:cxn modelId="{9513E6AD-27D8-4D02-8DE5-A23B1265E362}" type="presParOf" srcId="{0AE3A271-E42F-471C-A4A9-3DF6FEB21F9E}" destId="{C3D77B49-8238-4ACA-9B28-A49B1122CC6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8FBD9-9235-488E-9BEB-F0A6C82FEFE4}">
      <dsp:nvSpPr>
        <dsp:cNvPr id="0" name=""/>
        <dsp:cNvSpPr/>
      </dsp:nvSpPr>
      <dsp:spPr>
        <a:xfrm>
          <a:off x="251459" y="0"/>
          <a:ext cx="2514600" cy="1508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Setting </a:t>
          </a:r>
          <a:r>
            <a:rPr lang="de-DE" sz="1800" kern="1200" dirty="0" err="1"/>
            <a:t>goals</a:t>
          </a:r>
          <a:r>
            <a:rPr lang="de-DE" sz="1800" kern="1200" dirty="0"/>
            <a:t> and </a:t>
          </a:r>
          <a:r>
            <a:rPr lang="de-DE" sz="1800" kern="1200" dirty="0" err="1"/>
            <a:t>planning</a:t>
          </a:r>
          <a:r>
            <a:rPr lang="de-DE" sz="1800" kern="1200" dirty="0"/>
            <a:t> </a:t>
          </a:r>
          <a:r>
            <a:rPr lang="de-DE" sz="1800" kern="1200" dirty="0" err="1"/>
            <a:t>learning</a:t>
          </a:r>
          <a:r>
            <a:rPr lang="de-DE" sz="1800" kern="1200" dirty="0"/>
            <a:t> </a:t>
          </a:r>
          <a:r>
            <a:rPr lang="de-DE" sz="1800" kern="1200" dirty="0" err="1"/>
            <a:t>is</a:t>
          </a:r>
          <a:r>
            <a:rPr lang="de-DE" sz="1800" kern="1200" dirty="0"/>
            <a:t> </a:t>
          </a:r>
          <a:r>
            <a:rPr lang="de-DE" sz="1800" kern="1200" dirty="0" err="1"/>
            <a:t>important</a:t>
          </a:r>
        </a:p>
      </dsp:txBody>
      <dsp:txXfrm>
        <a:off x="295649" y="44190"/>
        <a:ext cx="2426220" cy="1420380"/>
      </dsp:txXfrm>
    </dsp:sp>
    <dsp:sp modelId="{2A8DC1D3-A4E6-4BEC-9533-5977761B570A}">
      <dsp:nvSpPr>
        <dsp:cNvPr id="0" name=""/>
        <dsp:cNvSpPr/>
      </dsp:nvSpPr>
      <dsp:spPr>
        <a:xfrm>
          <a:off x="2987344" y="442569"/>
          <a:ext cx="533095" cy="623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2987344" y="567293"/>
        <a:ext cx="373167" cy="374172"/>
      </dsp:txXfrm>
    </dsp:sp>
    <dsp:sp modelId="{2DA790E7-5DF4-4C26-8AD1-2948CDE112F4}">
      <dsp:nvSpPr>
        <dsp:cNvPr id="0" name=""/>
        <dsp:cNvSpPr/>
      </dsp:nvSpPr>
      <dsp:spPr>
        <a:xfrm>
          <a:off x="3771899" y="0"/>
          <a:ext cx="2514600" cy="1508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Many </a:t>
          </a:r>
          <a:r>
            <a:rPr lang="de-DE" sz="1800" kern="1200" dirty="0" err="1"/>
            <a:t>learners</a:t>
          </a:r>
          <a:r>
            <a:rPr lang="de-DE" sz="1800" kern="1200" dirty="0"/>
            <a:t> do not plan </a:t>
          </a:r>
          <a:r>
            <a:rPr lang="de-DE" sz="1800" kern="1200" dirty="0" err="1"/>
            <a:t>their</a:t>
          </a:r>
          <a:r>
            <a:rPr lang="de-DE" sz="1800" kern="1200" dirty="0"/>
            <a:t> </a:t>
          </a:r>
          <a:r>
            <a:rPr lang="de-DE" sz="1800" kern="1200" dirty="0" err="1"/>
            <a:t>learning</a:t>
          </a:r>
          <a:r>
            <a:rPr lang="de-DE" sz="1800" kern="1200" dirty="0"/>
            <a:t> </a:t>
          </a:r>
          <a:r>
            <a:rPr lang="de-DE" sz="1800" kern="1200" dirty="0" err="1"/>
            <a:t>very</a:t>
          </a:r>
          <a:r>
            <a:rPr lang="de-DE" sz="1800" kern="1200" dirty="0"/>
            <a:t> </a:t>
          </a:r>
          <a:r>
            <a:rPr lang="de-DE" sz="1800" kern="1200" dirty="0" err="1"/>
            <a:t>well</a:t>
          </a:r>
        </a:p>
      </dsp:txBody>
      <dsp:txXfrm>
        <a:off x="3816089" y="44190"/>
        <a:ext cx="2426220" cy="1420380"/>
      </dsp:txXfrm>
    </dsp:sp>
    <dsp:sp modelId="{02333659-0E0A-4F54-941A-DAE19EBC1824}">
      <dsp:nvSpPr>
        <dsp:cNvPr id="0" name=""/>
        <dsp:cNvSpPr/>
      </dsp:nvSpPr>
      <dsp:spPr>
        <a:xfrm>
          <a:off x="6507784" y="442569"/>
          <a:ext cx="533095" cy="623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6507784" y="567293"/>
        <a:ext cx="373167" cy="374172"/>
      </dsp:txXfrm>
    </dsp:sp>
    <dsp:sp modelId="{D97C7C41-756A-4306-AB1A-7F5474B120D9}">
      <dsp:nvSpPr>
        <dsp:cNvPr id="0" name=""/>
        <dsp:cNvSpPr/>
      </dsp:nvSpPr>
      <dsp:spPr>
        <a:xfrm>
          <a:off x="7292340" y="0"/>
          <a:ext cx="2514600" cy="1508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Productivity</a:t>
          </a:r>
          <a:r>
            <a:rPr lang="de-DE" sz="1800" kern="1200" dirty="0"/>
            <a:t> </a:t>
          </a:r>
          <a:r>
            <a:rPr lang="de-DE" sz="1800" kern="1200" dirty="0" err="1"/>
            <a:t>apps</a:t>
          </a:r>
          <a:r>
            <a:rPr lang="de-DE" sz="1800" kern="1200" dirty="0"/>
            <a:t> </a:t>
          </a:r>
          <a:r>
            <a:rPr lang="de-DE" sz="1800" kern="1200" dirty="0" err="1"/>
            <a:t>can</a:t>
          </a:r>
          <a:r>
            <a:rPr lang="de-DE" sz="1800" kern="1200" dirty="0"/>
            <a:t> </a:t>
          </a:r>
          <a:r>
            <a:rPr lang="de-DE" sz="1800" kern="1200" dirty="0" err="1"/>
            <a:t>motivate</a:t>
          </a:r>
          <a:r>
            <a:rPr lang="de-DE" sz="1800" kern="1200" dirty="0"/>
            <a:t> </a:t>
          </a:r>
          <a:r>
            <a:rPr lang="de-DE" sz="1800" kern="1200" dirty="0" err="1"/>
            <a:t>us</a:t>
          </a:r>
          <a:r>
            <a:rPr lang="de-DE" sz="1800" kern="1200" dirty="0"/>
            <a:t> </a:t>
          </a:r>
          <a:r>
            <a:rPr lang="de-DE" sz="1800" kern="1200" dirty="0" err="1"/>
            <a:t>to</a:t>
          </a:r>
          <a:r>
            <a:rPr lang="de-DE" sz="1800" kern="1200" dirty="0"/>
            <a:t> do </a:t>
          </a:r>
          <a:r>
            <a:rPr lang="de-DE" sz="1800" kern="1200" dirty="0" err="1"/>
            <a:t>things</a:t>
          </a:r>
          <a:r>
            <a:rPr lang="de-DE" sz="1800" kern="1200" dirty="0"/>
            <a:t> </a:t>
          </a:r>
          <a:r>
            <a:rPr lang="de-DE" sz="1800" kern="1200" dirty="0" err="1"/>
            <a:t>that</a:t>
          </a:r>
          <a:r>
            <a:rPr lang="de-DE" sz="1800" kern="1200" dirty="0"/>
            <a:t> </a:t>
          </a:r>
          <a:r>
            <a:rPr lang="de-DE" sz="1800" kern="1200" dirty="0" err="1"/>
            <a:t>we</a:t>
          </a:r>
          <a:r>
            <a:rPr lang="de-DE" sz="1800" kern="1200" dirty="0"/>
            <a:t> </a:t>
          </a:r>
          <a:r>
            <a:rPr lang="de-DE" sz="1800" kern="1200" dirty="0" err="1"/>
            <a:t>otherwise</a:t>
          </a:r>
          <a:r>
            <a:rPr lang="de-DE" sz="1800" kern="1200" dirty="0"/>
            <a:t> </a:t>
          </a:r>
          <a:r>
            <a:rPr lang="de-DE" sz="1800" kern="1200" dirty="0" err="1"/>
            <a:t>would</a:t>
          </a:r>
          <a:r>
            <a:rPr lang="de-DE" sz="1800" kern="1200" dirty="0"/>
            <a:t> </a:t>
          </a:r>
          <a:r>
            <a:rPr lang="de-DE" sz="1800" kern="1200" dirty="0" err="1"/>
            <a:t>rather</a:t>
          </a:r>
          <a:r>
            <a:rPr lang="de-DE" sz="1800" kern="1200" dirty="0"/>
            <a:t> not do</a:t>
          </a:r>
        </a:p>
      </dsp:txBody>
      <dsp:txXfrm>
        <a:off x="7336530" y="44190"/>
        <a:ext cx="2426220" cy="1420380"/>
      </dsp:txXfrm>
    </dsp:sp>
    <dsp:sp modelId="{D116C200-D7A3-48DF-9FF2-A73AE5FF18CD}">
      <dsp:nvSpPr>
        <dsp:cNvPr id="0" name=""/>
        <dsp:cNvSpPr/>
      </dsp:nvSpPr>
      <dsp:spPr>
        <a:xfrm rot="5400000">
          <a:off x="8283092" y="1684781"/>
          <a:ext cx="533095" cy="623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8362554" y="1730043"/>
        <a:ext cx="374172" cy="373167"/>
      </dsp:txXfrm>
    </dsp:sp>
    <dsp:sp modelId="{3B4F5F4A-82BE-498E-8717-98A39A77C22E}">
      <dsp:nvSpPr>
        <dsp:cNvPr id="0" name=""/>
        <dsp:cNvSpPr/>
      </dsp:nvSpPr>
      <dsp:spPr>
        <a:xfrm>
          <a:off x="7292340" y="2514599"/>
          <a:ext cx="2514600" cy="1508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cs typeface="Calibri Light"/>
            </a:rPr>
            <a:t>Serene !</a:t>
          </a:r>
        </a:p>
      </dsp:txBody>
      <dsp:txXfrm>
        <a:off x="7336530" y="2558789"/>
        <a:ext cx="2426220" cy="1420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4787-85A7-446E-83A0-812399972A21}">
      <dsp:nvSpPr>
        <dsp:cNvPr id="0" name=""/>
        <dsp:cNvSpPr/>
      </dsp:nvSpPr>
      <dsp:spPr>
        <a:xfrm>
          <a:off x="0" y="248917"/>
          <a:ext cx="10058399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12420" rIns="7806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Peer </a:t>
          </a:r>
          <a:r>
            <a:rPr lang="de-DE" sz="1500" kern="1200" err="1"/>
            <a:t>referenced</a:t>
          </a:r>
          <a:r>
            <a:rPr lang="de-DE" sz="1500" kern="1200"/>
            <a:t> </a:t>
          </a:r>
          <a:r>
            <a:rPr lang="de-DE" sz="1500" kern="1200" err="1"/>
            <a:t>visualizations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Goal </a:t>
          </a:r>
          <a:r>
            <a:rPr lang="de-DE" sz="1500" kern="1200" err="1"/>
            <a:t>ratings</a:t>
          </a:r>
        </a:p>
      </dsp:txBody>
      <dsp:txXfrm>
        <a:off x="0" y="248917"/>
        <a:ext cx="10058399" cy="874125"/>
      </dsp:txXfrm>
    </dsp:sp>
    <dsp:sp modelId="{23F20EC9-10A8-4C32-A9CC-D3B728991F04}">
      <dsp:nvSpPr>
        <dsp:cNvPr id="0" name=""/>
        <dsp:cNvSpPr/>
      </dsp:nvSpPr>
      <dsp:spPr>
        <a:xfrm>
          <a:off x="502920" y="27517"/>
          <a:ext cx="704088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err="1"/>
            <a:t>Social</a:t>
          </a:r>
          <a:r>
            <a:rPr lang="de-DE" sz="1500" kern="1200"/>
            <a:t> </a:t>
          </a:r>
          <a:r>
            <a:rPr lang="de-DE" sz="1500" kern="1200" err="1"/>
            <a:t>features</a:t>
          </a:r>
        </a:p>
      </dsp:txBody>
      <dsp:txXfrm>
        <a:off x="524536" y="49133"/>
        <a:ext cx="6997648" cy="399568"/>
      </dsp:txXfrm>
    </dsp:sp>
    <dsp:sp modelId="{E5DE70EC-2985-4B0C-8663-34FBB7A7B615}">
      <dsp:nvSpPr>
        <dsp:cNvPr id="0" name=""/>
        <dsp:cNvSpPr/>
      </dsp:nvSpPr>
      <dsp:spPr>
        <a:xfrm>
          <a:off x="0" y="1425442"/>
          <a:ext cx="100583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12420" rIns="7806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Points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Badges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...</a:t>
          </a:r>
        </a:p>
      </dsp:txBody>
      <dsp:txXfrm>
        <a:off x="0" y="1425442"/>
        <a:ext cx="10058399" cy="1134000"/>
      </dsp:txXfrm>
    </dsp:sp>
    <dsp:sp modelId="{0A65388E-AEBF-44F7-9BE6-06018818C890}">
      <dsp:nvSpPr>
        <dsp:cNvPr id="0" name=""/>
        <dsp:cNvSpPr/>
      </dsp:nvSpPr>
      <dsp:spPr>
        <a:xfrm>
          <a:off x="502920" y="1204042"/>
          <a:ext cx="704088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Gamification </a:t>
          </a:r>
          <a:r>
            <a:rPr lang="de-DE" sz="1500" kern="1200" err="1"/>
            <a:t>elements</a:t>
          </a:r>
        </a:p>
      </dsp:txBody>
      <dsp:txXfrm>
        <a:off x="524536" y="1225658"/>
        <a:ext cx="6997648" cy="399568"/>
      </dsp:txXfrm>
    </dsp:sp>
    <dsp:sp modelId="{FD0C533A-AF91-4EAD-953F-1C40C01A5FA5}">
      <dsp:nvSpPr>
        <dsp:cNvPr id="0" name=""/>
        <dsp:cNvSpPr/>
      </dsp:nvSpPr>
      <dsp:spPr>
        <a:xfrm>
          <a:off x="0" y="2861842"/>
          <a:ext cx="100583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12420" rIns="7806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Study </a:t>
          </a:r>
          <a:r>
            <a:rPr lang="de-DE" sz="1500" kern="1200" err="1"/>
            <a:t>advice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Learning </a:t>
          </a:r>
          <a:r>
            <a:rPr lang="de-DE" sz="1500" kern="1200" err="1"/>
            <a:t>Strategies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err="1">
              <a:cs typeface="Calibri Light"/>
            </a:rPr>
            <a:t>Suggested</a:t>
          </a:r>
          <a:r>
            <a:rPr lang="de-DE" sz="1500" kern="1200">
              <a:cs typeface="Calibri Light"/>
            </a:rPr>
            <a:t> Goals</a:t>
          </a:r>
          <a:endParaRPr lang="de-DE" sz="1500" kern="1200"/>
        </a:p>
      </dsp:txBody>
      <dsp:txXfrm>
        <a:off x="0" y="2861842"/>
        <a:ext cx="10058399" cy="1134000"/>
      </dsp:txXfrm>
    </dsp:sp>
    <dsp:sp modelId="{B65CF53E-91D5-4A1B-8993-A0D475C8E9EF}">
      <dsp:nvSpPr>
        <dsp:cNvPr id="0" name=""/>
        <dsp:cNvSpPr/>
      </dsp:nvSpPr>
      <dsp:spPr>
        <a:xfrm>
          <a:off x="502920" y="2640442"/>
          <a:ext cx="704088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>
              <a:cs typeface="Calibri Light" panose="020F0302020204030204"/>
            </a:rPr>
            <a:t>Additional </a:t>
          </a:r>
          <a:r>
            <a:rPr lang="de-DE" sz="1500" kern="1200" err="1">
              <a:cs typeface="Calibri Light" panose="020F0302020204030204"/>
            </a:rPr>
            <a:t>information</a:t>
          </a:r>
          <a:endParaRPr lang="de-DE" sz="1500" kern="1200" err="1"/>
        </a:p>
      </dsp:txBody>
      <dsp:txXfrm>
        <a:off x="524536" y="2662058"/>
        <a:ext cx="699764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A300B-1A53-4A23-9274-CC915EC4F371}">
      <dsp:nvSpPr>
        <dsp:cNvPr id="0" name=""/>
        <dsp:cNvSpPr/>
      </dsp:nvSpPr>
      <dsp:spPr>
        <a:xfrm>
          <a:off x="4309690" y="171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err="1">
              <a:cs typeface="Calibri Light"/>
            </a:rPr>
            <a:t>Identify</a:t>
          </a:r>
          <a:r>
            <a:rPr lang="de-DE" sz="1200" kern="1200">
              <a:cs typeface="Calibri Light"/>
            </a:rPr>
            <a:t> </a:t>
          </a:r>
          <a:r>
            <a:rPr lang="de-DE" sz="1200" kern="1200" err="1">
              <a:cs typeface="Calibri Light"/>
            </a:rPr>
            <a:t>the</a:t>
          </a:r>
          <a:r>
            <a:rPr lang="de-DE" sz="1200" kern="1200">
              <a:cs typeface="Calibri Light"/>
            </a:rPr>
            <a:t> </a:t>
          </a:r>
          <a:r>
            <a:rPr lang="de-DE" sz="1200" kern="1200" err="1">
              <a:cs typeface="Calibri Light"/>
            </a:rPr>
            <a:t>favorites</a:t>
          </a:r>
          <a:endParaRPr lang="de-DE" sz="1200" kern="1200" err="1"/>
        </a:p>
      </dsp:txBody>
      <dsp:txXfrm>
        <a:off x="4355351" y="45832"/>
        <a:ext cx="1347697" cy="844040"/>
      </dsp:txXfrm>
    </dsp:sp>
    <dsp:sp modelId="{6075B46D-60D9-43DE-8017-257000811208}">
      <dsp:nvSpPr>
        <dsp:cNvPr id="0" name=""/>
        <dsp:cNvSpPr/>
      </dsp:nvSpPr>
      <dsp:spPr>
        <a:xfrm>
          <a:off x="3485372" y="467852"/>
          <a:ext cx="3087654" cy="3087654"/>
        </a:xfrm>
        <a:custGeom>
          <a:avLst/>
          <a:gdLst/>
          <a:ahLst/>
          <a:cxnLst/>
          <a:rect l="0" t="0" r="0" b="0"/>
          <a:pathLst>
            <a:path>
              <a:moveTo>
                <a:pt x="2461540" y="302374"/>
              </a:moveTo>
              <a:arcTo wR="1543827" hR="1543827" stAng="18388364" swAng="16319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3EEC4-0590-4525-B933-B907D5CC71B4}">
      <dsp:nvSpPr>
        <dsp:cNvPr id="0" name=""/>
        <dsp:cNvSpPr/>
      </dsp:nvSpPr>
      <dsp:spPr>
        <a:xfrm>
          <a:off x="5853517" y="1543998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Implement </a:t>
          </a:r>
          <a:r>
            <a:rPr lang="de-DE" sz="1200" kern="1200" err="1"/>
            <a:t>them</a:t>
          </a:r>
        </a:p>
      </dsp:txBody>
      <dsp:txXfrm>
        <a:off x="5899178" y="1589659"/>
        <a:ext cx="1347697" cy="844040"/>
      </dsp:txXfrm>
    </dsp:sp>
    <dsp:sp modelId="{72C38A6E-F8FA-4984-8955-D2E46E942386}">
      <dsp:nvSpPr>
        <dsp:cNvPr id="0" name=""/>
        <dsp:cNvSpPr/>
      </dsp:nvSpPr>
      <dsp:spPr>
        <a:xfrm>
          <a:off x="3485372" y="467852"/>
          <a:ext cx="3087654" cy="3087654"/>
        </a:xfrm>
        <a:custGeom>
          <a:avLst/>
          <a:gdLst/>
          <a:ahLst/>
          <a:cxnLst/>
          <a:rect l="0" t="0" r="0" b="0"/>
          <a:pathLst>
            <a:path>
              <a:moveTo>
                <a:pt x="2927510" y="2228533"/>
              </a:moveTo>
              <a:arcTo wR="1543827" hR="1543827" stAng="1579692" swAng="16319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9EC77-695D-48C9-952D-AEF0D126B010}">
      <dsp:nvSpPr>
        <dsp:cNvPr id="0" name=""/>
        <dsp:cNvSpPr/>
      </dsp:nvSpPr>
      <dsp:spPr>
        <a:xfrm>
          <a:off x="4309690" y="3087825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err="1"/>
            <a:t>Evaluate</a:t>
          </a:r>
          <a:r>
            <a:rPr lang="de-DE" sz="1200" kern="1200"/>
            <a:t> </a:t>
          </a:r>
          <a:r>
            <a:rPr lang="de-DE" sz="1200" kern="1200" err="1"/>
            <a:t>them</a:t>
          </a:r>
        </a:p>
      </dsp:txBody>
      <dsp:txXfrm>
        <a:off x="4355351" y="3133486"/>
        <a:ext cx="1347697" cy="844040"/>
      </dsp:txXfrm>
    </dsp:sp>
    <dsp:sp modelId="{D67EDD0F-9F99-4A98-ADE5-20BACB31A479}">
      <dsp:nvSpPr>
        <dsp:cNvPr id="0" name=""/>
        <dsp:cNvSpPr/>
      </dsp:nvSpPr>
      <dsp:spPr>
        <a:xfrm>
          <a:off x="3485372" y="467852"/>
          <a:ext cx="3087654" cy="3087654"/>
        </a:xfrm>
        <a:custGeom>
          <a:avLst/>
          <a:gdLst/>
          <a:ahLst/>
          <a:cxnLst/>
          <a:rect l="0" t="0" r="0" b="0"/>
          <a:pathLst>
            <a:path>
              <a:moveTo>
                <a:pt x="626114" y="2785280"/>
              </a:moveTo>
              <a:arcTo wR="1543827" hR="1543827" stAng="7588364" swAng="16319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D254B-3B67-451A-BCFA-5BAB4B585335}">
      <dsp:nvSpPr>
        <dsp:cNvPr id="0" name=""/>
        <dsp:cNvSpPr/>
      </dsp:nvSpPr>
      <dsp:spPr>
        <a:xfrm>
          <a:off x="2765863" y="1543998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Repeat </a:t>
          </a:r>
          <a:r>
            <a:rPr lang="de-DE" sz="1200" kern="1200" err="1"/>
            <a:t>until</a:t>
          </a:r>
          <a:r>
            <a:rPr lang="de-DE" sz="1200" kern="1200"/>
            <a:t> Serene </a:t>
          </a:r>
          <a:r>
            <a:rPr lang="de-DE" sz="1200" kern="1200" err="1"/>
            <a:t>is</a:t>
          </a:r>
          <a:r>
            <a:rPr lang="de-DE" sz="1200" kern="1200"/>
            <a:t> a Franken-App </a:t>
          </a:r>
          <a:r>
            <a:rPr lang="de-DE" sz="1200" kern="1200" err="1"/>
            <a:t>with</a:t>
          </a:r>
          <a:r>
            <a:rPr lang="de-DE" sz="1200" kern="1200"/>
            <a:t> </a:t>
          </a:r>
          <a:r>
            <a:rPr lang="de-DE" sz="1200" kern="1200" err="1"/>
            <a:t>dozens</a:t>
          </a:r>
          <a:r>
            <a:rPr lang="de-DE" sz="1200" kern="1200"/>
            <a:t> </a:t>
          </a:r>
          <a:r>
            <a:rPr lang="de-DE" sz="1200" kern="1200" err="1"/>
            <a:t>of</a:t>
          </a:r>
          <a:r>
            <a:rPr lang="de-DE" sz="1200" kern="1200"/>
            <a:t> </a:t>
          </a:r>
          <a:r>
            <a:rPr lang="de-DE" sz="1200" kern="1200" err="1"/>
            <a:t>weird</a:t>
          </a:r>
          <a:r>
            <a:rPr lang="de-DE" sz="1200" kern="1200"/>
            <a:t> </a:t>
          </a:r>
          <a:r>
            <a:rPr lang="de-DE" sz="1200" kern="1200" err="1"/>
            <a:t>features</a:t>
          </a:r>
          <a:r>
            <a:rPr lang="de-DE" sz="1200" kern="1200"/>
            <a:t>?</a:t>
          </a:r>
        </a:p>
      </dsp:txBody>
      <dsp:txXfrm>
        <a:off x="2811524" y="1589659"/>
        <a:ext cx="1347697" cy="844040"/>
      </dsp:txXfrm>
    </dsp:sp>
    <dsp:sp modelId="{C3D77B49-8238-4ACA-9B28-A49B1122CC6F}">
      <dsp:nvSpPr>
        <dsp:cNvPr id="0" name=""/>
        <dsp:cNvSpPr/>
      </dsp:nvSpPr>
      <dsp:spPr>
        <a:xfrm>
          <a:off x="3485372" y="467852"/>
          <a:ext cx="3087654" cy="3087654"/>
        </a:xfrm>
        <a:custGeom>
          <a:avLst/>
          <a:gdLst/>
          <a:ahLst/>
          <a:cxnLst/>
          <a:rect l="0" t="0" r="0" b="0"/>
          <a:pathLst>
            <a:path>
              <a:moveTo>
                <a:pt x="160143" y="859120"/>
              </a:moveTo>
              <a:arcTo wR="1543827" hR="1543827" stAng="12379692" swAng="16319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0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7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sesofmotivationaldesign.com/" TargetMode="External"/><Relationship Id="rId2" Type="http://schemas.openxmlformats.org/officeDocument/2006/relationships/hyperlink" Target="https://www.gamified.uk/user-types/gamification-mechanics-elem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Researching Serene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A38-A8A6-4331-A88F-B132E702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Streak</a:t>
            </a:r>
            <a:endParaRPr lang="de-DE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1566C-EB0F-47DC-B0AE-F55974B0F722}"/>
              </a:ext>
            </a:extLst>
          </p:cNvPr>
          <p:cNvSpPr txBox="1"/>
          <p:nvPr/>
        </p:nvSpPr>
        <p:spPr>
          <a:xfrm>
            <a:off x="1104899" y="1737013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Show 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many</a:t>
            </a:r>
            <a:r>
              <a:rPr lang="de-DE"/>
              <a:t> </a:t>
            </a:r>
            <a:r>
              <a:rPr lang="de-DE" err="1"/>
              <a:t>days</a:t>
            </a:r>
            <a:r>
              <a:rPr lang="de-DE"/>
              <a:t> in a </a:t>
            </a:r>
            <a:r>
              <a:rPr lang="de-DE" err="1"/>
              <a:t>row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application</a:t>
            </a:r>
            <a:r>
              <a:rPr lang="de-DE"/>
              <a:t> </a:t>
            </a:r>
            <a:r>
              <a:rPr lang="de-DE" err="1"/>
              <a:t>has</a:t>
            </a:r>
            <a:r>
              <a:rPr lang="de-DE"/>
              <a:t> </a:t>
            </a:r>
            <a:r>
              <a:rPr lang="de-DE" err="1"/>
              <a:t>been</a:t>
            </a:r>
            <a:r>
              <a:rPr lang="de-DE"/>
              <a:t> </a:t>
            </a:r>
            <a:r>
              <a:rPr lang="de-DE" err="1"/>
              <a:t>used</a:t>
            </a:r>
            <a:endParaRPr lang="de-DE" err="1">
              <a:cs typeface="Calibri"/>
            </a:endParaRPr>
          </a:p>
        </p:txBody>
      </p:sp>
      <p:pic>
        <p:nvPicPr>
          <p:cNvPr id="7" name="Picture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0E9536A-50C7-43BE-886B-EFE0A1892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85" y="1696044"/>
            <a:ext cx="7365232" cy="509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1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A38-A8A6-4331-A88F-B132E702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Tips</a:t>
            </a:r>
            <a:endParaRPr lang="de-DE" err="1"/>
          </a:p>
        </p:txBody>
      </p:sp>
      <p:pic>
        <p:nvPicPr>
          <p:cNvPr id="7" name="Picture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BE07F45-CF0C-40BB-954F-44503056D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239" y="1837298"/>
            <a:ext cx="5674609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1566C-EB0F-47DC-B0AE-F55974B0F722}"/>
              </a:ext>
            </a:extLst>
          </p:cNvPr>
          <p:cNvSpPr txBox="1"/>
          <p:nvPr/>
        </p:nvSpPr>
        <p:spPr>
          <a:xfrm>
            <a:off x="1094407" y="1780308"/>
            <a:ext cx="2886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Dialogues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regularly</a:t>
            </a:r>
            <a:r>
              <a:rPr lang="de-DE"/>
              <a:t> </a:t>
            </a:r>
            <a:r>
              <a:rPr lang="de-DE" err="1"/>
              <a:t>show</a:t>
            </a:r>
            <a:r>
              <a:rPr lang="de-DE"/>
              <a:t> </a:t>
            </a:r>
            <a:r>
              <a:rPr lang="de-DE" err="1"/>
              <a:t>tips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better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 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38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A38-A8A6-4331-A88F-B132E702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Leaderboards</a:t>
            </a:r>
            <a:endParaRPr lang="de-DE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1566C-EB0F-47DC-B0AE-F55974B0F722}"/>
              </a:ext>
            </a:extLst>
          </p:cNvPr>
          <p:cNvSpPr txBox="1"/>
          <p:nvPr/>
        </p:nvSpPr>
        <p:spPr>
          <a:xfrm>
            <a:off x="1094407" y="1832263"/>
            <a:ext cx="28866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Leader Board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shows</a:t>
            </a:r>
            <a:r>
              <a:rPr lang="de-DE"/>
              <a:t> </a:t>
            </a:r>
            <a:r>
              <a:rPr lang="de-DE" err="1"/>
              <a:t>how</a:t>
            </a:r>
            <a:r>
              <a:rPr lang="de-DE"/>
              <a:t> </a:t>
            </a:r>
            <a:r>
              <a:rPr lang="de-DE" err="1"/>
              <a:t>good</a:t>
            </a:r>
            <a:r>
              <a:rPr lang="de-DE"/>
              <a:t> </a:t>
            </a:r>
            <a:r>
              <a:rPr lang="de-DE" err="1"/>
              <a:t>peers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 at </a:t>
            </a:r>
            <a:r>
              <a:rPr lang="de-DE" err="1"/>
              <a:t>achieving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goals</a:t>
            </a:r>
            <a:endParaRPr lang="de-DE" err="1">
              <a:cs typeface="Calibri"/>
            </a:endParaRPr>
          </a:p>
        </p:txBody>
      </p:sp>
      <p:pic>
        <p:nvPicPr>
          <p:cNvPr id="3" name="Picture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9A4B32B-929C-4480-BF81-23C1E8DC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832761"/>
            <a:ext cx="6868594" cy="49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5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A38-A8A6-4331-A88F-B132E702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Goal </a:t>
            </a:r>
            <a:r>
              <a:rPr lang="de-DE" err="1">
                <a:cs typeface="Calibri Light"/>
              </a:rPr>
              <a:t>Recommendations</a:t>
            </a:r>
            <a:r>
              <a:rPr lang="de-DE">
                <a:cs typeface="Calibri Light"/>
              </a:rPr>
              <a:t> (Course)</a:t>
            </a:r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1566C-EB0F-47DC-B0AE-F55974B0F722}"/>
              </a:ext>
            </a:extLst>
          </p:cNvPr>
          <p:cNvSpPr txBox="1"/>
          <p:nvPr/>
        </p:nvSpPr>
        <p:spPr>
          <a:xfrm>
            <a:off x="1094407" y="1832263"/>
            <a:ext cx="30078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Goal </a:t>
            </a:r>
            <a:r>
              <a:rPr lang="de-DE" err="1"/>
              <a:t>recommendations</a:t>
            </a:r>
            <a:r>
              <a:rPr lang="de-DE"/>
              <a:t> </a:t>
            </a:r>
            <a:r>
              <a:rPr lang="de-DE" err="1"/>
              <a:t>based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a </a:t>
            </a:r>
            <a:r>
              <a:rPr lang="de-DE" err="1"/>
              <a:t>course</a:t>
            </a:r>
            <a:r>
              <a:rPr lang="de-DE"/>
              <a:t> </a:t>
            </a:r>
          </a:p>
          <a:p>
            <a:endParaRPr lang="de-DE">
              <a:cs typeface="Calibri"/>
            </a:endParaRPr>
          </a:p>
          <a:p>
            <a:r>
              <a:rPr lang="de-DE" err="1">
                <a:cs typeface="Calibri"/>
              </a:rPr>
              <a:t>Defined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the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instructor</a:t>
            </a:r>
          </a:p>
        </p:txBody>
      </p:sp>
      <p:pic>
        <p:nvPicPr>
          <p:cNvPr id="4" name="Picture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19B8B0E-048A-47CB-BC94-39EC782A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55" y="1770292"/>
            <a:ext cx="7519554" cy="50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0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A38-A8A6-4331-A88F-B132E702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Goal </a:t>
            </a:r>
            <a:r>
              <a:rPr lang="de-DE" err="1">
                <a:cs typeface="Calibri Light"/>
              </a:rPr>
              <a:t>Recommendations</a:t>
            </a:r>
            <a:r>
              <a:rPr lang="de-DE">
                <a:cs typeface="Calibri Light"/>
              </a:rPr>
              <a:t> (Peers)</a:t>
            </a:r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1566C-EB0F-47DC-B0AE-F55974B0F722}"/>
              </a:ext>
            </a:extLst>
          </p:cNvPr>
          <p:cNvSpPr txBox="1"/>
          <p:nvPr/>
        </p:nvSpPr>
        <p:spPr>
          <a:xfrm>
            <a:off x="1094407" y="1832263"/>
            <a:ext cx="30078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Goal </a:t>
            </a:r>
            <a:r>
              <a:rPr lang="de-DE" err="1"/>
              <a:t>recommendations</a:t>
            </a:r>
            <a:r>
              <a:rPr lang="de-DE"/>
              <a:t> </a:t>
            </a:r>
            <a:r>
              <a:rPr lang="de-DE" err="1"/>
              <a:t>based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 </a:t>
            </a:r>
            <a:r>
              <a:rPr lang="de-DE" err="1"/>
              <a:t>peers</a:t>
            </a:r>
            <a:r>
              <a:rPr lang="de-DE"/>
              <a:t> </a:t>
            </a:r>
          </a:p>
        </p:txBody>
      </p:sp>
      <p:pic>
        <p:nvPicPr>
          <p:cNvPr id="3" name="Picture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607F335-600E-4A12-8D83-C1709166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75" y="1776055"/>
            <a:ext cx="7492661" cy="50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4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A38-A8A6-4331-A88F-B132E702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Goal </a:t>
            </a:r>
            <a:r>
              <a:rPr lang="de-DE" err="1">
                <a:cs typeface="Calibri Light"/>
              </a:rPr>
              <a:t>Recommendations</a:t>
            </a:r>
            <a:r>
              <a:rPr lang="de-DE">
                <a:cs typeface="Calibri Light"/>
              </a:rPr>
              <a:t> (Peers)</a:t>
            </a:r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1566C-EB0F-47DC-B0AE-F55974B0F722}"/>
              </a:ext>
            </a:extLst>
          </p:cNvPr>
          <p:cNvSpPr txBox="1"/>
          <p:nvPr/>
        </p:nvSpPr>
        <p:spPr>
          <a:xfrm>
            <a:off x="1094407" y="1832263"/>
            <a:ext cx="30078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Goal </a:t>
            </a:r>
            <a:r>
              <a:rPr lang="de-DE" err="1"/>
              <a:t>recommendations</a:t>
            </a:r>
            <a:r>
              <a:rPr lang="de-DE"/>
              <a:t> </a:t>
            </a:r>
            <a:r>
              <a:rPr lang="de-DE" err="1"/>
              <a:t>based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tasks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 </a:t>
            </a:r>
            <a:r>
              <a:rPr lang="de-DE" err="1"/>
              <a:t>peers</a:t>
            </a:r>
            <a:r>
              <a:rPr lang="de-DE"/>
              <a:t> 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Goals </a:t>
            </a:r>
            <a:r>
              <a:rPr lang="de-DE" err="1">
                <a:cs typeface="Calibri"/>
              </a:rPr>
              <a:t>can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copied</a:t>
            </a:r>
          </a:p>
        </p:txBody>
      </p:sp>
      <p:pic>
        <p:nvPicPr>
          <p:cNvPr id="3" name="Picture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607F335-600E-4A12-8D83-C1709166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16" y="1740196"/>
            <a:ext cx="7537486" cy="50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A38-A8A6-4331-A88F-B132E702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Commenting</a:t>
            </a:r>
            <a:r>
              <a:rPr lang="de-DE">
                <a:cs typeface="Calibri Light"/>
              </a:rPr>
              <a:t> on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1566C-EB0F-47DC-B0AE-F55974B0F722}"/>
              </a:ext>
            </a:extLst>
          </p:cNvPr>
          <p:cNvSpPr txBox="1"/>
          <p:nvPr/>
        </p:nvSpPr>
        <p:spPr>
          <a:xfrm>
            <a:off x="1094407" y="1832263"/>
            <a:ext cx="30078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Rate and </a:t>
            </a:r>
            <a:r>
              <a:rPr lang="de-DE" err="1"/>
              <a:t>comment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goals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others</a:t>
            </a:r>
          </a:p>
        </p:txBody>
      </p:sp>
      <p:pic>
        <p:nvPicPr>
          <p:cNvPr id="4" name="Picture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FB80B5A-0E62-4E99-8BED-CC669E40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05" y="1738627"/>
            <a:ext cx="7611035" cy="50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A38-A8A6-4331-A88F-B132E702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Mobile </a:t>
            </a:r>
            <a:r>
              <a:rPr lang="de-DE" err="1">
                <a:cs typeface="Calibri Light"/>
              </a:rPr>
              <a:t>Notifications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1566C-EB0F-47DC-B0AE-F55974B0F722}"/>
              </a:ext>
            </a:extLst>
          </p:cNvPr>
          <p:cNvSpPr txBox="1"/>
          <p:nvPr/>
        </p:nvSpPr>
        <p:spPr>
          <a:xfrm>
            <a:off x="1094407" y="1832263"/>
            <a:ext cx="30078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Mobile </a:t>
            </a:r>
            <a:r>
              <a:rPr lang="de-DE" err="1"/>
              <a:t>notifications</a:t>
            </a:r>
            <a:r>
              <a:rPr lang="de-DE"/>
              <a:t>:</a:t>
            </a:r>
          </a:p>
          <a:p>
            <a:endParaRPr lang="de-DE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err="1">
                <a:cs typeface="Calibri"/>
              </a:rPr>
              <a:t>Motivating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messages</a:t>
            </a:r>
            <a:r>
              <a:rPr lang="de-DE"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de-DE" err="1">
                <a:cs typeface="Calibri"/>
              </a:rPr>
              <a:t>Tips</a:t>
            </a:r>
          </a:p>
          <a:p>
            <a:pPr marL="285750" indent="-285750">
              <a:buFont typeface="Arial"/>
              <a:buChar char="•"/>
            </a:pPr>
            <a:r>
              <a:rPr lang="de-DE" err="1">
                <a:cs typeface="Calibri"/>
              </a:rPr>
              <a:t>Reminders</a:t>
            </a:r>
          </a:p>
        </p:txBody>
      </p:sp>
      <p:pic>
        <p:nvPicPr>
          <p:cNvPr id="3" name="Picture 4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AE9D4B1D-BCBD-4F9A-9194-FF4A7DC6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61" y="1830532"/>
            <a:ext cx="2311539" cy="46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DFC1-659A-4969-AE48-7D473AA7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Feedback on Mockups</a:t>
            </a:r>
          </a:p>
        </p:txBody>
      </p:sp>
      <p:pic>
        <p:nvPicPr>
          <p:cNvPr id="6" name="Picture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060A144-0D2D-4FB8-A6D1-62685C4D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33" y="1690056"/>
            <a:ext cx="9798423" cy="51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06F8-3B9E-4A8C-A440-8502D62A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Implementing</a:t>
            </a:r>
            <a:r>
              <a:rPr lang="de-DE">
                <a:cs typeface="Calibri Light"/>
              </a:rPr>
              <a:t> Motivational Design</a:t>
            </a:r>
            <a:endParaRPr lang="de-DE"/>
          </a:p>
        </p:txBody>
      </p:sp>
      <p:graphicFrame>
        <p:nvGraphicFramePr>
          <p:cNvPr id="5" name="Diagramm 5">
            <a:extLst>
              <a:ext uri="{FF2B5EF4-FFF2-40B4-BE49-F238E27FC236}">
                <a16:creationId xmlns:a16="http://schemas.microsoft.com/office/drawing/2014/main" id="{C0BF7F1D-704E-4EEB-93F9-02CB16810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00255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4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AA300B-1A53-4A23-9274-CC915EC4F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75B46D-60D9-43DE-8017-257000811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53EEC4-0590-4525-B933-B907D5CC7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C38A6E-F8FA-4984-8955-D2E46E942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19EC77-695D-48C9-952D-AEF0D126B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7EDD0F-9F99-4A98-ADE5-20BACB31A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6D254B-3B67-451A-BCFA-5BAB4B585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D77B49-8238-4ACA-9B28-A49B1122C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4D32-9B1E-4671-AF61-113DC36D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+mj-lt"/>
                <a:cs typeface="+mj-lt"/>
              </a:rPr>
              <a:t>What</a:t>
            </a:r>
            <a:endParaRPr lang="de-DE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4419-A91D-4E94-B8C8-477C32D2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Serene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an </a:t>
            </a:r>
            <a:r>
              <a:rPr lang="de-DE" dirty="0" err="1">
                <a:ea typeface="+mn-lt"/>
                <a:cs typeface="+mn-lt"/>
              </a:rPr>
              <a:t>application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:</a:t>
            </a:r>
            <a:br>
              <a:rPr lang="en-US" dirty="0"/>
            </a:br>
            <a:endParaRPr lang="en-US"/>
          </a:p>
          <a:p>
            <a:r>
              <a:rPr lang="de-DE" dirty="0">
                <a:ea typeface="+mn-lt"/>
                <a:cs typeface="+mn-lt"/>
              </a:rPr>
              <a:t>Create </a:t>
            </a:r>
            <a:r>
              <a:rPr lang="de-DE" dirty="0" err="1">
                <a:ea typeface="+mn-lt"/>
                <a:cs typeface="+mn-lt"/>
              </a:rPr>
              <a:t>learning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plans</a:t>
            </a:r>
          </a:p>
          <a:p>
            <a:r>
              <a:rPr lang="de-DE" dirty="0">
                <a:ea typeface="+mn-lt"/>
                <a:cs typeface="+mn-lt"/>
              </a:rPr>
              <a:t>Monitor </a:t>
            </a:r>
            <a:r>
              <a:rPr lang="de-DE" dirty="0" err="1">
                <a:ea typeface="+mn-lt"/>
                <a:cs typeface="+mn-lt"/>
              </a:rPr>
              <a:t>learning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progress</a:t>
            </a:r>
            <a:endParaRPr lang="de-DE" dirty="0">
              <a:ea typeface="+mn-lt"/>
              <a:cs typeface="+mn-lt"/>
            </a:endParaRPr>
          </a:p>
          <a:p>
            <a:r>
              <a:rPr lang="de-DE" dirty="0" err="1">
                <a:ea typeface="+mn-lt"/>
                <a:cs typeface="+mn-lt"/>
              </a:rPr>
              <a:t>Reflect</a:t>
            </a:r>
            <a:r>
              <a:rPr lang="de-DE" dirty="0">
                <a:ea typeface="+mn-lt"/>
                <a:cs typeface="+mn-lt"/>
              </a:rPr>
              <a:t> on </a:t>
            </a:r>
            <a:r>
              <a:rPr lang="de-DE" dirty="0" err="1">
                <a:ea typeface="+mn-lt"/>
                <a:cs typeface="+mn-lt"/>
              </a:rPr>
              <a:t>achievements</a:t>
            </a:r>
            <a:br>
              <a:rPr lang="en-US" dirty="0"/>
            </a:br>
            <a:endParaRPr lang="en-US">
              <a:cs typeface="Calibri" panose="020F0502020204030204"/>
            </a:endParaRP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60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BD53-8E4A-433A-9DB6-DF09CAE2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Open </a:t>
            </a:r>
            <a:r>
              <a:rPr lang="de-DE" err="1">
                <a:cs typeface="Calibri Light"/>
              </a:rPr>
              <a:t>Issues</a:t>
            </a:r>
            <a:endParaRPr lang="de-DE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E942-2069-4FF8-A069-4F54C4D4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cs typeface="Calibri" panose="020F0502020204030204"/>
              </a:rPr>
              <a:t>Which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constructs</a:t>
            </a:r>
            <a:r>
              <a:rPr lang="de-DE" dirty="0">
                <a:cs typeface="Calibri" panose="020F0502020204030204"/>
              </a:rPr>
              <a:t>/</a:t>
            </a:r>
            <a:r>
              <a:rPr lang="de-DE" dirty="0" err="1">
                <a:cs typeface="Calibri" panose="020F0502020204030204"/>
              </a:rPr>
              <a:t>surveys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should</a:t>
            </a:r>
            <a:r>
              <a:rPr lang="de-DE" dirty="0">
                <a:cs typeface="Calibri" panose="020F0502020204030204"/>
              </a:rPr>
              <a:t> I </a:t>
            </a:r>
            <a:r>
              <a:rPr lang="de-DE" dirty="0" err="1">
                <a:cs typeface="Calibri" panose="020F0502020204030204"/>
              </a:rPr>
              <a:t>evaluate</a:t>
            </a:r>
            <a:r>
              <a:rPr lang="de-DE" dirty="0">
                <a:cs typeface="Calibri" panose="020F0502020204030204"/>
              </a:rPr>
              <a:t>? </a:t>
            </a:r>
          </a:p>
          <a:p>
            <a:r>
              <a:rPr lang="de-DE" dirty="0" err="1"/>
              <a:t>Hexad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gamification</a:t>
            </a:r>
            <a:r>
              <a:rPr lang="de-DE"/>
              <a:t>?</a:t>
            </a:r>
            <a:endParaRPr lang="de-DE" dirty="0"/>
          </a:p>
          <a:p>
            <a:r>
              <a:rPr lang="de-DE" dirty="0"/>
              <a:t>MSLQ </a:t>
            </a:r>
            <a:r>
              <a:rPr lang="de-DE" dirty="0" err="1"/>
              <a:t>for</a:t>
            </a:r>
            <a:r>
              <a:rPr lang="de-DE" dirty="0"/>
              <a:t> SRL </a:t>
            </a:r>
            <a:r>
              <a:rPr lang="de-DE" dirty="0" err="1"/>
              <a:t>skills</a:t>
            </a:r>
            <a:r>
              <a:rPr lang="de-DE" dirty="0"/>
              <a:t>?</a:t>
            </a:r>
          </a:p>
          <a:p>
            <a:pPr marL="154940" lvl="1" indent="0">
              <a:buNone/>
            </a:pPr>
            <a:endParaRPr lang="de-DE" dirty="0">
              <a:cs typeface="Calibri" panose="020F0502020204030204"/>
            </a:endParaRPr>
          </a:p>
          <a:p>
            <a:pPr marL="0" indent="0">
              <a:buNone/>
            </a:pPr>
            <a:r>
              <a:rPr lang="de-DE" dirty="0">
                <a:cs typeface="Calibri" panose="020F0502020204030204"/>
              </a:rPr>
              <a:t>Design </a:t>
            </a:r>
            <a:r>
              <a:rPr lang="de-DE" dirty="0" err="1">
                <a:cs typeface="Calibri" panose="020F0502020204030204"/>
              </a:rPr>
              <a:t>matters</a:t>
            </a:r>
            <a:endParaRPr lang="de-DE" dirty="0"/>
          </a:p>
          <a:p>
            <a:pPr marL="383540" lvl="1"/>
            <a:r>
              <a:rPr lang="de-DE" dirty="0" err="1">
                <a:cs typeface="Calibri" panose="020F0502020204030204"/>
              </a:rPr>
              <a:t>If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my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mockups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are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already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bad</a:t>
            </a:r>
            <a:r>
              <a:rPr lang="de-DE" dirty="0">
                <a:cs typeface="Calibri" panose="020F0502020204030204"/>
              </a:rPr>
              <a:t>, </a:t>
            </a:r>
            <a:r>
              <a:rPr lang="de-DE" dirty="0" err="1">
                <a:cs typeface="Calibri" panose="020F0502020204030204"/>
              </a:rPr>
              <a:t>features</a:t>
            </a:r>
            <a:r>
              <a:rPr lang="de-DE" dirty="0">
                <a:cs typeface="Calibri" panose="020F0502020204030204"/>
              </a:rPr>
              <a:t> will </a:t>
            </a:r>
            <a:r>
              <a:rPr lang="de-DE" dirty="0" err="1">
                <a:cs typeface="Calibri" panose="020F0502020204030204"/>
              </a:rPr>
              <a:t>be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perceived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as</a:t>
            </a:r>
            <a:r>
              <a:rPr lang="de-DE" dirty="0">
                <a:cs typeface="Calibri" panose="020F0502020204030204"/>
              </a:rPr>
              <a:t> negative</a:t>
            </a:r>
          </a:p>
          <a:p>
            <a:pPr marL="566420" lvl="2"/>
            <a:r>
              <a:rPr lang="de-DE" dirty="0" err="1">
                <a:cs typeface="Calibri" panose="020F0502020204030204"/>
              </a:rPr>
              <a:t>Anyone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with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amazing</a:t>
            </a:r>
            <a:r>
              <a:rPr lang="de-DE" dirty="0">
                <a:cs typeface="Calibri" panose="020F0502020204030204"/>
              </a:rPr>
              <a:t> design </a:t>
            </a:r>
            <a:r>
              <a:rPr lang="de-DE" dirty="0" err="1">
                <a:cs typeface="Calibri" panose="020F0502020204030204"/>
              </a:rPr>
              <a:t>skills</a:t>
            </a:r>
            <a:r>
              <a:rPr lang="de-DE" dirty="0">
                <a:cs typeface="Calibri" panose="020F0502020204030204"/>
              </a:rPr>
              <a:t> </a:t>
            </a:r>
            <a:r>
              <a:rPr lang="de-DE" dirty="0" err="1">
                <a:cs typeface="Calibri" panose="020F0502020204030204"/>
              </a:rPr>
              <a:t>here</a:t>
            </a:r>
            <a:r>
              <a:rPr lang="de-DE" dirty="0">
                <a:cs typeface="Calibri" panose="020F0502020204030204"/>
              </a:rPr>
              <a:t>?</a:t>
            </a:r>
          </a:p>
          <a:p>
            <a:pPr marL="383540" lvl="1"/>
            <a:endParaRPr lang="de-DE" sz="1400" dirty="0">
              <a:cs typeface="Calibri" panose="020F0502020204030204"/>
            </a:endParaRPr>
          </a:p>
          <a:p>
            <a:endParaRPr lang="de-DE" sz="1400" dirty="0">
              <a:cs typeface="Calibri" panose="020F0502020204030204"/>
            </a:endParaRPr>
          </a:p>
          <a:p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4379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8C4FF-8336-564B-B5F0-52EE12D0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83B09-E4C0-4544-8A0F-3A5B543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Goal(s):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multiple </a:t>
            </a:r>
            <a:r>
              <a:rPr lang="de-DE" dirty="0" err="1"/>
              <a:t>goals</a:t>
            </a:r>
            <a:r>
              <a:rPr lang="de-DE" dirty="0"/>
              <a:t>!?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time do </a:t>
            </a:r>
            <a:r>
              <a:rPr lang="de-DE" dirty="0" err="1"/>
              <a:t>you</a:t>
            </a:r>
            <a:r>
              <a:rPr lang="de-DE" dirty="0"/>
              <a:t> plan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allocate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?</a:t>
            </a:r>
          </a:p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obstacle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(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, e.g. </a:t>
            </a:r>
            <a:r>
              <a:rPr lang="de-DE" dirty="0" err="1"/>
              <a:t>procrastination</a:t>
            </a:r>
            <a:r>
              <a:rPr lang="de-DE" dirty="0"/>
              <a:t>, </a:t>
            </a:r>
            <a:r>
              <a:rPr lang="de-DE" dirty="0" err="1"/>
              <a:t>multitasking</a:t>
            </a:r>
            <a:r>
              <a:rPr lang="de-DE" dirty="0"/>
              <a:t>, </a:t>
            </a:r>
            <a:r>
              <a:rPr lang="de-DE" dirty="0" err="1"/>
              <a:t>appointments</a:t>
            </a:r>
            <a:r>
              <a:rPr lang="de-DE" dirty="0"/>
              <a:t>, ... +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obstacles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)</a:t>
            </a:r>
          </a:p>
          <a:p>
            <a:r>
              <a:rPr lang="de-DE" dirty="0" err="1"/>
              <a:t>Make</a:t>
            </a:r>
            <a:r>
              <a:rPr lang="de-DE" dirty="0"/>
              <a:t> a plan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obstacle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commited</a:t>
            </a:r>
            <a:r>
              <a:rPr lang="de-DE" dirty="0"/>
              <a:t>/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? (Do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like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?)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motivated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pursue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?</a:t>
            </a:r>
          </a:p>
          <a:p>
            <a:r>
              <a:rPr lang="de-DE" dirty="0" err="1"/>
              <a:t>Self-efficacy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48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D2FFD-CB96-DC45-A00A-1566C5BE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During</a:t>
            </a:r>
            <a:r>
              <a:rPr lang="de-DE" dirty="0"/>
              <a:t> Learning (</a:t>
            </a:r>
            <a:r>
              <a:rPr lang="de-DE" dirty="0" err="1"/>
              <a:t>asked</a:t>
            </a:r>
            <a:r>
              <a:rPr lang="de-DE" dirty="0"/>
              <a:t> after </a:t>
            </a:r>
            <a:r>
              <a:rPr lang="de-DE" dirty="0" err="1"/>
              <a:t>learning</a:t>
            </a:r>
            <a:r>
              <a:rPr lang="de-DE" dirty="0"/>
              <a:t>?!)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8532C-BB4A-0848-B8E0-27111F18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strategies</a:t>
            </a:r>
            <a:r>
              <a:rPr lang="de-DE" dirty="0"/>
              <a:t>?!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at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focused</a:t>
            </a:r>
            <a:r>
              <a:rPr lang="de-DE" dirty="0"/>
              <a:t> on </a:t>
            </a:r>
            <a:r>
              <a:rPr lang="de-DE" dirty="0" err="1"/>
              <a:t>learning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at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at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53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CFA00-49A1-A84F-9403-89806B2D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FE070-CC80-BC48-9538-9A24C503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goal</a:t>
            </a:r>
            <a:r>
              <a:rPr lang="de-DE" dirty="0"/>
              <a:t>(s) </a:t>
            </a:r>
            <a:r>
              <a:rPr lang="de-DE" dirty="0" err="1"/>
              <a:t>again</a:t>
            </a:r>
            <a:r>
              <a:rPr lang="de-DE" dirty="0"/>
              <a:t>: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, </a:t>
            </a:r>
            <a:r>
              <a:rPr lang="de-DE" dirty="0" err="1"/>
              <a:t>partly</a:t>
            </a:r>
            <a:r>
              <a:rPr lang="de-DE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/>
              <a:t>Show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specified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time?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time-</a:t>
            </a:r>
            <a:r>
              <a:rPr lang="de-DE" dirty="0" err="1"/>
              <a:t>schedule</a:t>
            </a:r>
            <a:r>
              <a:rPr lang="de-DE" dirty="0"/>
              <a:t> /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(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allocated</a:t>
            </a:r>
            <a:r>
              <a:rPr lang="de-DE" dirty="0"/>
              <a:t> time </a:t>
            </a:r>
            <a:r>
              <a:rPr lang="de-DE" dirty="0" err="1"/>
              <a:t>again</a:t>
            </a:r>
            <a:r>
              <a:rPr lang="de-DE" dirty="0"/>
              <a:t>)?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/>
              <a:t>Show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Item was </a:t>
            </a:r>
            <a:r>
              <a:rPr lang="de-DE" dirty="0" err="1"/>
              <a:t>answered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: </a:t>
            </a:r>
            <a:r>
              <a:rPr lang="de-DE" dirty="0">
                <a:solidFill>
                  <a:srgbClr val="D10019"/>
                </a:solidFill>
              </a:rPr>
              <a:t>??? (Understanding </a:t>
            </a:r>
            <a:r>
              <a:rPr lang="de-DE" dirty="0" err="1">
                <a:solidFill>
                  <a:srgbClr val="D10019"/>
                </a:solidFill>
              </a:rPr>
              <a:t>of</a:t>
            </a:r>
            <a:r>
              <a:rPr lang="de-DE" dirty="0">
                <a:solidFill>
                  <a:srgbClr val="D10019"/>
                </a:solidFill>
              </a:rPr>
              <a:t> </a:t>
            </a:r>
            <a:r>
              <a:rPr lang="de-DE" dirty="0" err="1">
                <a:solidFill>
                  <a:srgbClr val="D10019"/>
                </a:solidFill>
              </a:rPr>
              <a:t>learning</a:t>
            </a:r>
            <a:r>
              <a:rPr lang="de-DE" dirty="0">
                <a:solidFill>
                  <a:srgbClr val="D10019"/>
                </a:solidFill>
              </a:rPr>
              <a:t> material)</a:t>
            </a:r>
            <a:endParaRPr lang="de-DE" dirty="0"/>
          </a:p>
          <a:p>
            <a:r>
              <a:rPr lang="de-DE" dirty="0"/>
              <a:t>Overall,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satisfied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?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time? (open)</a:t>
            </a:r>
          </a:p>
          <a:p>
            <a:r>
              <a:rPr lang="de-DE" dirty="0"/>
              <a:t>Write </a:t>
            </a:r>
            <a:r>
              <a:rPr lang="de-DE" dirty="0" err="1"/>
              <a:t>yourself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time (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refering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“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a motivational </a:t>
            </a:r>
            <a:r>
              <a:rPr lang="de-DE" dirty="0" err="1"/>
              <a:t>quote</a:t>
            </a:r>
            <a:r>
              <a:rPr lang="de-DE" dirty="0"/>
              <a:t> („Push </a:t>
            </a:r>
            <a:r>
              <a:rPr lang="de-DE" dirty="0" err="1"/>
              <a:t>yourself</a:t>
            </a:r>
            <a:r>
              <a:rPr lang="de-DE" dirty="0"/>
              <a:t>!“, „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!“ etc.)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62CE-A11A-CB4F-9DE0-01352360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Metacognitive</a:t>
            </a:r>
            <a:r>
              <a:rPr lang="de-DE" dirty="0"/>
              <a:t> </a:t>
            </a:r>
            <a:r>
              <a:rPr lang="de-DE" dirty="0" err="1"/>
              <a:t>Strategies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DB3A0-1F07-4048-86C7-D1DAB0BD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 Progress</a:t>
            </a:r>
          </a:p>
        </p:txBody>
      </p:sp>
    </p:spTree>
    <p:extLst>
      <p:ext uri="{BB962C8B-B14F-4D97-AF65-F5344CB8AC3E}">
        <p14:creationId xmlns:p14="http://schemas.microsoft.com/office/powerpoint/2010/main" val="867250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EFD1C-BE6E-D643-B9B0-454989B5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Questionnaires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5F0BE-6957-3A46-A520-29946851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Self-regulated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(e.g., “Fragebogen zur Erhebung des selbstregulierten Lernens an der Universität“, Bellhäuser, 2017; 26 Items)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do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-regulators </a:t>
            </a:r>
            <a:r>
              <a:rPr lang="de-DE" dirty="0" err="1"/>
              <a:t>use</a:t>
            </a:r>
            <a:r>
              <a:rPr lang="de-DE" dirty="0"/>
              <a:t>/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etc. (</a:t>
            </a:r>
            <a:r>
              <a:rPr lang="de-DE" dirty="0" err="1"/>
              <a:t>therefore</a:t>
            </a:r>
            <a:r>
              <a:rPr lang="de-DE" dirty="0"/>
              <a:t>, all Items/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optional)</a:t>
            </a:r>
          </a:p>
          <a:p>
            <a:r>
              <a:rPr lang="de-DE" dirty="0"/>
              <a:t>Goal Orientation (</a:t>
            </a:r>
            <a:r>
              <a:rPr lang="de-DE" dirty="0" err="1"/>
              <a:t>intrinsic</a:t>
            </a:r>
            <a:r>
              <a:rPr lang="de-DE" dirty="0"/>
              <a:t> vs. </a:t>
            </a:r>
            <a:r>
              <a:rPr lang="de-DE" dirty="0" err="1"/>
              <a:t>extrinsic</a:t>
            </a:r>
            <a:r>
              <a:rPr lang="de-DE" dirty="0"/>
              <a:t>): 8 Items </a:t>
            </a:r>
            <a:r>
              <a:rPr lang="de-DE" dirty="0" err="1"/>
              <a:t>from</a:t>
            </a:r>
            <a:r>
              <a:rPr lang="de-DE" dirty="0"/>
              <a:t> MSLQ</a:t>
            </a:r>
          </a:p>
        </p:txBody>
      </p:sp>
    </p:spTree>
    <p:extLst>
      <p:ext uri="{BB962C8B-B14F-4D97-AF65-F5344CB8AC3E}">
        <p14:creationId xmlns:p14="http://schemas.microsoft.com/office/powerpoint/2010/main" val="330698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A2C7-3AC0-4F61-A16C-AEAAE789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+mj-lt"/>
                <a:cs typeface="+mj-lt"/>
              </a:rPr>
              <a:t>Why</a:t>
            </a:r>
            <a:endParaRPr lang="de-DE" err="1"/>
          </a:p>
        </p:txBody>
      </p:sp>
      <p:graphicFrame>
        <p:nvGraphicFramePr>
          <p:cNvPr id="9" name="Diagramm 9">
            <a:extLst>
              <a:ext uri="{FF2B5EF4-FFF2-40B4-BE49-F238E27FC236}">
                <a16:creationId xmlns:a16="http://schemas.microsoft.com/office/drawing/2014/main" id="{406B05A6-DD48-4EAF-B164-B3C6AA2D9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70799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" name="Graphic 61" descr="Fragezeichen">
            <a:extLst>
              <a:ext uri="{FF2B5EF4-FFF2-40B4-BE49-F238E27FC236}">
                <a16:creationId xmlns:a16="http://schemas.microsoft.com/office/drawing/2014/main" id="{3D5B80FB-944D-4301-BFEA-10540D2D1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1646" y="3375213"/>
            <a:ext cx="914400" cy="914400"/>
          </a:xfrm>
          <a:prstGeom prst="rect">
            <a:avLst/>
          </a:prstGeom>
        </p:spPr>
      </p:pic>
      <p:pic>
        <p:nvPicPr>
          <p:cNvPr id="87" name="Graphic 61" descr="Fragezeichen">
            <a:extLst>
              <a:ext uri="{FF2B5EF4-FFF2-40B4-BE49-F238E27FC236}">
                <a16:creationId xmlns:a16="http://schemas.microsoft.com/office/drawing/2014/main" id="{E905B63E-D7FA-4CB1-9BAC-370AFC9B4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70893" y="3375213"/>
            <a:ext cx="914400" cy="914400"/>
          </a:xfrm>
          <a:prstGeom prst="rect">
            <a:avLst/>
          </a:prstGeom>
        </p:spPr>
      </p:pic>
      <p:pic>
        <p:nvPicPr>
          <p:cNvPr id="88" name="Graphic 61" descr="Fragezeichen">
            <a:extLst>
              <a:ext uri="{FF2B5EF4-FFF2-40B4-BE49-F238E27FC236}">
                <a16:creationId xmlns:a16="http://schemas.microsoft.com/office/drawing/2014/main" id="{4F3DB14E-F97F-487C-BC1B-1B126BB83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5316" y="33752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D831-1816-487E-9FB9-05C25D98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+mj-lt"/>
                <a:cs typeface="+mj-lt"/>
              </a:rPr>
              <a:t>Current</a:t>
            </a:r>
            <a:r>
              <a:rPr lang="de-DE">
                <a:ea typeface="+mj-lt"/>
                <a:cs typeface="+mj-lt"/>
              </a:rPr>
              <a:t>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8945-CFCF-4578-B8A7-1EA677F0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Serene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very</a:t>
            </a:r>
            <a:r>
              <a:rPr lang="de-DE" dirty="0">
                <a:ea typeface="+mn-lt"/>
                <a:cs typeface="+mn-lt"/>
              </a:rPr>
              <a:t> “bare </a:t>
            </a:r>
            <a:r>
              <a:rPr lang="de-DE" dirty="0" err="1">
                <a:ea typeface="+mn-lt"/>
                <a:cs typeface="+mn-lt"/>
              </a:rPr>
              <a:t>bones</a:t>
            </a:r>
            <a:r>
              <a:rPr lang="de-DE" dirty="0">
                <a:ea typeface="+mn-lt"/>
                <a:cs typeface="+mn-lt"/>
              </a:rPr>
              <a:t>”</a:t>
            </a:r>
            <a:endParaRPr lang="de-DE" dirty="0" err="1">
              <a:ea typeface="+mn-lt"/>
              <a:cs typeface="+mn-lt"/>
            </a:endParaRPr>
          </a:p>
          <a:p>
            <a:pPr lvl="1"/>
            <a:r>
              <a:rPr lang="de-DE" dirty="0" err="1">
                <a:ea typeface="+mn-lt"/>
                <a:cs typeface="+mn-lt"/>
              </a:rPr>
              <a:t>Basically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ToDo</a:t>
            </a:r>
            <a:r>
              <a:rPr lang="de-DE" dirty="0">
                <a:ea typeface="+mn-lt"/>
                <a:cs typeface="+mn-lt"/>
              </a:rPr>
              <a:t>-list</a:t>
            </a:r>
          </a:p>
          <a:p>
            <a:r>
              <a:rPr lang="de-DE" dirty="0">
                <a:ea typeface="+mn-lt"/>
                <a:cs typeface="+mn-lt"/>
              </a:rPr>
              <a:t>Little </a:t>
            </a:r>
            <a:r>
              <a:rPr lang="de-DE" dirty="0" err="1">
                <a:ea typeface="+mn-lt"/>
                <a:cs typeface="+mn-lt"/>
              </a:rPr>
              <a:t>added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value</a:t>
            </a:r>
            <a:endParaRPr lang="de-DE" dirty="0"/>
          </a:p>
          <a:p>
            <a:pPr marL="0" indent="0">
              <a:buNone/>
            </a:pPr>
            <a:br>
              <a:rPr lang="en-US" dirty="0"/>
            </a:br>
            <a:endParaRPr lang="en-US"/>
          </a:p>
          <a:p>
            <a:endParaRPr lang="de-DE"/>
          </a:p>
        </p:txBody>
      </p:sp>
      <p:pic>
        <p:nvPicPr>
          <p:cNvPr id="4" name="Picture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67E9BAC-D21D-4A49-AC71-97F94682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567" y="1907460"/>
            <a:ext cx="4076700" cy="2488898"/>
          </a:xfrm>
          <a:prstGeom prst="rect">
            <a:avLst/>
          </a:prstGeom>
        </p:spPr>
      </p:pic>
      <p:pic>
        <p:nvPicPr>
          <p:cNvPr id="6" name="Picture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CDCE18A-446A-4A2C-8040-E6501091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17" y="2225443"/>
            <a:ext cx="4319154" cy="2561143"/>
          </a:xfrm>
          <a:prstGeom prst="rect">
            <a:avLst/>
          </a:prstGeom>
        </p:spPr>
      </p:pic>
      <p:pic>
        <p:nvPicPr>
          <p:cNvPr id="8" name="Picture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D353D3D-4137-4A52-A751-EF852EB9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209" y="2648964"/>
            <a:ext cx="4449040" cy="26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8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4B46-AAD3-461D-BFD9-0DF71D5B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Motivational Design</a:t>
            </a:r>
            <a:br>
              <a:rPr lang="de-DE">
                <a:ea typeface="+mj-lt"/>
                <a:cs typeface="+mj-lt"/>
              </a:rPr>
            </a:br>
            <a:r>
              <a:rPr lang="de-DE" sz="1600">
                <a:latin typeface="Calibri"/>
                <a:ea typeface="+mj-lt"/>
                <a:cs typeface="Calibri"/>
              </a:rPr>
              <a:t>(I am not 100% </a:t>
            </a:r>
            <a:r>
              <a:rPr lang="de-DE" sz="1600" err="1">
                <a:latin typeface="Calibri"/>
                <a:ea typeface="+mj-lt"/>
                <a:cs typeface="Calibri"/>
              </a:rPr>
              <a:t>about</a:t>
            </a:r>
            <a:r>
              <a:rPr lang="de-DE" sz="1600">
                <a:latin typeface="Calibri"/>
                <a:ea typeface="+mj-lt"/>
                <a:cs typeface="Calibri"/>
              </a:rPr>
              <a:t> </a:t>
            </a:r>
            <a:r>
              <a:rPr lang="de-DE" sz="1600" err="1">
                <a:latin typeface="Calibri"/>
                <a:ea typeface="+mj-lt"/>
                <a:cs typeface="Calibri"/>
              </a:rPr>
              <a:t>this</a:t>
            </a:r>
            <a:r>
              <a:rPr lang="de-DE" sz="1600">
                <a:latin typeface="Calibri"/>
                <a:ea typeface="+mj-lt"/>
                <a:cs typeface="Calibri"/>
              </a:rPr>
              <a:t> </a:t>
            </a:r>
            <a:r>
              <a:rPr lang="de-DE" sz="1600" err="1">
                <a:latin typeface="Calibri"/>
                <a:ea typeface="+mj-lt"/>
                <a:cs typeface="Calibri"/>
              </a:rPr>
              <a:t>term</a:t>
            </a:r>
            <a:r>
              <a:rPr lang="de-DE" sz="1600">
                <a:latin typeface="Calibri"/>
                <a:ea typeface="+mj-lt"/>
                <a:cs typeface="Calibri"/>
              </a:rPr>
              <a:t>. I </a:t>
            </a:r>
            <a:r>
              <a:rPr lang="de-DE" sz="1600" err="1">
                <a:latin typeface="Calibri"/>
                <a:ea typeface="+mj-lt"/>
                <a:cs typeface="Calibri"/>
              </a:rPr>
              <a:t>see</a:t>
            </a:r>
            <a:r>
              <a:rPr lang="de-DE" sz="1600">
                <a:latin typeface="Calibri"/>
                <a:ea typeface="+mj-lt"/>
                <a:cs typeface="Calibri"/>
              </a:rPr>
              <a:t> </a:t>
            </a:r>
            <a:r>
              <a:rPr lang="de-DE" sz="1600" err="1">
                <a:latin typeface="Calibri"/>
                <a:ea typeface="+mj-lt"/>
                <a:cs typeface="Calibri"/>
              </a:rPr>
              <a:t>it</a:t>
            </a:r>
            <a:r>
              <a:rPr lang="de-DE" sz="1600">
                <a:latin typeface="Calibri"/>
                <a:ea typeface="+mj-lt"/>
                <a:cs typeface="Calibri"/>
              </a:rPr>
              <a:t> </a:t>
            </a:r>
            <a:r>
              <a:rPr lang="de-DE" sz="1600" err="1">
                <a:latin typeface="Calibri"/>
                <a:ea typeface="+mj-lt"/>
                <a:cs typeface="Calibri"/>
              </a:rPr>
              <a:t>used</a:t>
            </a:r>
            <a:r>
              <a:rPr lang="de-DE" sz="1600">
                <a:latin typeface="Calibri"/>
                <a:ea typeface="+mj-lt"/>
                <a:cs typeface="Calibri"/>
              </a:rPr>
              <a:t> </a:t>
            </a:r>
            <a:r>
              <a:rPr lang="de-DE" sz="1600" err="1">
                <a:latin typeface="Calibri"/>
                <a:ea typeface="+mj-lt"/>
                <a:cs typeface="Calibri"/>
              </a:rPr>
              <a:t>with</a:t>
            </a:r>
            <a:r>
              <a:rPr lang="de-DE" sz="1600">
                <a:latin typeface="Calibri"/>
                <a:ea typeface="+mj-lt"/>
                <a:cs typeface="Calibri"/>
              </a:rPr>
              <a:t> </a:t>
            </a:r>
            <a:r>
              <a:rPr lang="de-DE" sz="1600" err="1">
                <a:latin typeface="Calibri"/>
                <a:ea typeface="+mj-lt"/>
                <a:cs typeface="Calibri"/>
              </a:rPr>
              <a:t>slightly</a:t>
            </a:r>
            <a:r>
              <a:rPr lang="de-DE" sz="1600">
                <a:latin typeface="Calibri"/>
                <a:ea typeface="+mj-lt"/>
                <a:cs typeface="Calibri"/>
              </a:rPr>
              <a:t> different </a:t>
            </a:r>
            <a:r>
              <a:rPr lang="de-DE" sz="1600" err="1">
                <a:latin typeface="Calibri"/>
                <a:ea typeface="+mj-lt"/>
                <a:cs typeface="Calibri"/>
              </a:rPr>
              <a:t>contexts</a:t>
            </a:r>
            <a:r>
              <a:rPr lang="de-DE" sz="1600">
                <a:latin typeface="Calibri"/>
                <a:ea typeface="+mj-lt"/>
                <a:cs typeface="Calibri"/>
              </a:rPr>
              <a:t>)</a:t>
            </a:r>
            <a:endParaRPr lang="de-DE" sz="1600"/>
          </a:p>
        </p:txBody>
      </p:sp>
      <p:graphicFrame>
        <p:nvGraphicFramePr>
          <p:cNvPr id="11" name="Diagramm 11">
            <a:extLst>
              <a:ext uri="{FF2B5EF4-FFF2-40B4-BE49-F238E27FC236}">
                <a16:creationId xmlns:a16="http://schemas.microsoft.com/office/drawing/2014/main" id="{FA238101-5B0C-492C-8DC7-DF96DFBF7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13879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2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3F20EC9-10A8-4C32-A9CC-D3B728991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6004787-85A7-446E-83A0-812399972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A65388E-AEBF-44F7-9BE6-06018818C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5DE70EC-2985-4B0C-8663-34FBB7A7B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65CF53E-91D5-4A1B-8993-A0D475C8E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D0C533A-AF91-4EAD-953F-1C40C01A5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33F6-E341-45B0-B849-AAA9CBD7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Gathering Motivational Design Elements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BB2B-01DB-4519-BE6D-782129CB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10792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cs typeface="Calibri"/>
              </a:rPr>
              <a:t>Inspirations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:</a:t>
            </a:r>
            <a:endParaRPr lang="de-DE" dirty="0"/>
          </a:p>
          <a:p>
            <a:r>
              <a:rPr lang="de-DE" dirty="0">
                <a:cs typeface="Calibri"/>
              </a:rPr>
              <a:t>Gamification </a:t>
            </a:r>
          </a:p>
          <a:p>
            <a:pPr marL="383540" lvl="1"/>
            <a:r>
              <a:rPr lang="de-DE" dirty="0">
                <a:ea typeface="+mn-lt"/>
                <a:cs typeface="+mn-lt"/>
                <a:hlinkClick r:id="rId2"/>
              </a:rPr>
              <a:t>https://www.gamified.uk/user-types/gamification-mechanics-elements/</a:t>
            </a:r>
          </a:p>
          <a:p>
            <a:r>
              <a:rPr lang="de-DE" dirty="0">
                <a:cs typeface="Calibri"/>
              </a:rPr>
              <a:t>Mobile Health</a:t>
            </a:r>
          </a:p>
          <a:p>
            <a:pPr marL="383540" lvl="1"/>
            <a:r>
              <a:rPr lang="de-DE" dirty="0">
                <a:cs typeface="Calibri"/>
                <a:hlinkClick r:id="rId3"/>
              </a:rPr>
              <a:t>https://www.lensesofmotivationaldesign.com/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 dirty="0" err="1">
                <a:cs typeface="Calibri"/>
              </a:rPr>
              <a:t>Primarily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based</a:t>
            </a:r>
            <a:r>
              <a:rPr lang="de-DE" dirty="0">
                <a:cs typeface="Calibri"/>
              </a:rPr>
              <a:t> on Self-Determination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56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C04-3E55-4324-ABA8-C0FEBC02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Evaluating</a:t>
            </a:r>
            <a:r>
              <a:rPr lang="de-DE">
                <a:cs typeface="Calibri Light"/>
              </a:rPr>
              <a:t> Motivational Design Elements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106B-71E0-485D-99B2-710D880C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de-DE">
                <a:cs typeface="Calibri"/>
              </a:rPr>
              <a:t>Create Mockups</a:t>
            </a:r>
            <a:endParaRPr lang="de-DE"/>
          </a:p>
          <a:p>
            <a:pPr marL="457200" indent="-457200">
              <a:buAutoNum type="arabicPeriod"/>
            </a:pPr>
            <a:r>
              <a:rPr lang="de-DE" err="1">
                <a:cs typeface="Calibri"/>
              </a:rPr>
              <a:t>Let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Students</a:t>
            </a:r>
            <a:r>
              <a:rPr lang="de-DE">
                <a:cs typeface="Calibri"/>
              </a:rPr>
              <a:t> rate </a:t>
            </a:r>
            <a:r>
              <a:rPr lang="de-DE" err="1">
                <a:cs typeface="Calibri"/>
              </a:rPr>
              <a:t>them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according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perceived</a:t>
            </a:r>
            <a:r>
              <a:rPr lang="de-DE">
                <a:cs typeface="Calibri"/>
              </a:rPr>
              <a:t>:</a:t>
            </a:r>
          </a:p>
          <a:p>
            <a:pPr marL="383540" lvl="1"/>
            <a:r>
              <a:rPr lang="de-DE" err="1">
                <a:cs typeface="Calibri"/>
              </a:rPr>
              <a:t>Usefulness</a:t>
            </a:r>
            <a:endParaRPr lang="de-DE">
              <a:cs typeface="Calibri"/>
            </a:endParaRPr>
          </a:p>
          <a:p>
            <a:pPr marL="383540" lvl="1"/>
            <a:r>
              <a:rPr lang="de-DE" err="1">
                <a:cs typeface="Calibri"/>
              </a:rPr>
              <a:t>Likeliness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use</a:t>
            </a:r>
            <a:endParaRPr lang="de-DE">
              <a:cs typeface="Calibri"/>
            </a:endParaRPr>
          </a:p>
          <a:p>
            <a:pPr marL="457200" indent="-457200">
              <a:buAutoNum type="arabicPeriod"/>
            </a:pPr>
            <a:r>
              <a:rPr lang="de-DE">
                <a:cs typeface="Calibri"/>
              </a:rPr>
              <a:t>Gather additional Comments</a:t>
            </a:r>
          </a:p>
        </p:txBody>
      </p:sp>
    </p:spTree>
    <p:extLst>
      <p:ext uri="{BB962C8B-B14F-4D97-AF65-F5344CB8AC3E}">
        <p14:creationId xmlns:p14="http://schemas.microsoft.com/office/powerpoint/2010/main" val="4389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FBC5-85FF-4648-954D-643109A0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cs typeface="Calibri Light"/>
              </a:rPr>
              <a:t>Up Next: </a:t>
            </a:r>
            <a:r>
              <a:rPr lang="de-DE" dirty="0" err="1">
                <a:cs typeface="Calibri Light"/>
              </a:rPr>
              <a:t>Some</a:t>
            </a:r>
            <a:r>
              <a:rPr lang="de-DE" dirty="0">
                <a:cs typeface="Calibri Light"/>
              </a:rPr>
              <a:t> Mockups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076E-D5BF-4EE8-96CD-87080560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mutually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exclusive</a:t>
            </a:r>
          </a:p>
          <a:p>
            <a:r>
              <a:rPr lang="de-DE" dirty="0" err="1">
                <a:cs typeface="Calibri"/>
              </a:rPr>
              <a:t>Some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ideas</a:t>
            </a:r>
          </a:p>
          <a:p>
            <a:r>
              <a:rPr lang="de-DE" dirty="0" err="1">
                <a:cs typeface="Calibri"/>
              </a:rPr>
              <a:t>Some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become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better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>
                <a:cs typeface="Calibri"/>
              </a:rPr>
              <a:t>thought </a:t>
            </a:r>
          </a:p>
        </p:txBody>
      </p:sp>
    </p:spTree>
    <p:extLst>
      <p:ext uri="{BB962C8B-B14F-4D97-AF65-F5344CB8AC3E}">
        <p14:creationId xmlns:p14="http://schemas.microsoft.com/office/powerpoint/2010/main" val="278560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A38-A8A6-4331-A88F-B132E702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Digital Achievements</a:t>
            </a:r>
            <a:endParaRPr lang="de-DE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4539EF-EBEC-469B-A20D-96D3A24F1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784" y="1793392"/>
            <a:ext cx="7430340" cy="4964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1566C-EB0F-47DC-B0AE-F55974B0F722}"/>
              </a:ext>
            </a:extLst>
          </p:cNvPr>
          <p:cNvSpPr txBox="1"/>
          <p:nvPr/>
        </p:nvSpPr>
        <p:spPr>
          <a:xfrm>
            <a:off x="1104899" y="1737013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Learners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earn</a:t>
            </a:r>
            <a:r>
              <a:rPr lang="de-DE"/>
              <a:t> </a:t>
            </a:r>
            <a:r>
              <a:rPr lang="de-DE" err="1"/>
              <a:t>badges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 </a:t>
            </a:r>
            <a:r>
              <a:rPr lang="de-DE" err="1"/>
              <a:t>achievements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application</a:t>
            </a:r>
            <a:r>
              <a:rPr lang="de-DE"/>
              <a:t> 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72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517</Words>
  <Application>Microsoft Macintosh PowerPoint</Application>
  <PresentationFormat>Breitbild</PresentationFormat>
  <Paragraphs>116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Researching Serene</vt:lpstr>
      <vt:lpstr>What</vt:lpstr>
      <vt:lpstr>Why</vt:lpstr>
      <vt:lpstr>Current State</vt:lpstr>
      <vt:lpstr>Motivational Design (I am not 100% about this term. I see it used with slightly different contexts)</vt:lpstr>
      <vt:lpstr>Gathering Motivational Design Elements</vt:lpstr>
      <vt:lpstr>Evaluating Motivational Design Elements</vt:lpstr>
      <vt:lpstr>Up Next: Some Mockups</vt:lpstr>
      <vt:lpstr>Digital Achievements</vt:lpstr>
      <vt:lpstr>Streak</vt:lpstr>
      <vt:lpstr>Tips</vt:lpstr>
      <vt:lpstr>Leaderboards</vt:lpstr>
      <vt:lpstr>Goal Recommendations (Course)</vt:lpstr>
      <vt:lpstr>Goal Recommendations (Peers)</vt:lpstr>
      <vt:lpstr>Goal Recommendations (Peers)</vt:lpstr>
      <vt:lpstr>Commenting on Goals</vt:lpstr>
      <vt:lpstr>Mobile Notifications</vt:lpstr>
      <vt:lpstr>Feedback on Mockups</vt:lpstr>
      <vt:lpstr>Implementing Motivational Design</vt:lpstr>
      <vt:lpstr>Open Issues</vt:lpstr>
      <vt:lpstr>Before Learning</vt:lpstr>
      <vt:lpstr>During Learning (asked after learning?!)</vt:lpstr>
      <vt:lpstr>After Learning</vt:lpstr>
      <vt:lpstr>Metacognitive Strategies</vt:lpstr>
      <vt:lpstr>Questionnaires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Jasmin Breitwieser</cp:lastModifiedBy>
  <cp:revision>90</cp:revision>
  <dcterms:created xsi:type="dcterms:W3CDTF">2014-09-12T02:08:24Z</dcterms:created>
  <dcterms:modified xsi:type="dcterms:W3CDTF">2019-06-14T10:11:10Z</dcterms:modified>
</cp:coreProperties>
</file>