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4"/>
  </p:sldMasterIdLst>
  <p:sldIdLst>
    <p:sldId id="298" r:id="rId5"/>
    <p:sldId id="301"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03E3E-1671-4098-9528-3CD03071452B}" v="442" dt="2022-01-14T09:14:25.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Pathak" userId="4955cc7bb6633721" providerId="LiveId" clId="{14703E3E-1671-4098-9528-3CD03071452B}"/>
    <pc:docChg chg="undo custSel addSld delSld modSld">
      <pc:chgData name="Shivam Pathak" userId="4955cc7bb6633721" providerId="LiveId" clId="{14703E3E-1671-4098-9528-3CD03071452B}" dt="2022-01-14T10:19:16.205" v="2256" actId="1076"/>
      <pc:docMkLst>
        <pc:docMk/>
      </pc:docMkLst>
      <pc:sldChg chg="modSp mod">
        <pc:chgData name="Shivam Pathak" userId="4955cc7bb6633721" providerId="LiveId" clId="{14703E3E-1671-4098-9528-3CD03071452B}" dt="2022-01-12T10:34:10.708" v="45" actId="14100"/>
        <pc:sldMkLst>
          <pc:docMk/>
          <pc:sldMk cId="193143965" sldId="298"/>
        </pc:sldMkLst>
        <pc:spChg chg="mod">
          <ac:chgData name="Shivam Pathak" userId="4955cc7bb6633721" providerId="LiveId" clId="{14703E3E-1671-4098-9528-3CD03071452B}" dt="2022-01-12T10:33:17.279" v="2" actId="14100"/>
          <ac:spMkLst>
            <pc:docMk/>
            <pc:sldMk cId="193143965" sldId="298"/>
            <ac:spMk id="2" creationId="{9AB2EA78-AEB3-469B-9025-3B17201A457B}"/>
          </ac:spMkLst>
        </pc:spChg>
        <pc:spChg chg="mod">
          <ac:chgData name="Shivam Pathak" userId="4955cc7bb6633721" providerId="LiveId" clId="{14703E3E-1671-4098-9528-3CD03071452B}" dt="2022-01-12T10:34:10.708" v="45" actId="14100"/>
          <ac:spMkLst>
            <pc:docMk/>
            <pc:sldMk cId="193143965" sldId="298"/>
            <ac:spMk id="3" creationId="{255E1F2F-E259-4EA8-9FFD-3A10AF541859}"/>
          </ac:spMkLst>
        </pc:spChg>
      </pc:sldChg>
      <pc:sldChg chg="modSp mod">
        <pc:chgData name="Shivam Pathak" userId="4955cc7bb6633721" providerId="LiveId" clId="{14703E3E-1671-4098-9528-3CD03071452B}" dt="2022-01-12T10:34:47.699" v="52" actId="20577"/>
        <pc:sldMkLst>
          <pc:docMk/>
          <pc:sldMk cId="3588556431" sldId="302"/>
        </pc:sldMkLst>
        <pc:spChg chg="mod">
          <ac:chgData name="Shivam Pathak" userId="4955cc7bb6633721" providerId="LiveId" clId="{14703E3E-1671-4098-9528-3CD03071452B}" dt="2022-01-12T10:34:47.699" v="52" actId="20577"/>
          <ac:spMkLst>
            <pc:docMk/>
            <pc:sldMk cId="3588556431" sldId="302"/>
            <ac:spMk id="3" creationId="{FC686C76-CACA-4361-A893-91EA6057C42A}"/>
          </ac:spMkLst>
        </pc:spChg>
      </pc:sldChg>
      <pc:sldChg chg="addSp delSp modSp new mod">
        <pc:chgData name="Shivam Pathak" userId="4955cc7bb6633721" providerId="LiveId" clId="{14703E3E-1671-4098-9528-3CD03071452B}" dt="2022-01-14T08:34:09.110" v="562" actId="20577"/>
        <pc:sldMkLst>
          <pc:docMk/>
          <pc:sldMk cId="1403956509" sldId="304"/>
        </pc:sldMkLst>
        <pc:spChg chg="mod">
          <ac:chgData name="Shivam Pathak" userId="4955cc7bb6633721" providerId="LiveId" clId="{14703E3E-1671-4098-9528-3CD03071452B}" dt="2022-01-14T08:34:09.110" v="562" actId="20577"/>
          <ac:spMkLst>
            <pc:docMk/>
            <pc:sldMk cId="1403956509" sldId="304"/>
            <ac:spMk id="2" creationId="{D0D8585E-C664-4A89-9041-E1C9736BBB0C}"/>
          </ac:spMkLst>
        </pc:spChg>
        <pc:spChg chg="del">
          <ac:chgData name="Shivam Pathak" userId="4955cc7bb6633721" providerId="LiveId" clId="{14703E3E-1671-4098-9528-3CD03071452B}" dt="2022-01-14T08:07:12.714" v="54" actId="1032"/>
          <ac:spMkLst>
            <pc:docMk/>
            <pc:sldMk cId="1403956509" sldId="304"/>
            <ac:spMk id="3" creationId="{3F4C9C27-C5E1-405C-A858-B829940FC2FC}"/>
          </ac:spMkLst>
        </pc:spChg>
        <pc:graphicFrameChg chg="add mod modGraphic">
          <ac:chgData name="Shivam Pathak" userId="4955cc7bb6633721" providerId="LiveId" clId="{14703E3E-1671-4098-9528-3CD03071452B}" dt="2022-01-14T08:32:53.220" v="480" actId="20577"/>
          <ac:graphicFrameMkLst>
            <pc:docMk/>
            <pc:sldMk cId="1403956509" sldId="304"/>
            <ac:graphicFrameMk id="4" creationId="{5F9D7110-ED97-4ED8-94CE-B0234C7D829E}"/>
          </ac:graphicFrameMkLst>
        </pc:graphicFrameChg>
      </pc:sldChg>
      <pc:sldChg chg="new del">
        <pc:chgData name="Shivam Pathak" userId="4955cc7bb6633721" providerId="LiveId" clId="{14703E3E-1671-4098-9528-3CD03071452B}" dt="2022-01-14T08:34:36.943" v="564" actId="2696"/>
        <pc:sldMkLst>
          <pc:docMk/>
          <pc:sldMk cId="591238893" sldId="305"/>
        </pc:sldMkLst>
      </pc:sldChg>
      <pc:sldChg chg="addSp delSp modSp new del mod setBg">
        <pc:chgData name="Shivam Pathak" userId="4955cc7bb6633721" providerId="LiveId" clId="{14703E3E-1671-4098-9528-3CD03071452B}" dt="2022-01-14T08:42:01.698" v="616" actId="2696"/>
        <pc:sldMkLst>
          <pc:docMk/>
          <pc:sldMk cId="3602291788" sldId="305"/>
        </pc:sldMkLst>
        <pc:spChg chg="mod">
          <ac:chgData name="Shivam Pathak" userId="4955cc7bb6633721" providerId="LiveId" clId="{14703E3E-1671-4098-9528-3CD03071452B}" dt="2022-01-14T08:41:27.884" v="613" actId="26606"/>
          <ac:spMkLst>
            <pc:docMk/>
            <pc:sldMk cId="3602291788" sldId="305"/>
            <ac:spMk id="2" creationId="{8DAFF401-7202-4431-A5F4-3BBDCB795CE4}"/>
          </ac:spMkLst>
        </pc:spChg>
        <pc:spChg chg="mod">
          <ac:chgData name="Shivam Pathak" userId="4955cc7bb6633721" providerId="LiveId" clId="{14703E3E-1671-4098-9528-3CD03071452B}" dt="2022-01-14T08:41:27.884" v="613" actId="26606"/>
          <ac:spMkLst>
            <pc:docMk/>
            <pc:sldMk cId="3602291788" sldId="305"/>
            <ac:spMk id="3" creationId="{24DFE1D3-03DB-479D-8FA1-16DECA21A85C}"/>
          </ac:spMkLst>
        </pc:spChg>
        <pc:spChg chg="del">
          <ac:chgData name="Shivam Pathak" userId="4955cc7bb6633721" providerId="LiveId" clId="{14703E3E-1671-4098-9528-3CD03071452B}" dt="2022-01-14T08:41:11.705" v="609" actId="931"/>
          <ac:spMkLst>
            <pc:docMk/>
            <pc:sldMk cId="3602291788" sldId="305"/>
            <ac:spMk id="4" creationId="{BF40F314-C8F2-4AD1-9024-E4599E18ACB7}"/>
          </ac:spMkLst>
        </pc:spChg>
        <pc:spChg chg="add">
          <ac:chgData name="Shivam Pathak" userId="4955cc7bb6633721" providerId="LiveId" clId="{14703E3E-1671-4098-9528-3CD03071452B}" dt="2022-01-14T08:41:27.884" v="613" actId="26606"/>
          <ac:spMkLst>
            <pc:docMk/>
            <pc:sldMk cId="3602291788" sldId="305"/>
            <ac:spMk id="23" creationId="{3BCB5F6A-9EB0-40B0-9D13-3023E9A20508}"/>
          </ac:spMkLst>
        </pc:spChg>
        <pc:grpChg chg="add">
          <ac:chgData name="Shivam Pathak" userId="4955cc7bb6633721" providerId="LiveId" clId="{14703E3E-1671-4098-9528-3CD03071452B}" dt="2022-01-14T08:41:27.884" v="613" actId="26606"/>
          <ac:grpSpMkLst>
            <pc:docMk/>
            <pc:sldMk cId="3602291788" sldId="305"/>
            <ac:grpSpMk id="11" creationId="{D5FD13B3-3F58-4777-997E-5447AA079DEB}"/>
          </ac:grpSpMkLst>
        </pc:grpChg>
        <pc:picChg chg="add mod">
          <ac:chgData name="Shivam Pathak" userId="4955cc7bb6633721" providerId="LiveId" clId="{14703E3E-1671-4098-9528-3CD03071452B}" dt="2022-01-14T08:41:36.114" v="615" actId="1076"/>
          <ac:picMkLst>
            <pc:docMk/>
            <pc:sldMk cId="3602291788" sldId="305"/>
            <ac:picMk id="6" creationId="{90302888-8654-423A-A444-1EAAC250B8FF}"/>
          </ac:picMkLst>
        </pc:picChg>
      </pc:sldChg>
      <pc:sldChg chg="addSp delSp modSp new mod setBg">
        <pc:chgData name="Shivam Pathak" userId="4955cc7bb6633721" providerId="LiveId" clId="{14703E3E-1671-4098-9528-3CD03071452B}" dt="2022-01-14T09:04:22.095" v="1294" actId="20577"/>
        <pc:sldMkLst>
          <pc:docMk/>
          <pc:sldMk cId="4195553802" sldId="305"/>
        </pc:sldMkLst>
        <pc:spChg chg="mod ord">
          <ac:chgData name="Shivam Pathak" userId="4955cc7bb6633721" providerId="LiveId" clId="{14703E3E-1671-4098-9528-3CD03071452B}" dt="2022-01-14T08:55:25.009" v="782" actId="26606"/>
          <ac:spMkLst>
            <pc:docMk/>
            <pc:sldMk cId="4195553802" sldId="305"/>
            <ac:spMk id="2" creationId="{F6227D7B-CA76-4B1F-926B-AD0A470318E8}"/>
          </ac:spMkLst>
        </pc:spChg>
        <pc:spChg chg="del">
          <ac:chgData name="Shivam Pathak" userId="4955cc7bb6633721" providerId="LiveId" clId="{14703E3E-1671-4098-9528-3CD03071452B}" dt="2022-01-14T08:42:21.800" v="618" actId="931"/>
          <ac:spMkLst>
            <pc:docMk/>
            <pc:sldMk cId="4195553802" sldId="305"/>
            <ac:spMk id="3" creationId="{DCC66A34-AD64-47EA-B3C2-24F8CC0AA0F1}"/>
          </ac:spMkLst>
        </pc:spChg>
        <pc:spChg chg="del">
          <ac:chgData name="Shivam Pathak" userId="4955cc7bb6633721" providerId="LiveId" clId="{14703E3E-1671-4098-9528-3CD03071452B}" dt="2022-01-14T08:44:26.668" v="640" actId="931"/>
          <ac:spMkLst>
            <pc:docMk/>
            <pc:sldMk cId="4195553802" sldId="305"/>
            <ac:spMk id="4" creationId="{015153F0-A234-43BA-A8AE-FE038DA99DFB}"/>
          </ac:spMkLst>
        </pc:spChg>
        <pc:spChg chg="add del mod">
          <ac:chgData name="Shivam Pathak" userId="4955cc7bb6633721" providerId="LiveId" clId="{14703E3E-1671-4098-9528-3CD03071452B}" dt="2022-01-14T08:47:43.250" v="680" actId="767"/>
          <ac:spMkLst>
            <pc:docMk/>
            <pc:sldMk cId="4195553802" sldId="305"/>
            <ac:spMk id="11" creationId="{DA0DF999-DB08-4410-A36E-1BF47274B09C}"/>
          </ac:spMkLst>
        </pc:spChg>
        <pc:spChg chg="add del">
          <ac:chgData name="Shivam Pathak" userId="4955cc7bb6633721" providerId="LiveId" clId="{14703E3E-1671-4098-9528-3CD03071452B}" dt="2022-01-14T08:44:39.461" v="646" actId="26606"/>
          <ac:spMkLst>
            <pc:docMk/>
            <pc:sldMk cId="4195553802" sldId="305"/>
            <ac:spMk id="12" creationId="{3893218F-5D50-4E64-B4CF-1C4B6171E64A}"/>
          </ac:spMkLst>
        </pc:spChg>
        <pc:spChg chg="add del">
          <ac:chgData name="Shivam Pathak" userId="4955cc7bb6633721" providerId="LiveId" clId="{14703E3E-1671-4098-9528-3CD03071452B}" dt="2022-01-14T08:44:38.585" v="644" actId="26606"/>
          <ac:spMkLst>
            <pc:docMk/>
            <pc:sldMk cId="4195553802" sldId="305"/>
            <ac:spMk id="25" creationId="{4F71A406-3CB7-4E4D-B434-24E6AA4F3997}"/>
          </ac:spMkLst>
        </pc:spChg>
        <pc:spChg chg="add del">
          <ac:chgData name="Shivam Pathak" userId="4955cc7bb6633721" providerId="LiveId" clId="{14703E3E-1671-4098-9528-3CD03071452B}" dt="2022-01-14T08:44:58.123" v="654" actId="26606"/>
          <ac:spMkLst>
            <pc:docMk/>
            <pc:sldMk cId="4195553802" sldId="305"/>
            <ac:spMk id="27" creationId="{474C86D5-09FB-42E4-99BC-5AA4DED541C4}"/>
          </ac:spMkLst>
        </pc:spChg>
        <pc:spChg chg="add del">
          <ac:chgData name="Shivam Pathak" userId="4955cc7bb6633721" providerId="LiveId" clId="{14703E3E-1671-4098-9528-3CD03071452B}" dt="2022-01-14T08:44:41.912" v="650" actId="26606"/>
          <ac:spMkLst>
            <pc:docMk/>
            <pc:sldMk cId="4195553802" sldId="305"/>
            <ac:spMk id="34" creationId="{8569A656-0909-4C16-A13A-415CED4AD8DD}"/>
          </ac:spMkLst>
        </pc:spChg>
        <pc:spChg chg="add del">
          <ac:chgData name="Shivam Pathak" userId="4955cc7bb6633721" providerId="LiveId" clId="{14703E3E-1671-4098-9528-3CD03071452B}" dt="2022-01-14T08:44:47.399" v="652" actId="26606"/>
          <ac:spMkLst>
            <pc:docMk/>
            <pc:sldMk cId="4195553802" sldId="305"/>
            <ac:spMk id="38" creationId="{3774E58C-9884-4344-B5D6-C34FB58ABEA8}"/>
          </ac:spMkLst>
        </pc:spChg>
        <pc:spChg chg="add del">
          <ac:chgData name="Shivam Pathak" userId="4955cc7bb6633721" providerId="LiveId" clId="{14703E3E-1671-4098-9528-3CD03071452B}" dt="2022-01-14T08:44:58.123" v="654" actId="26606"/>
          <ac:spMkLst>
            <pc:docMk/>
            <pc:sldMk cId="4195553802" sldId="305"/>
            <ac:spMk id="42" creationId="{CA1E620F-994F-4B7F-82A7-0EF367E7CA21}"/>
          </ac:spMkLst>
        </pc:spChg>
        <pc:spChg chg="add del">
          <ac:chgData name="Shivam Pathak" userId="4955cc7bb6633721" providerId="LiveId" clId="{14703E3E-1671-4098-9528-3CD03071452B}" dt="2022-01-14T08:45:04.520" v="656" actId="26606"/>
          <ac:spMkLst>
            <pc:docMk/>
            <pc:sldMk cId="4195553802" sldId="305"/>
            <ac:spMk id="46" creationId="{4BE9D4C4-9FA3-4885-A769-301639CC7AD4}"/>
          </ac:spMkLst>
        </pc:spChg>
        <pc:spChg chg="add del">
          <ac:chgData name="Shivam Pathak" userId="4955cc7bb6633721" providerId="LiveId" clId="{14703E3E-1671-4098-9528-3CD03071452B}" dt="2022-01-14T08:45:04.520" v="656" actId="26606"/>
          <ac:spMkLst>
            <pc:docMk/>
            <pc:sldMk cId="4195553802" sldId="305"/>
            <ac:spMk id="47" creationId="{7EB6695E-BED5-4DA3-8C9B-AD301AEF4776}"/>
          </ac:spMkLst>
        </pc:spChg>
        <pc:spChg chg="add del">
          <ac:chgData name="Shivam Pathak" userId="4955cc7bb6633721" providerId="LiveId" clId="{14703E3E-1671-4098-9528-3CD03071452B}" dt="2022-01-14T08:45:04.520" v="656" actId="26606"/>
          <ac:spMkLst>
            <pc:docMk/>
            <pc:sldMk cId="4195553802" sldId="305"/>
            <ac:spMk id="48" creationId="{B8446C24-FD9C-4A94-B8BE-DA89102E02B8}"/>
          </ac:spMkLst>
        </pc:spChg>
        <pc:spChg chg="add del">
          <ac:chgData name="Shivam Pathak" userId="4955cc7bb6633721" providerId="LiveId" clId="{14703E3E-1671-4098-9528-3CD03071452B}" dt="2022-01-14T08:45:07.587" v="658" actId="26606"/>
          <ac:spMkLst>
            <pc:docMk/>
            <pc:sldMk cId="4195553802" sldId="305"/>
            <ac:spMk id="53" creationId="{FF56E908-9FB5-4EBD-979B-CA807634CB5E}"/>
          </ac:spMkLst>
        </pc:spChg>
        <pc:spChg chg="add del">
          <ac:chgData name="Shivam Pathak" userId="4955cc7bb6633721" providerId="LiveId" clId="{14703E3E-1671-4098-9528-3CD03071452B}" dt="2022-01-14T08:45:07.587" v="658" actId="26606"/>
          <ac:spMkLst>
            <pc:docMk/>
            <pc:sldMk cId="4195553802" sldId="305"/>
            <ac:spMk id="54" creationId="{CC5EE1FD-29D1-4EF5-866C-698231460F2A}"/>
          </ac:spMkLst>
        </pc:spChg>
        <pc:spChg chg="add del mod">
          <ac:chgData name="Shivam Pathak" userId="4955cc7bb6633721" providerId="LiveId" clId="{14703E3E-1671-4098-9528-3CD03071452B}" dt="2022-01-14T08:47:39.956" v="677"/>
          <ac:spMkLst>
            <pc:docMk/>
            <pc:sldMk cId="4195553802" sldId="305"/>
            <ac:spMk id="55" creationId="{F6D6ACFC-A253-495D-84A7-03661DE052E2}"/>
          </ac:spMkLst>
        </pc:spChg>
        <pc:spChg chg="add del">
          <ac:chgData name="Shivam Pathak" userId="4955cc7bb6633721" providerId="LiveId" clId="{14703E3E-1671-4098-9528-3CD03071452B}" dt="2022-01-14T08:45:12.482" v="660" actId="26606"/>
          <ac:spMkLst>
            <pc:docMk/>
            <pc:sldMk cId="4195553802" sldId="305"/>
            <ac:spMk id="58" creationId="{FFDF3DDD-2372-43A9-8543-8A74F45A687D}"/>
          </ac:spMkLst>
        </pc:spChg>
        <pc:spChg chg="add del">
          <ac:chgData name="Shivam Pathak" userId="4955cc7bb6633721" providerId="LiveId" clId="{14703E3E-1671-4098-9528-3CD03071452B}" dt="2022-01-14T08:46:10.046" v="662" actId="931"/>
          <ac:spMkLst>
            <pc:docMk/>
            <pc:sldMk cId="4195553802" sldId="305"/>
            <ac:spMk id="62" creationId="{3893218F-5D50-4E64-B4CF-1C4B6171E64A}"/>
          </ac:spMkLst>
        </pc:spChg>
        <pc:spChg chg="add mod">
          <ac:chgData name="Shivam Pathak" userId="4955cc7bb6633721" providerId="LiveId" clId="{14703E3E-1671-4098-9528-3CD03071452B}" dt="2022-01-14T09:04:22.095" v="1294" actId="20577"/>
          <ac:spMkLst>
            <pc:docMk/>
            <pc:sldMk cId="4195553802" sldId="305"/>
            <ac:spMk id="65" creationId="{58AA77CB-E816-49C6-BB45-ED4DDD140FC8}"/>
          </ac:spMkLst>
        </pc:spChg>
        <pc:grpChg chg="add del">
          <ac:chgData name="Shivam Pathak" userId="4955cc7bb6633721" providerId="LiveId" clId="{14703E3E-1671-4098-9528-3CD03071452B}" dt="2022-01-14T08:44:38.585" v="644" actId="26606"/>
          <ac:grpSpMkLst>
            <pc:docMk/>
            <pc:sldMk cId="4195553802" sldId="305"/>
            <ac:grpSpMk id="13" creationId="{2BFE82DD-2BD2-4090-AB25-371DEEFB6C43}"/>
          </ac:grpSpMkLst>
        </pc:grpChg>
        <pc:grpChg chg="add del">
          <ac:chgData name="Shivam Pathak" userId="4955cc7bb6633721" providerId="LiveId" clId="{14703E3E-1671-4098-9528-3CD03071452B}" dt="2022-01-14T08:44:39.461" v="646" actId="26606"/>
          <ac:grpSpMkLst>
            <pc:docMk/>
            <pc:sldMk cId="4195553802" sldId="305"/>
            <ac:grpSpMk id="15" creationId="{A9071646-D6BB-4CCB-870D-1E804A3E4A25}"/>
          </ac:grpSpMkLst>
        </pc:grpChg>
        <pc:grpChg chg="add del">
          <ac:chgData name="Shivam Pathak" userId="4955cc7bb6633721" providerId="LiveId" clId="{14703E3E-1671-4098-9528-3CD03071452B}" dt="2022-01-14T08:44:40.688" v="648" actId="26606"/>
          <ac:grpSpMkLst>
            <pc:docMk/>
            <pc:sldMk cId="4195553802" sldId="305"/>
            <ac:grpSpMk id="29" creationId="{0B799415-C8A1-4AF4-937A-39B3E588AEEB}"/>
          </ac:grpSpMkLst>
        </pc:grpChg>
        <pc:grpChg chg="add del">
          <ac:chgData name="Shivam Pathak" userId="4955cc7bb6633721" providerId="LiveId" clId="{14703E3E-1671-4098-9528-3CD03071452B}" dt="2022-01-14T08:44:41.912" v="650" actId="26606"/>
          <ac:grpSpMkLst>
            <pc:docMk/>
            <pc:sldMk cId="4195553802" sldId="305"/>
            <ac:grpSpMk id="32" creationId="{A9071646-D6BB-4CCB-870D-1E804A3E4A25}"/>
          </ac:grpSpMkLst>
        </pc:grpChg>
        <pc:grpChg chg="add del">
          <ac:chgData name="Shivam Pathak" userId="4955cc7bb6633721" providerId="LiveId" clId="{14703E3E-1671-4098-9528-3CD03071452B}" dt="2022-01-14T08:44:47.399" v="652" actId="26606"/>
          <ac:grpSpMkLst>
            <pc:docMk/>
            <pc:sldMk cId="4195553802" sldId="305"/>
            <ac:grpSpMk id="36" creationId="{A9071646-D6BB-4CCB-870D-1E804A3E4A25}"/>
          </ac:grpSpMkLst>
        </pc:grpChg>
        <pc:grpChg chg="add del">
          <ac:chgData name="Shivam Pathak" userId="4955cc7bb6633721" providerId="LiveId" clId="{14703E3E-1671-4098-9528-3CD03071452B}" dt="2022-01-14T08:44:58.123" v="654" actId="26606"/>
          <ac:grpSpMkLst>
            <pc:docMk/>
            <pc:sldMk cId="4195553802" sldId="305"/>
            <ac:grpSpMk id="40" creationId="{5E5529DF-9A82-4759-B49D-E26116597E9C}"/>
          </ac:grpSpMkLst>
        </pc:grpChg>
        <pc:grpChg chg="add del">
          <ac:chgData name="Shivam Pathak" userId="4955cc7bb6633721" providerId="LiveId" clId="{14703E3E-1671-4098-9528-3CD03071452B}" dt="2022-01-14T08:45:04.520" v="656" actId="26606"/>
          <ac:grpSpMkLst>
            <pc:docMk/>
            <pc:sldMk cId="4195553802" sldId="305"/>
            <ac:grpSpMk id="44" creationId="{5E5529DF-9A82-4759-B49D-E26116597E9C}"/>
          </ac:grpSpMkLst>
        </pc:grpChg>
        <pc:grpChg chg="add del">
          <ac:chgData name="Shivam Pathak" userId="4955cc7bb6633721" providerId="LiveId" clId="{14703E3E-1671-4098-9528-3CD03071452B}" dt="2022-01-14T08:45:07.587" v="658" actId="26606"/>
          <ac:grpSpMkLst>
            <pc:docMk/>
            <pc:sldMk cId="4195553802" sldId="305"/>
            <ac:grpSpMk id="50" creationId="{5E5529DF-9A82-4759-B49D-E26116597E9C}"/>
          </ac:grpSpMkLst>
        </pc:grpChg>
        <pc:grpChg chg="add del">
          <ac:chgData name="Shivam Pathak" userId="4955cc7bb6633721" providerId="LiveId" clId="{14703E3E-1671-4098-9528-3CD03071452B}" dt="2022-01-14T08:45:12.482" v="660" actId="26606"/>
          <ac:grpSpMkLst>
            <pc:docMk/>
            <pc:sldMk cId="4195553802" sldId="305"/>
            <ac:grpSpMk id="56" creationId="{A9071646-D6BB-4CCB-870D-1E804A3E4A25}"/>
          </ac:grpSpMkLst>
        </pc:grpChg>
        <pc:grpChg chg="add del">
          <ac:chgData name="Shivam Pathak" userId="4955cc7bb6633721" providerId="LiveId" clId="{14703E3E-1671-4098-9528-3CD03071452B}" dt="2022-01-14T08:55:25.009" v="782" actId="26606"/>
          <ac:grpSpMkLst>
            <pc:docMk/>
            <pc:sldMk cId="4195553802" sldId="305"/>
            <ac:grpSpMk id="60" creationId="{A9071646-D6BB-4CCB-870D-1E804A3E4A25}"/>
          </ac:grpSpMkLst>
        </pc:grpChg>
        <pc:grpChg chg="add">
          <ac:chgData name="Shivam Pathak" userId="4955cc7bb6633721" providerId="LiveId" clId="{14703E3E-1671-4098-9528-3CD03071452B}" dt="2022-01-14T08:55:25.009" v="782" actId="26606"/>
          <ac:grpSpMkLst>
            <pc:docMk/>
            <pc:sldMk cId="4195553802" sldId="305"/>
            <ac:grpSpMk id="68" creationId="{AE9B2886-2FDA-4EA9-89C8-9B4648788556}"/>
          </ac:grpSpMkLst>
        </pc:grpChg>
        <pc:picChg chg="add mod ord">
          <ac:chgData name="Shivam Pathak" userId="4955cc7bb6633721" providerId="LiveId" clId="{14703E3E-1671-4098-9528-3CD03071452B}" dt="2022-01-14T08:55:25.009" v="782" actId="26606"/>
          <ac:picMkLst>
            <pc:docMk/>
            <pc:sldMk cId="4195553802" sldId="305"/>
            <ac:picMk id="6" creationId="{6CD3DA31-B6F4-48E9-9AA8-DCA13B3328D3}"/>
          </ac:picMkLst>
        </pc:picChg>
        <pc:picChg chg="add mod ord">
          <ac:chgData name="Shivam Pathak" userId="4955cc7bb6633721" providerId="LiveId" clId="{14703E3E-1671-4098-9528-3CD03071452B}" dt="2022-01-14T08:56:21.547" v="786" actId="14100"/>
          <ac:picMkLst>
            <pc:docMk/>
            <pc:sldMk cId="4195553802" sldId="305"/>
            <ac:picMk id="8" creationId="{385B6E55-2BC6-4BE1-9551-D9188BC3636A}"/>
          </ac:picMkLst>
        </pc:picChg>
        <pc:picChg chg="add mod ord">
          <ac:chgData name="Shivam Pathak" userId="4955cc7bb6633721" providerId="LiveId" clId="{14703E3E-1671-4098-9528-3CD03071452B}" dt="2022-01-14T08:56:25.175" v="787" actId="14100"/>
          <ac:picMkLst>
            <pc:docMk/>
            <pc:sldMk cId="4195553802" sldId="305"/>
            <ac:picMk id="10" creationId="{1E02CA51-2B6F-45EE-8ACF-8B7113B646E7}"/>
          </ac:picMkLst>
        </pc:picChg>
        <pc:cxnChg chg="add del">
          <ac:chgData name="Shivam Pathak" userId="4955cc7bb6633721" providerId="LiveId" clId="{14703E3E-1671-4098-9528-3CD03071452B}" dt="2022-01-14T08:45:07.587" v="658" actId="26606"/>
          <ac:cxnSpMkLst>
            <pc:docMk/>
            <pc:sldMk cId="4195553802" sldId="305"/>
            <ac:cxnSpMk id="52" creationId="{D08C77F1-1F10-4A48-9A94-DE3C21DBB5DA}"/>
          </ac:cxnSpMkLst>
        </pc:cxnChg>
      </pc:sldChg>
      <pc:sldChg chg="addSp delSp modSp new mod setBg setClrOvrMap">
        <pc:chgData name="Shivam Pathak" userId="4955cc7bb6633721" providerId="LiveId" clId="{14703E3E-1671-4098-9528-3CD03071452B}" dt="2022-01-14T09:09:44.858" v="1582" actId="20577"/>
        <pc:sldMkLst>
          <pc:docMk/>
          <pc:sldMk cId="507779297" sldId="306"/>
        </pc:sldMkLst>
        <pc:spChg chg="add del mod">
          <ac:chgData name="Shivam Pathak" userId="4955cc7bb6633721" providerId="LiveId" clId="{14703E3E-1671-4098-9528-3CD03071452B}" dt="2022-01-14T09:06:05.499" v="1307" actId="14100"/>
          <ac:spMkLst>
            <pc:docMk/>
            <pc:sldMk cId="507779297" sldId="306"/>
            <ac:spMk id="2" creationId="{9448D4BC-CF8E-4BE3-A1CD-AE84EB48ED08}"/>
          </ac:spMkLst>
        </pc:spChg>
        <pc:spChg chg="add del mod">
          <ac:chgData name="Shivam Pathak" userId="4955cc7bb6633721" providerId="LiveId" clId="{14703E3E-1671-4098-9528-3CD03071452B}" dt="2022-01-14T09:04:16.486" v="1292" actId="767"/>
          <ac:spMkLst>
            <pc:docMk/>
            <pc:sldMk cId="507779297" sldId="306"/>
            <ac:spMk id="3" creationId="{1443636E-D391-464C-AD71-65314C998A23}"/>
          </ac:spMkLst>
        </pc:spChg>
        <pc:spChg chg="del">
          <ac:chgData name="Shivam Pathak" userId="4955cc7bb6633721" providerId="LiveId" clId="{14703E3E-1671-4098-9528-3CD03071452B}" dt="2022-01-14T08:48:43.457" v="682" actId="931"/>
          <ac:spMkLst>
            <pc:docMk/>
            <pc:sldMk cId="507779297" sldId="306"/>
            <ac:spMk id="3" creationId="{EBC22E10-9BC1-4D5E-B051-DF0A1576AF7D}"/>
          </ac:spMkLst>
        </pc:spChg>
        <pc:spChg chg="add del mod">
          <ac:chgData name="Shivam Pathak" userId="4955cc7bb6633721" providerId="LiveId" clId="{14703E3E-1671-4098-9528-3CD03071452B}" dt="2022-01-14T09:05:42.718" v="1301"/>
          <ac:spMkLst>
            <pc:docMk/>
            <pc:sldMk cId="507779297" sldId="306"/>
            <ac:spMk id="4" creationId="{B94B7168-BAF0-4879-8BFE-152580924DC0}"/>
          </ac:spMkLst>
        </pc:spChg>
        <pc:spChg chg="add mod">
          <ac:chgData name="Shivam Pathak" userId="4955cc7bb6633721" providerId="LiveId" clId="{14703E3E-1671-4098-9528-3CD03071452B}" dt="2022-01-14T09:09:44.858" v="1582" actId="20577"/>
          <ac:spMkLst>
            <pc:docMk/>
            <pc:sldMk cId="507779297" sldId="306"/>
            <ac:spMk id="6" creationId="{7645983F-F9E0-4869-A3CD-A1CB3F8E2E27}"/>
          </ac:spMkLst>
        </pc:spChg>
        <pc:spChg chg="add del">
          <ac:chgData name="Shivam Pathak" userId="4955cc7bb6633721" providerId="LiveId" clId="{14703E3E-1671-4098-9528-3CD03071452B}" dt="2022-01-14T08:49:00.411" v="692" actId="26606"/>
          <ac:spMkLst>
            <pc:docMk/>
            <pc:sldMk cId="507779297" sldId="306"/>
            <ac:spMk id="9" creationId="{9B2A8939-A870-4D2C-941F-4ACD5989634D}"/>
          </ac:spMkLst>
        </pc:spChg>
        <pc:spChg chg="add del">
          <ac:chgData name="Shivam Pathak" userId="4955cc7bb6633721" providerId="LiveId" clId="{14703E3E-1671-4098-9528-3CD03071452B}" dt="2022-01-14T08:49:02.453" v="694" actId="26606"/>
          <ac:spMkLst>
            <pc:docMk/>
            <pc:sldMk cId="507779297" sldId="306"/>
            <ac:spMk id="12" creationId="{9F4444CE-BC8D-4D61-B303-4C05614E62AB}"/>
          </ac:spMkLst>
        </pc:spChg>
        <pc:spChg chg="add del">
          <ac:chgData name="Shivam Pathak" userId="4955cc7bb6633721" providerId="LiveId" clId="{14703E3E-1671-4098-9528-3CD03071452B}" dt="2022-01-14T08:49:02.453" v="694" actId="26606"/>
          <ac:spMkLst>
            <pc:docMk/>
            <pc:sldMk cId="507779297" sldId="306"/>
            <ac:spMk id="14" creationId="{62423CA5-E2E1-4789-B759-9906C1C94063}"/>
          </ac:spMkLst>
        </pc:spChg>
        <pc:spChg chg="add del">
          <ac:chgData name="Shivam Pathak" userId="4955cc7bb6633721" providerId="LiveId" clId="{14703E3E-1671-4098-9528-3CD03071452B}" dt="2022-01-14T08:49:02.453" v="694" actId="26606"/>
          <ac:spMkLst>
            <pc:docMk/>
            <pc:sldMk cId="507779297" sldId="306"/>
            <ac:spMk id="16" creationId="{73772B81-181F-48B7-8826-4D9686D15DF5}"/>
          </ac:spMkLst>
        </pc:spChg>
        <pc:spChg chg="add del">
          <ac:chgData name="Shivam Pathak" userId="4955cc7bb6633721" providerId="LiveId" clId="{14703E3E-1671-4098-9528-3CD03071452B}" dt="2022-01-14T08:49:02.453" v="694" actId="26606"/>
          <ac:spMkLst>
            <pc:docMk/>
            <pc:sldMk cId="507779297" sldId="306"/>
            <ac:spMk id="18" creationId="{B2205F6E-03C6-4E92-877C-E2482F6599AA}"/>
          </ac:spMkLst>
        </pc:spChg>
        <pc:spChg chg="add del">
          <ac:chgData name="Shivam Pathak" userId="4955cc7bb6633721" providerId="LiveId" clId="{14703E3E-1671-4098-9528-3CD03071452B}" dt="2022-01-14T08:49:18.436" v="698" actId="26606"/>
          <ac:spMkLst>
            <pc:docMk/>
            <pc:sldMk cId="507779297" sldId="306"/>
            <ac:spMk id="20" creationId="{C4CFB339-0ED8-4FE2-9EF1-6D1375B8499B}"/>
          </ac:spMkLst>
        </pc:spChg>
        <pc:spChg chg="add del">
          <ac:chgData name="Shivam Pathak" userId="4955cc7bb6633721" providerId="LiveId" clId="{14703E3E-1671-4098-9528-3CD03071452B}" dt="2022-01-14T08:48:53.468" v="686" actId="26606"/>
          <ac:spMkLst>
            <pc:docMk/>
            <pc:sldMk cId="507779297" sldId="306"/>
            <ac:spMk id="22" creationId="{6C2031B9-9CCA-4136-8A40-6AA65CF7508E}"/>
          </ac:spMkLst>
        </pc:spChg>
        <pc:spChg chg="add del">
          <ac:chgData name="Shivam Pathak" userId="4955cc7bb6633721" providerId="LiveId" clId="{14703E3E-1671-4098-9528-3CD03071452B}" dt="2022-01-14T08:48:53.468" v="686" actId="26606"/>
          <ac:spMkLst>
            <pc:docMk/>
            <pc:sldMk cId="507779297" sldId="306"/>
            <ac:spMk id="24" creationId="{57B7CA69-ACEC-459C-91DB-7338747100C0}"/>
          </ac:spMkLst>
        </pc:spChg>
        <pc:spChg chg="add del">
          <ac:chgData name="Shivam Pathak" userId="4955cc7bb6633721" providerId="LiveId" clId="{14703E3E-1671-4098-9528-3CD03071452B}" dt="2022-01-14T08:48:54.634" v="688" actId="26606"/>
          <ac:spMkLst>
            <pc:docMk/>
            <pc:sldMk cId="507779297" sldId="306"/>
            <ac:spMk id="27" creationId="{377F545A-A4BF-4D23-B82E-2D33535D6006}"/>
          </ac:spMkLst>
        </pc:spChg>
        <pc:spChg chg="add del">
          <ac:chgData name="Shivam Pathak" userId="4955cc7bb6633721" providerId="LiveId" clId="{14703E3E-1671-4098-9528-3CD03071452B}" dt="2022-01-14T08:49:18.436" v="698" actId="26606"/>
          <ac:spMkLst>
            <pc:docMk/>
            <pc:sldMk cId="507779297" sldId="306"/>
            <ac:spMk id="28" creationId="{9874D11C-36F5-4BBE-A490-019A54E953B0}"/>
          </ac:spMkLst>
        </pc:spChg>
        <pc:spChg chg="add del">
          <ac:chgData name="Shivam Pathak" userId="4955cc7bb6633721" providerId="LiveId" clId="{14703E3E-1671-4098-9528-3CD03071452B}" dt="2022-01-14T08:48:58.468" v="690" actId="26606"/>
          <ac:spMkLst>
            <pc:docMk/>
            <pc:sldMk cId="507779297" sldId="306"/>
            <ac:spMk id="30" creationId="{6C2031B9-9CCA-4136-8A40-6AA65CF7508E}"/>
          </ac:spMkLst>
        </pc:spChg>
        <pc:spChg chg="add del">
          <ac:chgData name="Shivam Pathak" userId="4955cc7bb6633721" providerId="LiveId" clId="{14703E3E-1671-4098-9528-3CD03071452B}" dt="2022-01-14T08:48:58.468" v="690" actId="26606"/>
          <ac:spMkLst>
            <pc:docMk/>
            <pc:sldMk cId="507779297" sldId="306"/>
            <ac:spMk id="31" creationId="{57B7CA69-ACEC-459C-91DB-7338747100C0}"/>
          </ac:spMkLst>
        </pc:spChg>
        <pc:spChg chg="add del">
          <ac:chgData name="Shivam Pathak" userId="4955cc7bb6633721" providerId="LiveId" clId="{14703E3E-1671-4098-9528-3CD03071452B}" dt="2022-01-14T08:49:22.441" v="702" actId="26606"/>
          <ac:spMkLst>
            <pc:docMk/>
            <pc:sldMk cId="507779297" sldId="306"/>
            <ac:spMk id="32" creationId="{CDB22AD5-4F36-43F4-985C-AF8CC39B9443}"/>
          </ac:spMkLst>
        </pc:spChg>
        <pc:spChg chg="add del">
          <ac:chgData name="Shivam Pathak" userId="4955cc7bb6633721" providerId="LiveId" clId="{14703E3E-1671-4098-9528-3CD03071452B}" dt="2022-01-14T08:49:00.411" v="692" actId="26606"/>
          <ac:spMkLst>
            <pc:docMk/>
            <pc:sldMk cId="507779297" sldId="306"/>
            <ac:spMk id="33" creationId="{9448D4BC-CF8E-4BE3-A1CD-AE84EB48ED08}"/>
          </ac:spMkLst>
        </pc:spChg>
        <pc:spChg chg="add del">
          <ac:chgData name="Shivam Pathak" userId="4955cc7bb6633721" providerId="LiveId" clId="{14703E3E-1671-4098-9528-3CD03071452B}" dt="2022-01-14T08:49:02.453" v="694" actId="26606"/>
          <ac:spMkLst>
            <pc:docMk/>
            <pc:sldMk cId="507779297" sldId="306"/>
            <ac:spMk id="35" creationId="{9448D4BC-CF8E-4BE3-A1CD-AE84EB48ED08}"/>
          </ac:spMkLst>
        </pc:spChg>
        <pc:spChg chg="add del">
          <ac:chgData name="Shivam Pathak" userId="4955cc7bb6633721" providerId="LiveId" clId="{14703E3E-1671-4098-9528-3CD03071452B}" dt="2022-01-14T08:49:02.453" v="694" actId="26606"/>
          <ac:spMkLst>
            <pc:docMk/>
            <pc:sldMk cId="507779297" sldId="306"/>
            <ac:spMk id="36" creationId="{F945A681-218B-4633-9AA4-CC6EC3EC3DFA}"/>
          </ac:spMkLst>
        </pc:spChg>
        <pc:spChg chg="add del">
          <ac:chgData name="Shivam Pathak" userId="4955cc7bb6633721" providerId="LiveId" clId="{14703E3E-1671-4098-9528-3CD03071452B}" dt="2022-01-14T08:49:12.204" v="696" actId="26606"/>
          <ac:spMkLst>
            <pc:docMk/>
            <pc:sldMk cId="507779297" sldId="306"/>
            <ac:spMk id="38" creationId="{9448D4BC-CF8E-4BE3-A1CD-AE84EB48ED08}"/>
          </ac:spMkLst>
        </pc:spChg>
        <pc:spChg chg="add del">
          <ac:chgData name="Shivam Pathak" userId="4955cc7bb6633721" providerId="LiveId" clId="{14703E3E-1671-4098-9528-3CD03071452B}" dt="2022-01-14T08:49:12.204" v="696" actId="26606"/>
          <ac:spMkLst>
            <pc:docMk/>
            <pc:sldMk cId="507779297" sldId="306"/>
            <ac:spMk id="39" creationId="{33C1C8DC-EB0E-4E54-8D5B-02262B55C2AE}"/>
          </ac:spMkLst>
        </pc:spChg>
        <pc:spChg chg="add del">
          <ac:chgData name="Shivam Pathak" userId="4955cc7bb6633721" providerId="LiveId" clId="{14703E3E-1671-4098-9528-3CD03071452B}" dt="2022-01-14T08:49:18.436" v="698" actId="26606"/>
          <ac:spMkLst>
            <pc:docMk/>
            <pc:sldMk cId="507779297" sldId="306"/>
            <ac:spMk id="41" creationId="{9448D4BC-CF8E-4BE3-A1CD-AE84EB48ED08}"/>
          </ac:spMkLst>
        </pc:spChg>
        <pc:spChg chg="add del">
          <ac:chgData name="Shivam Pathak" userId="4955cc7bb6633721" providerId="LiveId" clId="{14703E3E-1671-4098-9528-3CD03071452B}" dt="2022-01-14T08:49:18.436" v="698" actId="26606"/>
          <ac:spMkLst>
            <pc:docMk/>
            <pc:sldMk cId="507779297" sldId="306"/>
            <ac:spMk id="42" creationId="{793E1D0C-1A51-462E-8844-2B7DAEBC5052}"/>
          </ac:spMkLst>
        </pc:spChg>
        <pc:spChg chg="add del">
          <ac:chgData name="Shivam Pathak" userId="4955cc7bb6633721" providerId="LiveId" clId="{14703E3E-1671-4098-9528-3CD03071452B}" dt="2022-01-14T08:49:18.436" v="698" actId="26606"/>
          <ac:spMkLst>
            <pc:docMk/>
            <pc:sldMk cId="507779297" sldId="306"/>
            <ac:spMk id="45" creationId="{3F088236-D655-4F88-B238-E16762358025}"/>
          </ac:spMkLst>
        </pc:spChg>
        <pc:spChg chg="add del">
          <ac:chgData name="Shivam Pathak" userId="4955cc7bb6633721" providerId="LiveId" clId="{14703E3E-1671-4098-9528-3CD03071452B}" dt="2022-01-14T08:49:18.436" v="698" actId="26606"/>
          <ac:spMkLst>
            <pc:docMk/>
            <pc:sldMk cId="507779297" sldId="306"/>
            <ac:spMk id="46" creationId="{3DAC0C92-199E-475C-9390-119A9B027276}"/>
          </ac:spMkLst>
        </pc:spChg>
        <pc:spChg chg="add del">
          <ac:chgData name="Shivam Pathak" userId="4955cc7bb6633721" providerId="LiveId" clId="{14703E3E-1671-4098-9528-3CD03071452B}" dt="2022-01-14T08:49:18.436" v="698" actId="26606"/>
          <ac:spMkLst>
            <pc:docMk/>
            <pc:sldMk cId="507779297" sldId="306"/>
            <ac:spMk id="47" creationId="{31896C80-2069-4431-9C19-83B913734490}"/>
          </ac:spMkLst>
        </pc:spChg>
        <pc:spChg chg="add del">
          <ac:chgData name="Shivam Pathak" userId="4955cc7bb6633721" providerId="LiveId" clId="{14703E3E-1671-4098-9528-3CD03071452B}" dt="2022-01-14T08:49:18.436" v="698" actId="26606"/>
          <ac:spMkLst>
            <pc:docMk/>
            <pc:sldMk cId="507779297" sldId="306"/>
            <ac:spMk id="48" creationId="{BF120A21-0841-4823-B0C4-28AEBCEF9B78}"/>
          </ac:spMkLst>
        </pc:spChg>
        <pc:spChg chg="add del">
          <ac:chgData name="Shivam Pathak" userId="4955cc7bb6633721" providerId="LiveId" clId="{14703E3E-1671-4098-9528-3CD03071452B}" dt="2022-01-14T08:49:18.436" v="698" actId="26606"/>
          <ac:spMkLst>
            <pc:docMk/>
            <pc:sldMk cId="507779297" sldId="306"/>
            <ac:spMk id="49" creationId="{DBB05BAE-BBD3-4289-899F-A6851503C6B0}"/>
          </ac:spMkLst>
        </pc:spChg>
        <pc:spChg chg="add del">
          <ac:chgData name="Shivam Pathak" userId="4955cc7bb6633721" providerId="LiveId" clId="{14703E3E-1671-4098-9528-3CD03071452B}" dt="2022-01-14T08:49:20.713" v="700" actId="26606"/>
          <ac:spMkLst>
            <pc:docMk/>
            <pc:sldMk cId="507779297" sldId="306"/>
            <ac:spMk id="51" creationId="{A65AC7D1-EAA9-48F5-B509-60A7F50BF703}"/>
          </ac:spMkLst>
        </pc:spChg>
        <pc:spChg chg="add del">
          <ac:chgData name="Shivam Pathak" userId="4955cc7bb6633721" providerId="LiveId" clId="{14703E3E-1671-4098-9528-3CD03071452B}" dt="2022-01-14T08:49:20.713" v="700" actId="26606"/>
          <ac:spMkLst>
            <pc:docMk/>
            <pc:sldMk cId="507779297" sldId="306"/>
            <ac:spMk id="52" creationId="{D6320AF9-619A-4175-865B-5663E1AEF4C5}"/>
          </ac:spMkLst>
        </pc:spChg>
        <pc:spChg chg="add del">
          <ac:chgData name="Shivam Pathak" userId="4955cc7bb6633721" providerId="LiveId" clId="{14703E3E-1671-4098-9528-3CD03071452B}" dt="2022-01-14T08:49:20.713" v="700" actId="26606"/>
          <ac:spMkLst>
            <pc:docMk/>
            <pc:sldMk cId="507779297" sldId="306"/>
            <ac:spMk id="55" creationId="{7E018740-5C2B-4A41-AC1A-7E68D1EC1954}"/>
          </ac:spMkLst>
        </pc:spChg>
        <pc:spChg chg="add del">
          <ac:chgData name="Shivam Pathak" userId="4955cc7bb6633721" providerId="LiveId" clId="{14703E3E-1671-4098-9528-3CD03071452B}" dt="2022-01-14T08:49:20.713" v="700" actId="26606"/>
          <ac:spMkLst>
            <pc:docMk/>
            <pc:sldMk cId="507779297" sldId="306"/>
            <ac:spMk id="56" creationId="{166F75A4-C475-4941-8EE2-B80A06A2C1BB}"/>
          </ac:spMkLst>
        </pc:spChg>
        <pc:spChg chg="add del">
          <ac:chgData name="Shivam Pathak" userId="4955cc7bb6633721" providerId="LiveId" clId="{14703E3E-1671-4098-9528-3CD03071452B}" dt="2022-01-14T08:49:20.713" v="700" actId="26606"/>
          <ac:spMkLst>
            <pc:docMk/>
            <pc:sldMk cId="507779297" sldId="306"/>
            <ac:spMk id="57" creationId="{A032553A-72E8-4B0D-8405-FF9771C9AF05}"/>
          </ac:spMkLst>
        </pc:spChg>
        <pc:spChg chg="add del">
          <ac:chgData name="Shivam Pathak" userId="4955cc7bb6633721" providerId="LiveId" clId="{14703E3E-1671-4098-9528-3CD03071452B}" dt="2022-01-14T08:49:20.713" v="700" actId="26606"/>
          <ac:spMkLst>
            <pc:docMk/>
            <pc:sldMk cId="507779297" sldId="306"/>
            <ac:spMk id="58" creationId="{765800AC-C3B9-498E-87BC-29FAE4C76B21}"/>
          </ac:spMkLst>
        </pc:spChg>
        <pc:spChg chg="add del">
          <ac:chgData name="Shivam Pathak" userId="4955cc7bb6633721" providerId="LiveId" clId="{14703E3E-1671-4098-9528-3CD03071452B}" dt="2022-01-14T08:49:20.713" v="700" actId="26606"/>
          <ac:spMkLst>
            <pc:docMk/>
            <pc:sldMk cId="507779297" sldId="306"/>
            <ac:spMk id="59" creationId="{1F9D6ACB-2FF4-49F9-978A-E0D5327FC635}"/>
          </ac:spMkLst>
        </pc:spChg>
        <pc:spChg chg="add del">
          <ac:chgData name="Shivam Pathak" userId="4955cc7bb6633721" providerId="LiveId" clId="{14703E3E-1671-4098-9528-3CD03071452B}" dt="2022-01-14T08:49:20.713" v="700" actId="26606"/>
          <ac:spMkLst>
            <pc:docMk/>
            <pc:sldMk cId="507779297" sldId="306"/>
            <ac:spMk id="60" creationId="{A5EC319D-0FEA-4B95-A3EA-01E35672C95B}"/>
          </ac:spMkLst>
        </pc:spChg>
        <pc:spChg chg="add del">
          <ac:chgData name="Shivam Pathak" userId="4955cc7bb6633721" providerId="LiveId" clId="{14703E3E-1671-4098-9528-3CD03071452B}" dt="2022-01-14T08:49:20.713" v="700" actId="26606"/>
          <ac:spMkLst>
            <pc:docMk/>
            <pc:sldMk cId="507779297" sldId="306"/>
            <ac:spMk id="61" creationId="{9448D4BC-CF8E-4BE3-A1CD-AE84EB48ED08}"/>
          </ac:spMkLst>
        </pc:spChg>
        <pc:spChg chg="add del">
          <ac:chgData name="Shivam Pathak" userId="4955cc7bb6633721" providerId="LiveId" clId="{14703E3E-1671-4098-9528-3CD03071452B}" dt="2022-01-14T08:49:20.713" v="700" actId="26606"/>
          <ac:spMkLst>
            <pc:docMk/>
            <pc:sldMk cId="507779297" sldId="306"/>
            <ac:spMk id="62" creationId="{F1AA6BBA-F675-4E4F-9B58-5C0D56B70573}"/>
          </ac:spMkLst>
        </pc:spChg>
        <pc:spChg chg="add del">
          <ac:chgData name="Shivam Pathak" userId="4955cc7bb6633721" providerId="LiveId" clId="{14703E3E-1671-4098-9528-3CD03071452B}" dt="2022-01-14T08:49:22.441" v="702" actId="26606"/>
          <ac:spMkLst>
            <pc:docMk/>
            <pc:sldMk cId="507779297" sldId="306"/>
            <ac:spMk id="64" creationId="{637F63F2-649A-41EF-BE19-652586482CF7}"/>
          </ac:spMkLst>
        </pc:spChg>
        <pc:spChg chg="add del">
          <ac:chgData name="Shivam Pathak" userId="4955cc7bb6633721" providerId="LiveId" clId="{14703E3E-1671-4098-9528-3CD03071452B}" dt="2022-01-14T08:49:22.441" v="702" actId="26606"/>
          <ac:spMkLst>
            <pc:docMk/>
            <pc:sldMk cId="507779297" sldId="306"/>
            <ac:spMk id="65" creationId="{054F7F79-F447-429D-8CB8-7459C972E489}"/>
          </ac:spMkLst>
        </pc:spChg>
        <pc:spChg chg="add del">
          <ac:chgData name="Shivam Pathak" userId="4955cc7bb6633721" providerId="LiveId" clId="{14703E3E-1671-4098-9528-3CD03071452B}" dt="2022-01-14T08:49:22.441" v="702" actId="26606"/>
          <ac:spMkLst>
            <pc:docMk/>
            <pc:sldMk cId="507779297" sldId="306"/>
            <ac:spMk id="68" creationId="{1D6D9E94-9FEE-4E26-AE7D-4E3E03A0650F}"/>
          </ac:spMkLst>
        </pc:spChg>
        <pc:spChg chg="add del">
          <ac:chgData name="Shivam Pathak" userId="4955cc7bb6633721" providerId="LiveId" clId="{14703E3E-1671-4098-9528-3CD03071452B}" dt="2022-01-14T08:49:22.441" v="702" actId="26606"/>
          <ac:spMkLst>
            <pc:docMk/>
            <pc:sldMk cId="507779297" sldId="306"/>
            <ac:spMk id="69" creationId="{9448D4BC-CF8E-4BE3-A1CD-AE84EB48ED08}"/>
          </ac:spMkLst>
        </pc:spChg>
        <pc:spChg chg="add del">
          <ac:chgData name="Shivam Pathak" userId="4955cc7bb6633721" providerId="LiveId" clId="{14703E3E-1671-4098-9528-3CD03071452B}" dt="2022-01-14T08:49:22.441" v="702" actId="26606"/>
          <ac:spMkLst>
            <pc:docMk/>
            <pc:sldMk cId="507779297" sldId="306"/>
            <ac:spMk id="70" creationId="{0CC2471B-F98C-4D94-8777-C8D8912A961C}"/>
          </ac:spMkLst>
        </pc:spChg>
        <pc:spChg chg="add del">
          <ac:chgData name="Shivam Pathak" userId="4955cc7bb6633721" providerId="LiveId" clId="{14703E3E-1671-4098-9528-3CD03071452B}" dt="2022-01-14T08:49:22.441" v="702" actId="26606"/>
          <ac:spMkLst>
            <pc:docMk/>
            <pc:sldMk cId="507779297" sldId="306"/>
            <ac:spMk id="71" creationId="{E943A1EA-7FA0-4E82-9E41-7778E1659526}"/>
          </ac:spMkLst>
        </pc:spChg>
        <pc:spChg chg="add del">
          <ac:chgData name="Shivam Pathak" userId="4955cc7bb6633721" providerId="LiveId" clId="{14703E3E-1671-4098-9528-3CD03071452B}" dt="2022-01-14T08:49:22.441" v="702" actId="26606"/>
          <ac:spMkLst>
            <pc:docMk/>
            <pc:sldMk cId="507779297" sldId="306"/>
            <ac:spMk id="72" creationId="{8D952C54-C6AC-4EC1-8275-8FA33F1BF726}"/>
          </ac:spMkLst>
        </pc:spChg>
        <pc:spChg chg="add del">
          <ac:chgData name="Shivam Pathak" userId="4955cc7bb6633721" providerId="LiveId" clId="{14703E3E-1671-4098-9528-3CD03071452B}" dt="2022-01-14T08:49:22.441" v="702" actId="26606"/>
          <ac:spMkLst>
            <pc:docMk/>
            <pc:sldMk cId="507779297" sldId="306"/>
            <ac:spMk id="73" creationId="{AFAAF75F-1732-434D-983C-04B19185B321}"/>
          </ac:spMkLst>
        </pc:spChg>
        <pc:spChg chg="add del">
          <ac:chgData name="Shivam Pathak" userId="4955cc7bb6633721" providerId="LiveId" clId="{14703E3E-1671-4098-9528-3CD03071452B}" dt="2022-01-14T08:49:22.441" v="702" actId="26606"/>
          <ac:spMkLst>
            <pc:docMk/>
            <pc:sldMk cId="507779297" sldId="306"/>
            <ac:spMk id="74" creationId="{B5721446-F8B2-46D7-B9FA-197016D0D534}"/>
          </ac:spMkLst>
        </pc:spChg>
        <pc:spChg chg="add del">
          <ac:chgData name="Shivam Pathak" userId="4955cc7bb6633721" providerId="LiveId" clId="{14703E3E-1671-4098-9528-3CD03071452B}" dt="2022-01-14T08:49:22.441" v="702" actId="26606"/>
          <ac:spMkLst>
            <pc:docMk/>
            <pc:sldMk cId="507779297" sldId="306"/>
            <ac:spMk id="75" creationId="{AF09704D-A239-4559-A447-A072A7E86816}"/>
          </ac:spMkLst>
        </pc:spChg>
        <pc:spChg chg="add del">
          <ac:chgData name="Shivam Pathak" userId="4955cc7bb6633721" providerId="LiveId" clId="{14703E3E-1671-4098-9528-3CD03071452B}" dt="2022-01-14T08:49:24.318" v="704" actId="26606"/>
          <ac:spMkLst>
            <pc:docMk/>
            <pc:sldMk cId="507779297" sldId="306"/>
            <ac:spMk id="77" creationId="{9448D4BC-CF8E-4BE3-A1CD-AE84EB48ED08}"/>
          </ac:spMkLst>
        </pc:spChg>
        <pc:spChg chg="add del">
          <ac:chgData name="Shivam Pathak" userId="4955cc7bb6633721" providerId="LiveId" clId="{14703E3E-1671-4098-9528-3CD03071452B}" dt="2022-01-14T08:49:24.318" v="704" actId="26606"/>
          <ac:spMkLst>
            <pc:docMk/>
            <pc:sldMk cId="507779297" sldId="306"/>
            <ac:spMk id="78" creationId="{C46DD6FD-5ACA-4CEC-A5E9-C9D11056FDB5}"/>
          </ac:spMkLst>
        </pc:spChg>
        <pc:spChg chg="add del">
          <ac:chgData name="Shivam Pathak" userId="4955cc7bb6633721" providerId="LiveId" clId="{14703E3E-1671-4098-9528-3CD03071452B}" dt="2022-01-14T08:49:27.643" v="706" actId="26606"/>
          <ac:spMkLst>
            <pc:docMk/>
            <pc:sldMk cId="507779297" sldId="306"/>
            <ac:spMk id="80" creationId="{9448D4BC-CF8E-4BE3-A1CD-AE84EB48ED08}"/>
          </ac:spMkLst>
        </pc:spChg>
        <pc:spChg chg="add del">
          <ac:chgData name="Shivam Pathak" userId="4955cc7bb6633721" providerId="LiveId" clId="{14703E3E-1671-4098-9528-3CD03071452B}" dt="2022-01-14T08:49:27.643" v="706" actId="26606"/>
          <ac:spMkLst>
            <pc:docMk/>
            <pc:sldMk cId="507779297" sldId="306"/>
            <ac:spMk id="81" creationId="{98C351D5-E5D7-46F5-BAE4-7C508698EA93}"/>
          </ac:spMkLst>
        </pc:spChg>
        <pc:spChg chg="add del">
          <ac:chgData name="Shivam Pathak" userId="4955cc7bb6633721" providerId="LiveId" clId="{14703E3E-1671-4098-9528-3CD03071452B}" dt="2022-01-14T08:49:27.643" v="706" actId="26606"/>
          <ac:spMkLst>
            <pc:docMk/>
            <pc:sldMk cId="507779297" sldId="306"/>
            <ac:spMk id="82" creationId="{3BCB5F6A-9EB0-40B0-9D13-3023E9A20508}"/>
          </ac:spMkLst>
        </pc:spChg>
        <pc:spChg chg="add del">
          <ac:chgData name="Shivam Pathak" userId="4955cc7bb6633721" providerId="LiveId" clId="{14703E3E-1671-4098-9528-3CD03071452B}" dt="2022-01-14T08:49:34.364" v="708" actId="26606"/>
          <ac:spMkLst>
            <pc:docMk/>
            <pc:sldMk cId="507779297" sldId="306"/>
            <ac:spMk id="90" creationId="{03E8462A-FEBA-4848-81CC-3F8DA3E477BE}"/>
          </ac:spMkLst>
        </pc:spChg>
        <pc:spChg chg="add del">
          <ac:chgData name="Shivam Pathak" userId="4955cc7bb6633721" providerId="LiveId" clId="{14703E3E-1671-4098-9528-3CD03071452B}" dt="2022-01-14T08:49:34.364" v="708" actId="26606"/>
          <ac:spMkLst>
            <pc:docMk/>
            <pc:sldMk cId="507779297" sldId="306"/>
            <ac:spMk id="100" creationId="{7941F9B1-B01B-4A84-89D9-B169AEB4E456}"/>
          </ac:spMkLst>
        </pc:spChg>
        <pc:spChg chg="add del">
          <ac:chgData name="Shivam Pathak" userId="4955cc7bb6633721" providerId="LiveId" clId="{14703E3E-1671-4098-9528-3CD03071452B}" dt="2022-01-14T08:49:36.760" v="710" actId="26606"/>
          <ac:spMkLst>
            <pc:docMk/>
            <pc:sldMk cId="507779297" sldId="306"/>
            <ac:spMk id="108" creationId="{377F545A-A4BF-4D23-B82E-2D33535D6006}"/>
          </ac:spMkLst>
        </pc:spChg>
        <pc:spChg chg="add del">
          <ac:chgData name="Shivam Pathak" userId="4955cc7bb6633721" providerId="LiveId" clId="{14703E3E-1671-4098-9528-3CD03071452B}" dt="2022-01-14T08:49:38.528" v="712" actId="26606"/>
          <ac:spMkLst>
            <pc:docMk/>
            <pc:sldMk cId="507779297" sldId="306"/>
            <ac:spMk id="116" creationId="{6C2031B9-9CCA-4136-8A40-6AA65CF7508E}"/>
          </ac:spMkLst>
        </pc:spChg>
        <pc:spChg chg="add del">
          <ac:chgData name="Shivam Pathak" userId="4955cc7bb6633721" providerId="LiveId" clId="{14703E3E-1671-4098-9528-3CD03071452B}" dt="2022-01-14T08:49:38.528" v="712" actId="26606"/>
          <ac:spMkLst>
            <pc:docMk/>
            <pc:sldMk cId="507779297" sldId="306"/>
            <ac:spMk id="117" creationId="{57B7CA69-ACEC-459C-91DB-7338747100C0}"/>
          </ac:spMkLst>
        </pc:spChg>
        <pc:spChg chg="add del">
          <ac:chgData name="Shivam Pathak" userId="4955cc7bb6633721" providerId="LiveId" clId="{14703E3E-1671-4098-9528-3CD03071452B}" dt="2022-01-14T08:49:41.600" v="714" actId="26606"/>
          <ac:spMkLst>
            <pc:docMk/>
            <pc:sldMk cId="507779297" sldId="306"/>
            <ac:spMk id="119" creationId="{9448D4BC-CF8E-4BE3-A1CD-AE84EB48ED08}"/>
          </ac:spMkLst>
        </pc:spChg>
        <pc:spChg chg="add del">
          <ac:chgData name="Shivam Pathak" userId="4955cc7bb6633721" providerId="LiveId" clId="{14703E3E-1671-4098-9528-3CD03071452B}" dt="2022-01-14T08:49:41.600" v="714" actId="26606"/>
          <ac:spMkLst>
            <pc:docMk/>
            <pc:sldMk cId="507779297" sldId="306"/>
            <ac:spMk id="120" creationId="{9B2A8939-A870-4D2C-941F-4ACD5989634D}"/>
          </ac:spMkLst>
        </pc:spChg>
        <pc:spChg chg="add del">
          <ac:chgData name="Shivam Pathak" userId="4955cc7bb6633721" providerId="LiveId" clId="{14703E3E-1671-4098-9528-3CD03071452B}" dt="2022-01-14T08:49:43.593" v="716" actId="26606"/>
          <ac:spMkLst>
            <pc:docMk/>
            <pc:sldMk cId="507779297" sldId="306"/>
            <ac:spMk id="122" creationId="{9F4444CE-BC8D-4D61-B303-4C05614E62AB}"/>
          </ac:spMkLst>
        </pc:spChg>
        <pc:spChg chg="add del">
          <ac:chgData name="Shivam Pathak" userId="4955cc7bb6633721" providerId="LiveId" clId="{14703E3E-1671-4098-9528-3CD03071452B}" dt="2022-01-14T08:49:43.593" v="716" actId="26606"/>
          <ac:spMkLst>
            <pc:docMk/>
            <pc:sldMk cId="507779297" sldId="306"/>
            <ac:spMk id="123" creationId="{62423CA5-E2E1-4789-B759-9906C1C94063}"/>
          </ac:spMkLst>
        </pc:spChg>
        <pc:spChg chg="add del">
          <ac:chgData name="Shivam Pathak" userId="4955cc7bb6633721" providerId="LiveId" clId="{14703E3E-1671-4098-9528-3CD03071452B}" dt="2022-01-14T08:49:43.593" v="716" actId="26606"/>
          <ac:spMkLst>
            <pc:docMk/>
            <pc:sldMk cId="507779297" sldId="306"/>
            <ac:spMk id="124" creationId="{73772B81-181F-48B7-8826-4D9686D15DF5}"/>
          </ac:spMkLst>
        </pc:spChg>
        <pc:spChg chg="add del">
          <ac:chgData name="Shivam Pathak" userId="4955cc7bb6633721" providerId="LiveId" clId="{14703E3E-1671-4098-9528-3CD03071452B}" dt="2022-01-14T08:49:43.593" v="716" actId="26606"/>
          <ac:spMkLst>
            <pc:docMk/>
            <pc:sldMk cId="507779297" sldId="306"/>
            <ac:spMk id="125" creationId="{9448D4BC-CF8E-4BE3-A1CD-AE84EB48ED08}"/>
          </ac:spMkLst>
        </pc:spChg>
        <pc:spChg chg="add del">
          <ac:chgData name="Shivam Pathak" userId="4955cc7bb6633721" providerId="LiveId" clId="{14703E3E-1671-4098-9528-3CD03071452B}" dt="2022-01-14T08:49:43.593" v="716" actId="26606"/>
          <ac:spMkLst>
            <pc:docMk/>
            <pc:sldMk cId="507779297" sldId="306"/>
            <ac:spMk id="126" creationId="{F945A681-218B-4633-9AA4-CC6EC3EC3DFA}"/>
          </ac:spMkLst>
        </pc:spChg>
        <pc:spChg chg="add del">
          <ac:chgData name="Shivam Pathak" userId="4955cc7bb6633721" providerId="LiveId" clId="{14703E3E-1671-4098-9528-3CD03071452B}" dt="2022-01-14T08:49:43.593" v="716" actId="26606"/>
          <ac:spMkLst>
            <pc:docMk/>
            <pc:sldMk cId="507779297" sldId="306"/>
            <ac:spMk id="127" creationId="{B2205F6E-03C6-4E92-877C-E2482F6599AA}"/>
          </ac:spMkLst>
        </pc:spChg>
        <pc:spChg chg="add del">
          <ac:chgData name="Shivam Pathak" userId="4955cc7bb6633721" providerId="LiveId" clId="{14703E3E-1671-4098-9528-3CD03071452B}" dt="2022-01-14T08:49:45.921" v="718" actId="26606"/>
          <ac:spMkLst>
            <pc:docMk/>
            <pc:sldMk cId="507779297" sldId="306"/>
            <ac:spMk id="129" creationId="{9448D4BC-CF8E-4BE3-A1CD-AE84EB48ED08}"/>
          </ac:spMkLst>
        </pc:spChg>
        <pc:spChg chg="add del">
          <ac:chgData name="Shivam Pathak" userId="4955cc7bb6633721" providerId="LiveId" clId="{14703E3E-1671-4098-9528-3CD03071452B}" dt="2022-01-14T08:49:45.921" v="718" actId="26606"/>
          <ac:spMkLst>
            <pc:docMk/>
            <pc:sldMk cId="507779297" sldId="306"/>
            <ac:spMk id="130" creationId="{33C1C8DC-EB0E-4E54-8D5B-02262B55C2AE}"/>
          </ac:spMkLst>
        </pc:spChg>
        <pc:spChg chg="add del">
          <ac:chgData name="Shivam Pathak" userId="4955cc7bb6633721" providerId="LiveId" clId="{14703E3E-1671-4098-9528-3CD03071452B}" dt="2022-01-14T08:49:49.322" v="720" actId="26606"/>
          <ac:spMkLst>
            <pc:docMk/>
            <pc:sldMk cId="507779297" sldId="306"/>
            <ac:spMk id="132" creationId="{D94A7024-D948-494D-8920-BBA2DA07D15B}"/>
          </ac:spMkLst>
        </pc:spChg>
        <pc:spChg chg="add del">
          <ac:chgData name="Shivam Pathak" userId="4955cc7bb6633721" providerId="LiveId" clId="{14703E3E-1671-4098-9528-3CD03071452B}" dt="2022-01-14T08:49:49.322" v="720" actId="26606"/>
          <ac:spMkLst>
            <pc:docMk/>
            <pc:sldMk cId="507779297" sldId="306"/>
            <ac:spMk id="133" creationId="{9448D4BC-CF8E-4BE3-A1CD-AE84EB48ED08}"/>
          </ac:spMkLst>
        </pc:spChg>
        <pc:spChg chg="add del">
          <ac:chgData name="Shivam Pathak" userId="4955cc7bb6633721" providerId="LiveId" clId="{14703E3E-1671-4098-9528-3CD03071452B}" dt="2022-01-14T08:49:49.322" v="720" actId="26606"/>
          <ac:spMkLst>
            <pc:docMk/>
            <pc:sldMk cId="507779297" sldId="306"/>
            <ac:spMk id="134" creationId="{0CAF2795-04D7-4AEC-8228-6B198446553B}"/>
          </ac:spMkLst>
        </pc:spChg>
        <pc:spChg chg="add del">
          <ac:chgData name="Shivam Pathak" userId="4955cc7bb6633721" providerId="LiveId" clId="{14703E3E-1671-4098-9528-3CD03071452B}" dt="2022-01-14T08:49:50.648" v="722" actId="26606"/>
          <ac:spMkLst>
            <pc:docMk/>
            <pc:sldMk cId="507779297" sldId="306"/>
            <ac:spMk id="142" creationId="{F0656BFA-9C98-404D-A9A8-62F85430CB99}"/>
          </ac:spMkLst>
        </pc:spChg>
        <pc:spChg chg="add del">
          <ac:chgData name="Shivam Pathak" userId="4955cc7bb6633721" providerId="LiveId" clId="{14703E3E-1671-4098-9528-3CD03071452B}" dt="2022-01-14T08:49:50.648" v="722" actId="26606"/>
          <ac:spMkLst>
            <pc:docMk/>
            <pc:sldMk cId="507779297" sldId="306"/>
            <ac:spMk id="143" creationId="{2CEFF5E2-6478-4C20-B0EB-864D7BD0A5E0}"/>
          </ac:spMkLst>
        </pc:spChg>
        <pc:spChg chg="add del">
          <ac:chgData name="Shivam Pathak" userId="4955cc7bb6633721" providerId="LiveId" clId="{14703E3E-1671-4098-9528-3CD03071452B}" dt="2022-01-14T08:49:58.636" v="724" actId="26606"/>
          <ac:spMkLst>
            <pc:docMk/>
            <pc:sldMk cId="507779297" sldId="306"/>
            <ac:spMk id="145" creationId="{D94A7024-D948-494D-8920-BBA2DA07D15B}"/>
          </ac:spMkLst>
        </pc:spChg>
        <pc:spChg chg="add del">
          <ac:chgData name="Shivam Pathak" userId="4955cc7bb6633721" providerId="LiveId" clId="{14703E3E-1671-4098-9528-3CD03071452B}" dt="2022-01-14T08:49:58.636" v="724" actId="26606"/>
          <ac:spMkLst>
            <pc:docMk/>
            <pc:sldMk cId="507779297" sldId="306"/>
            <ac:spMk id="146" creationId="{9448D4BC-CF8E-4BE3-A1CD-AE84EB48ED08}"/>
          </ac:spMkLst>
        </pc:spChg>
        <pc:spChg chg="add del">
          <ac:chgData name="Shivam Pathak" userId="4955cc7bb6633721" providerId="LiveId" clId="{14703E3E-1671-4098-9528-3CD03071452B}" dt="2022-01-14T08:49:58.636" v="724" actId="26606"/>
          <ac:spMkLst>
            <pc:docMk/>
            <pc:sldMk cId="507779297" sldId="306"/>
            <ac:spMk id="147" creationId="{0CAF2795-04D7-4AEC-8228-6B198446553B}"/>
          </ac:spMkLst>
        </pc:spChg>
        <pc:spChg chg="add del">
          <ac:chgData name="Shivam Pathak" userId="4955cc7bb6633721" providerId="LiveId" clId="{14703E3E-1671-4098-9528-3CD03071452B}" dt="2022-01-14T08:49:59.157" v="726" actId="26606"/>
          <ac:spMkLst>
            <pc:docMk/>
            <pc:sldMk cId="507779297" sldId="306"/>
            <ac:spMk id="149" creationId="{A65AC7D1-EAA9-48F5-B509-60A7F50BF703}"/>
          </ac:spMkLst>
        </pc:spChg>
        <pc:spChg chg="add del">
          <ac:chgData name="Shivam Pathak" userId="4955cc7bb6633721" providerId="LiveId" clId="{14703E3E-1671-4098-9528-3CD03071452B}" dt="2022-01-14T08:49:59.157" v="726" actId="26606"/>
          <ac:spMkLst>
            <pc:docMk/>
            <pc:sldMk cId="507779297" sldId="306"/>
            <ac:spMk id="150" creationId="{D6320AF9-619A-4175-865B-5663E1AEF4C5}"/>
          </ac:spMkLst>
        </pc:spChg>
        <pc:spChg chg="add del">
          <ac:chgData name="Shivam Pathak" userId="4955cc7bb6633721" providerId="LiveId" clId="{14703E3E-1671-4098-9528-3CD03071452B}" dt="2022-01-14T08:49:59.157" v="726" actId="26606"/>
          <ac:spMkLst>
            <pc:docMk/>
            <pc:sldMk cId="507779297" sldId="306"/>
            <ac:spMk id="153" creationId="{7E018740-5C2B-4A41-AC1A-7E68D1EC1954}"/>
          </ac:spMkLst>
        </pc:spChg>
        <pc:spChg chg="add del">
          <ac:chgData name="Shivam Pathak" userId="4955cc7bb6633721" providerId="LiveId" clId="{14703E3E-1671-4098-9528-3CD03071452B}" dt="2022-01-14T08:49:59.157" v="726" actId="26606"/>
          <ac:spMkLst>
            <pc:docMk/>
            <pc:sldMk cId="507779297" sldId="306"/>
            <ac:spMk id="154" creationId="{166F75A4-C475-4941-8EE2-B80A06A2C1BB}"/>
          </ac:spMkLst>
        </pc:spChg>
        <pc:spChg chg="add del">
          <ac:chgData name="Shivam Pathak" userId="4955cc7bb6633721" providerId="LiveId" clId="{14703E3E-1671-4098-9528-3CD03071452B}" dt="2022-01-14T08:49:59.157" v="726" actId="26606"/>
          <ac:spMkLst>
            <pc:docMk/>
            <pc:sldMk cId="507779297" sldId="306"/>
            <ac:spMk id="155" creationId="{A032553A-72E8-4B0D-8405-FF9771C9AF05}"/>
          </ac:spMkLst>
        </pc:spChg>
        <pc:spChg chg="add del">
          <ac:chgData name="Shivam Pathak" userId="4955cc7bb6633721" providerId="LiveId" clId="{14703E3E-1671-4098-9528-3CD03071452B}" dt="2022-01-14T08:49:59.157" v="726" actId="26606"/>
          <ac:spMkLst>
            <pc:docMk/>
            <pc:sldMk cId="507779297" sldId="306"/>
            <ac:spMk id="156" creationId="{765800AC-C3B9-498E-87BC-29FAE4C76B21}"/>
          </ac:spMkLst>
        </pc:spChg>
        <pc:spChg chg="add del">
          <ac:chgData name="Shivam Pathak" userId="4955cc7bb6633721" providerId="LiveId" clId="{14703E3E-1671-4098-9528-3CD03071452B}" dt="2022-01-14T08:49:59.157" v="726" actId="26606"/>
          <ac:spMkLst>
            <pc:docMk/>
            <pc:sldMk cId="507779297" sldId="306"/>
            <ac:spMk id="157" creationId="{1F9D6ACB-2FF4-49F9-978A-E0D5327FC635}"/>
          </ac:spMkLst>
        </pc:spChg>
        <pc:spChg chg="add del">
          <ac:chgData name="Shivam Pathak" userId="4955cc7bb6633721" providerId="LiveId" clId="{14703E3E-1671-4098-9528-3CD03071452B}" dt="2022-01-14T08:49:59.157" v="726" actId="26606"/>
          <ac:spMkLst>
            <pc:docMk/>
            <pc:sldMk cId="507779297" sldId="306"/>
            <ac:spMk id="158" creationId="{A5EC319D-0FEA-4B95-A3EA-01E35672C95B}"/>
          </ac:spMkLst>
        </pc:spChg>
        <pc:spChg chg="add del">
          <ac:chgData name="Shivam Pathak" userId="4955cc7bb6633721" providerId="LiveId" clId="{14703E3E-1671-4098-9528-3CD03071452B}" dt="2022-01-14T08:49:59.157" v="726" actId="26606"/>
          <ac:spMkLst>
            <pc:docMk/>
            <pc:sldMk cId="507779297" sldId="306"/>
            <ac:spMk id="159" creationId="{9448D4BC-CF8E-4BE3-A1CD-AE84EB48ED08}"/>
          </ac:spMkLst>
        </pc:spChg>
        <pc:spChg chg="add del">
          <ac:chgData name="Shivam Pathak" userId="4955cc7bb6633721" providerId="LiveId" clId="{14703E3E-1671-4098-9528-3CD03071452B}" dt="2022-01-14T08:49:59.157" v="726" actId="26606"/>
          <ac:spMkLst>
            <pc:docMk/>
            <pc:sldMk cId="507779297" sldId="306"/>
            <ac:spMk id="160" creationId="{F1AA6BBA-F675-4E4F-9B58-5C0D56B70573}"/>
          </ac:spMkLst>
        </pc:spChg>
        <pc:spChg chg="add del">
          <ac:chgData name="Shivam Pathak" userId="4955cc7bb6633721" providerId="LiveId" clId="{14703E3E-1671-4098-9528-3CD03071452B}" dt="2022-01-14T08:50:01.929" v="728" actId="26606"/>
          <ac:spMkLst>
            <pc:docMk/>
            <pc:sldMk cId="507779297" sldId="306"/>
            <ac:spMk id="162" creationId="{9448D4BC-CF8E-4BE3-A1CD-AE84EB48ED08}"/>
          </ac:spMkLst>
        </pc:spChg>
        <pc:spChg chg="add del">
          <ac:chgData name="Shivam Pathak" userId="4955cc7bb6633721" providerId="LiveId" clId="{14703E3E-1671-4098-9528-3CD03071452B}" dt="2022-01-14T08:50:01.929" v="728" actId="26606"/>
          <ac:spMkLst>
            <pc:docMk/>
            <pc:sldMk cId="507779297" sldId="306"/>
            <ac:spMk id="163" creationId="{793E1D0C-1A51-462E-8844-2B7DAEBC5052}"/>
          </ac:spMkLst>
        </pc:spChg>
        <pc:spChg chg="add del">
          <ac:chgData name="Shivam Pathak" userId="4955cc7bb6633721" providerId="LiveId" clId="{14703E3E-1671-4098-9528-3CD03071452B}" dt="2022-01-14T08:50:01.929" v="728" actId="26606"/>
          <ac:spMkLst>
            <pc:docMk/>
            <pc:sldMk cId="507779297" sldId="306"/>
            <ac:spMk id="166" creationId="{3F088236-D655-4F88-B238-E16762358025}"/>
          </ac:spMkLst>
        </pc:spChg>
        <pc:spChg chg="add del">
          <ac:chgData name="Shivam Pathak" userId="4955cc7bb6633721" providerId="LiveId" clId="{14703E3E-1671-4098-9528-3CD03071452B}" dt="2022-01-14T08:50:01.929" v="728" actId="26606"/>
          <ac:spMkLst>
            <pc:docMk/>
            <pc:sldMk cId="507779297" sldId="306"/>
            <ac:spMk id="167" creationId="{3DAC0C92-199E-475C-9390-119A9B027276}"/>
          </ac:spMkLst>
        </pc:spChg>
        <pc:spChg chg="add del">
          <ac:chgData name="Shivam Pathak" userId="4955cc7bb6633721" providerId="LiveId" clId="{14703E3E-1671-4098-9528-3CD03071452B}" dt="2022-01-14T08:50:01.929" v="728" actId="26606"/>
          <ac:spMkLst>
            <pc:docMk/>
            <pc:sldMk cId="507779297" sldId="306"/>
            <ac:spMk id="168" creationId="{C4CFB339-0ED8-4FE2-9EF1-6D1375B8499B}"/>
          </ac:spMkLst>
        </pc:spChg>
        <pc:spChg chg="add del">
          <ac:chgData name="Shivam Pathak" userId="4955cc7bb6633721" providerId="LiveId" clId="{14703E3E-1671-4098-9528-3CD03071452B}" dt="2022-01-14T08:50:01.929" v="728" actId="26606"/>
          <ac:spMkLst>
            <pc:docMk/>
            <pc:sldMk cId="507779297" sldId="306"/>
            <ac:spMk id="169" creationId="{31896C80-2069-4431-9C19-83B913734490}"/>
          </ac:spMkLst>
        </pc:spChg>
        <pc:spChg chg="add del">
          <ac:chgData name="Shivam Pathak" userId="4955cc7bb6633721" providerId="LiveId" clId="{14703E3E-1671-4098-9528-3CD03071452B}" dt="2022-01-14T08:50:01.929" v="728" actId="26606"/>
          <ac:spMkLst>
            <pc:docMk/>
            <pc:sldMk cId="507779297" sldId="306"/>
            <ac:spMk id="170" creationId="{BF120A21-0841-4823-B0C4-28AEBCEF9B78}"/>
          </ac:spMkLst>
        </pc:spChg>
        <pc:spChg chg="add del">
          <ac:chgData name="Shivam Pathak" userId="4955cc7bb6633721" providerId="LiveId" clId="{14703E3E-1671-4098-9528-3CD03071452B}" dt="2022-01-14T08:50:01.929" v="728" actId="26606"/>
          <ac:spMkLst>
            <pc:docMk/>
            <pc:sldMk cId="507779297" sldId="306"/>
            <ac:spMk id="171" creationId="{DBB05BAE-BBD3-4289-899F-A6851503C6B0}"/>
          </ac:spMkLst>
        </pc:spChg>
        <pc:spChg chg="add del">
          <ac:chgData name="Shivam Pathak" userId="4955cc7bb6633721" providerId="LiveId" clId="{14703E3E-1671-4098-9528-3CD03071452B}" dt="2022-01-14T08:50:01.929" v="728" actId="26606"/>
          <ac:spMkLst>
            <pc:docMk/>
            <pc:sldMk cId="507779297" sldId="306"/>
            <ac:spMk id="172" creationId="{9874D11C-36F5-4BBE-A490-019A54E953B0}"/>
          </ac:spMkLst>
        </pc:spChg>
        <pc:spChg chg="add del">
          <ac:chgData name="Shivam Pathak" userId="4955cc7bb6633721" providerId="LiveId" clId="{14703E3E-1671-4098-9528-3CD03071452B}" dt="2022-01-14T08:50:04.488" v="730" actId="26606"/>
          <ac:spMkLst>
            <pc:docMk/>
            <pc:sldMk cId="507779297" sldId="306"/>
            <ac:spMk id="174" creationId="{9448D4BC-CF8E-4BE3-A1CD-AE84EB48ED08}"/>
          </ac:spMkLst>
        </pc:spChg>
        <pc:spChg chg="add del">
          <ac:chgData name="Shivam Pathak" userId="4955cc7bb6633721" providerId="LiveId" clId="{14703E3E-1671-4098-9528-3CD03071452B}" dt="2022-01-14T08:50:04.488" v="730" actId="26606"/>
          <ac:spMkLst>
            <pc:docMk/>
            <pc:sldMk cId="507779297" sldId="306"/>
            <ac:spMk id="175" creationId="{D19F24DF-685C-430F-A629-EEC2875C1A00}"/>
          </ac:spMkLst>
        </pc:spChg>
        <pc:spChg chg="add del">
          <ac:chgData name="Shivam Pathak" userId="4955cc7bb6633721" providerId="LiveId" clId="{14703E3E-1671-4098-9528-3CD03071452B}" dt="2022-01-14T08:50:07.543" v="732" actId="26606"/>
          <ac:spMkLst>
            <pc:docMk/>
            <pc:sldMk cId="507779297" sldId="306"/>
            <ac:spMk id="177" creationId="{9448D4BC-CF8E-4BE3-A1CD-AE84EB48ED08}"/>
          </ac:spMkLst>
        </pc:spChg>
        <pc:spChg chg="add del">
          <ac:chgData name="Shivam Pathak" userId="4955cc7bb6633721" providerId="LiveId" clId="{14703E3E-1671-4098-9528-3CD03071452B}" dt="2022-01-14T08:50:07.543" v="732" actId="26606"/>
          <ac:spMkLst>
            <pc:docMk/>
            <pc:sldMk cId="507779297" sldId="306"/>
            <ac:spMk id="178" creationId="{33C1C8DC-EB0E-4E54-8D5B-02262B55C2AE}"/>
          </ac:spMkLst>
        </pc:spChg>
        <pc:spChg chg="add del">
          <ac:chgData name="Shivam Pathak" userId="4955cc7bb6633721" providerId="LiveId" clId="{14703E3E-1671-4098-9528-3CD03071452B}" dt="2022-01-14T08:50:55.101" v="743" actId="26606"/>
          <ac:spMkLst>
            <pc:docMk/>
            <pc:sldMk cId="507779297" sldId="306"/>
            <ac:spMk id="180" creationId="{9448D4BC-CF8E-4BE3-A1CD-AE84EB48ED08}"/>
          </ac:spMkLst>
        </pc:spChg>
        <pc:spChg chg="add del mod">
          <ac:chgData name="Shivam Pathak" userId="4955cc7bb6633721" providerId="LiveId" clId="{14703E3E-1671-4098-9528-3CD03071452B}" dt="2022-01-14T08:50:55.101" v="743" actId="26606"/>
          <ac:spMkLst>
            <pc:docMk/>
            <pc:sldMk cId="507779297" sldId="306"/>
            <ac:spMk id="181" creationId="{9B2A8939-A870-4D2C-941F-4ACD5989634D}"/>
          </ac:spMkLst>
        </pc:spChg>
        <pc:grpChg chg="add del">
          <ac:chgData name="Shivam Pathak" userId="4955cc7bb6633721" providerId="LiveId" clId="{14703E3E-1671-4098-9528-3CD03071452B}" dt="2022-01-14T08:48:53.468" v="686" actId="26606"/>
          <ac:grpSpMkLst>
            <pc:docMk/>
            <pc:sldMk cId="507779297" sldId="306"/>
            <ac:grpSpMk id="10" creationId="{0565C35A-C6FA-4269-822E-6DB5B9C48882}"/>
          </ac:grpSpMkLst>
        </pc:grpChg>
        <pc:grpChg chg="add del">
          <ac:chgData name="Shivam Pathak" userId="4955cc7bb6633721" providerId="LiveId" clId="{14703E3E-1671-4098-9528-3CD03071452B}" dt="2022-01-14T08:48:54.634" v="688" actId="26606"/>
          <ac:grpSpMkLst>
            <pc:docMk/>
            <pc:sldMk cId="507779297" sldId="306"/>
            <ac:grpSpMk id="26" creationId="{0565C35A-C6FA-4269-822E-6DB5B9C48882}"/>
          </ac:grpSpMkLst>
        </pc:grpChg>
        <pc:grpChg chg="add del">
          <ac:chgData name="Shivam Pathak" userId="4955cc7bb6633721" providerId="LiveId" clId="{14703E3E-1671-4098-9528-3CD03071452B}" dt="2022-01-14T08:48:58.468" v="690" actId="26606"/>
          <ac:grpSpMkLst>
            <pc:docMk/>
            <pc:sldMk cId="507779297" sldId="306"/>
            <ac:grpSpMk id="29" creationId="{0565C35A-C6FA-4269-822E-6DB5B9C48882}"/>
          </ac:grpSpMkLst>
        </pc:grpChg>
        <pc:grpChg chg="add del">
          <ac:chgData name="Shivam Pathak" userId="4955cc7bb6633721" providerId="LiveId" clId="{14703E3E-1671-4098-9528-3CD03071452B}" dt="2022-01-14T08:49:34.364" v="708" actId="26606"/>
          <ac:grpSpMkLst>
            <pc:docMk/>
            <pc:sldMk cId="507779297" sldId="306"/>
            <ac:grpSpMk id="84" creationId="{5F054EF5-EFE6-45A2-834C-0F0931F39F1E}"/>
          </ac:grpSpMkLst>
        </pc:grpChg>
        <pc:grpChg chg="add del">
          <ac:chgData name="Shivam Pathak" userId="4955cc7bb6633721" providerId="LiveId" clId="{14703E3E-1671-4098-9528-3CD03071452B}" dt="2022-01-14T08:49:34.364" v="708" actId="26606"/>
          <ac:grpSpMkLst>
            <pc:docMk/>
            <pc:sldMk cId="507779297" sldId="306"/>
            <ac:grpSpMk id="91" creationId="{2109F83F-40FE-4DB3-84CC-09FB3340D06D}"/>
          </ac:grpSpMkLst>
        </pc:grpChg>
        <pc:grpChg chg="add del">
          <ac:chgData name="Shivam Pathak" userId="4955cc7bb6633721" providerId="LiveId" clId="{14703E3E-1671-4098-9528-3CD03071452B}" dt="2022-01-14T08:49:36.760" v="710" actId="26606"/>
          <ac:grpSpMkLst>
            <pc:docMk/>
            <pc:sldMk cId="507779297" sldId="306"/>
            <ac:grpSpMk id="102" creationId="{0565C35A-C6FA-4269-822E-6DB5B9C48882}"/>
          </ac:grpSpMkLst>
        </pc:grpChg>
        <pc:grpChg chg="add del">
          <ac:chgData name="Shivam Pathak" userId="4955cc7bb6633721" providerId="LiveId" clId="{14703E3E-1671-4098-9528-3CD03071452B}" dt="2022-01-14T08:49:38.528" v="712" actId="26606"/>
          <ac:grpSpMkLst>
            <pc:docMk/>
            <pc:sldMk cId="507779297" sldId="306"/>
            <ac:grpSpMk id="110" creationId="{0565C35A-C6FA-4269-822E-6DB5B9C48882}"/>
          </ac:grpSpMkLst>
        </pc:grpChg>
        <pc:grpChg chg="add del">
          <ac:chgData name="Shivam Pathak" userId="4955cc7bb6633721" providerId="LiveId" clId="{14703E3E-1671-4098-9528-3CD03071452B}" dt="2022-01-14T08:49:50.648" v="722" actId="26606"/>
          <ac:grpSpMkLst>
            <pc:docMk/>
            <pc:sldMk cId="507779297" sldId="306"/>
            <ac:grpSpMk id="136" creationId="{5F054EF5-EFE6-45A2-834C-0F0931F39F1E}"/>
          </ac:grpSpMkLst>
        </pc:grpChg>
        <pc:picChg chg="add mod">
          <ac:chgData name="Shivam Pathak" userId="4955cc7bb6633721" providerId="LiveId" clId="{14703E3E-1671-4098-9528-3CD03071452B}" dt="2022-01-14T09:04:36.214" v="1295" actId="1076"/>
          <ac:picMkLst>
            <pc:docMk/>
            <pc:sldMk cId="507779297" sldId="306"/>
            <ac:picMk id="5" creationId="{5E16A070-5146-4B16-9A34-FBD20167C5ED}"/>
          </ac:picMkLst>
        </pc:picChg>
        <pc:cxnChg chg="add del">
          <ac:chgData name="Shivam Pathak" userId="4955cc7bb6633721" providerId="LiveId" clId="{14703E3E-1671-4098-9528-3CD03071452B}" dt="2022-01-14T08:49:18.436" v="698" actId="26606"/>
          <ac:cxnSpMkLst>
            <pc:docMk/>
            <pc:sldMk cId="507779297" sldId="306"/>
            <ac:cxnSpMk id="43" creationId="{64FA5DFF-7FE6-4855-84E6-DFA78EE978BD}"/>
          </ac:cxnSpMkLst>
        </pc:cxnChg>
        <pc:cxnChg chg="add del">
          <ac:chgData name="Shivam Pathak" userId="4955cc7bb6633721" providerId="LiveId" clId="{14703E3E-1671-4098-9528-3CD03071452B}" dt="2022-01-14T08:49:18.436" v="698" actId="26606"/>
          <ac:cxnSpMkLst>
            <pc:docMk/>
            <pc:sldMk cId="507779297" sldId="306"/>
            <ac:cxnSpMk id="44" creationId="{2AFD8CBA-54A3-4363-991B-B9C631BBFA74}"/>
          </ac:cxnSpMkLst>
        </pc:cxnChg>
        <pc:cxnChg chg="add del">
          <ac:chgData name="Shivam Pathak" userId="4955cc7bb6633721" providerId="LiveId" clId="{14703E3E-1671-4098-9528-3CD03071452B}" dt="2022-01-14T08:49:20.713" v="700" actId="26606"/>
          <ac:cxnSpMkLst>
            <pc:docMk/>
            <pc:sldMk cId="507779297" sldId="306"/>
            <ac:cxnSpMk id="53" creationId="{063B6EC6-D752-4EE7-908B-F8F19E8C7FEA}"/>
          </ac:cxnSpMkLst>
        </pc:cxnChg>
        <pc:cxnChg chg="add del">
          <ac:chgData name="Shivam Pathak" userId="4955cc7bb6633721" providerId="LiveId" clId="{14703E3E-1671-4098-9528-3CD03071452B}" dt="2022-01-14T08:49:20.713" v="700" actId="26606"/>
          <ac:cxnSpMkLst>
            <pc:docMk/>
            <pc:sldMk cId="507779297" sldId="306"/>
            <ac:cxnSpMk id="54" creationId="{EFECD4E8-AD3E-4228-82A2-9461958EA94D}"/>
          </ac:cxnSpMkLst>
        </pc:cxnChg>
        <pc:cxnChg chg="add del">
          <ac:chgData name="Shivam Pathak" userId="4955cc7bb6633721" providerId="LiveId" clId="{14703E3E-1671-4098-9528-3CD03071452B}" dt="2022-01-14T08:49:22.441" v="702" actId="26606"/>
          <ac:cxnSpMkLst>
            <pc:docMk/>
            <pc:sldMk cId="507779297" sldId="306"/>
            <ac:cxnSpMk id="66" creationId="{8C18954F-0B0F-44A8-91E0-847BF7010516}"/>
          </ac:cxnSpMkLst>
        </pc:cxnChg>
        <pc:cxnChg chg="add del">
          <ac:chgData name="Shivam Pathak" userId="4955cc7bb6633721" providerId="LiveId" clId="{14703E3E-1671-4098-9528-3CD03071452B}" dt="2022-01-14T08:49:22.441" v="702" actId="26606"/>
          <ac:cxnSpMkLst>
            <pc:docMk/>
            <pc:sldMk cId="507779297" sldId="306"/>
            <ac:cxnSpMk id="67" creationId="{7C0A67AA-69E1-4F6D-A8A6-E7A2EAB7E1AC}"/>
          </ac:cxnSpMkLst>
        </pc:cxnChg>
        <pc:cxnChg chg="add del">
          <ac:chgData name="Shivam Pathak" userId="4955cc7bb6633721" providerId="LiveId" clId="{14703E3E-1671-4098-9528-3CD03071452B}" dt="2022-01-14T08:49:59.157" v="726" actId="26606"/>
          <ac:cxnSpMkLst>
            <pc:docMk/>
            <pc:sldMk cId="507779297" sldId="306"/>
            <ac:cxnSpMk id="151" creationId="{063B6EC6-D752-4EE7-908B-F8F19E8C7FEA}"/>
          </ac:cxnSpMkLst>
        </pc:cxnChg>
        <pc:cxnChg chg="add del">
          <ac:chgData name="Shivam Pathak" userId="4955cc7bb6633721" providerId="LiveId" clId="{14703E3E-1671-4098-9528-3CD03071452B}" dt="2022-01-14T08:49:59.157" v="726" actId="26606"/>
          <ac:cxnSpMkLst>
            <pc:docMk/>
            <pc:sldMk cId="507779297" sldId="306"/>
            <ac:cxnSpMk id="152" creationId="{EFECD4E8-AD3E-4228-82A2-9461958EA94D}"/>
          </ac:cxnSpMkLst>
        </pc:cxnChg>
        <pc:cxnChg chg="add del">
          <ac:chgData name="Shivam Pathak" userId="4955cc7bb6633721" providerId="LiveId" clId="{14703E3E-1671-4098-9528-3CD03071452B}" dt="2022-01-14T08:50:01.929" v="728" actId="26606"/>
          <ac:cxnSpMkLst>
            <pc:docMk/>
            <pc:sldMk cId="507779297" sldId="306"/>
            <ac:cxnSpMk id="164" creationId="{64FA5DFF-7FE6-4855-84E6-DFA78EE978BD}"/>
          </ac:cxnSpMkLst>
        </pc:cxnChg>
        <pc:cxnChg chg="add del">
          <ac:chgData name="Shivam Pathak" userId="4955cc7bb6633721" providerId="LiveId" clId="{14703E3E-1671-4098-9528-3CD03071452B}" dt="2022-01-14T08:50:01.929" v="728" actId="26606"/>
          <ac:cxnSpMkLst>
            <pc:docMk/>
            <pc:sldMk cId="507779297" sldId="306"/>
            <ac:cxnSpMk id="165" creationId="{2AFD8CBA-54A3-4363-991B-B9C631BBFA74}"/>
          </ac:cxnSpMkLst>
        </pc:cxnChg>
      </pc:sldChg>
      <pc:sldChg chg="addSp delSp modSp new mod setBg">
        <pc:chgData name="Shivam Pathak" userId="4955cc7bb6633721" providerId="LiveId" clId="{14703E3E-1671-4098-9528-3CD03071452B}" dt="2022-01-14T08:52:15.802" v="781" actId="26606"/>
        <pc:sldMkLst>
          <pc:docMk/>
          <pc:sldMk cId="407402322" sldId="307"/>
        </pc:sldMkLst>
        <pc:spChg chg="mod">
          <ac:chgData name="Shivam Pathak" userId="4955cc7bb6633721" providerId="LiveId" clId="{14703E3E-1671-4098-9528-3CD03071452B}" dt="2022-01-14T08:52:15.802" v="781" actId="26606"/>
          <ac:spMkLst>
            <pc:docMk/>
            <pc:sldMk cId="407402322" sldId="307"/>
            <ac:spMk id="2" creationId="{EE2383F4-2300-42ED-8990-C758E56D2759}"/>
          </ac:spMkLst>
        </pc:spChg>
        <pc:spChg chg="del">
          <ac:chgData name="Shivam Pathak" userId="4955cc7bb6633721" providerId="LiveId" clId="{14703E3E-1671-4098-9528-3CD03071452B}" dt="2022-01-14T08:52:11.494" v="778" actId="931"/>
          <ac:spMkLst>
            <pc:docMk/>
            <pc:sldMk cId="407402322" sldId="307"/>
            <ac:spMk id="3" creationId="{5EA1E6CA-404E-4864-8271-DF957F4CD8C6}"/>
          </ac:spMkLst>
        </pc:spChg>
        <pc:grpChg chg="add">
          <ac:chgData name="Shivam Pathak" userId="4955cc7bb6633721" providerId="LiveId" clId="{14703E3E-1671-4098-9528-3CD03071452B}" dt="2022-01-14T08:52:15.802" v="781" actId="26606"/>
          <ac:grpSpMkLst>
            <pc:docMk/>
            <pc:sldMk cId="407402322" sldId="307"/>
            <ac:grpSpMk id="10" creationId="{6A761A44-A936-4382-8A16-7ED6A2903DD0}"/>
          </ac:grpSpMkLst>
        </pc:grpChg>
        <pc:picChg chg="add mod">
          <ac:chgData name="Shivam Pathak" userId="4955cc7bb6633721" providerId="LiveId" clId="{14703E3E-1671-4098-9528-3CD03071452B}" dt="2022-01-14T08:52:15.802" v="781" actId="26606"/>
          <ac:picMkLst>
            <pc:docMk/>
            <pc:sldMk cId="407402322" sldId="307"/>
            <ac:picMk id="5" creationId="{658C1FDB-2147-4523-8438-6FF5FC42FC92}"/>
          </ac:picMkLst>
        </pc:picChg>
      </pc:sldChg>
      <pc:sldChg chg="addSp delSp modSp new mod setBg">
        <pc:chgData name="Shivam Pathak" userId="4955cc7bb6633721" providerId="LiveId" clId="{14703E3E-1671-4098-9528-3CD03071452B}" dt="2022-01-14T10:19:16.205" v="2256" actId="1076"/>
        <pc:sldMkLst>
          <pc:docMk/>
          <pc:sldMk cId="886035704" sldId="308"/>
        </pc:sldMkLst>
        <pc:spChg chg="mod">
          <ac:chgData name="Shivam Pathak" userId="4955cc7bb6633721" providerId="LiveId" clId="{14703E3E-1671-4098-9528-3CD03071452B}" dt="2022-01-14T09:14:22.271" v="1601" actId="26606"/>
          <ac:spMkLst>
            <pc:docMk/>
            <pc:sldMk cId="886035704" sldId="308"/>
            <ac:spMk id="2" creationId="{EB5D89DB-2427-4A67-8000-A9D48980DB8F}"/>
          </ac:spMkLst>
        </pc:spChg>
        <pc:spChg chg="add del mod">
          <ac:chgData name="Shivam Pathak" userId="4955cc7bb6633721" providerId="LiveId" clId="{14703E3E-1671-4098-9528-3CD03071452B}" dt="2022-01-14T10:19:16.205" v="2256" actId="1076"/>
          <ac:spMkLst>
            <pc:docMk/>
            <pc:sldMk cId="886035704" sldId="308"/>
            <ac:spMk id="3" creationId="{1F009783-D7D9-4951-848D-2177351F4D11}"/>
          </ac:spMkLst>
        </pc:spChg>
        <pc:spChg chg="add del">
          <ac:chgData name="Shivam Pathak" userId="4955cc7bb6633721" providerId="LiveId" clId="{14703E3E-1671-4098-9528-3CD03071452B}" dt="2022-01-14T09:14:22.271" v="1601" actId="26606"/>
          <ac:spMkLst>
            <pc:docMk/>
            <pc:sldMk cId="886035704" sldId="308"/>
            <ac:spMk id="9" creationId="{4B8A04D0-5480-4443-9856-0B8150090094}"/>
          </ac:spMkLst>
        </pc:spChg>
        <pc:picChg chg="add del mod modCrop">
          <ac:chgData name="Shivam Pathak" userId="4955cc7bb6633721" providerId="LiveId" clId="{14703E3E-1671-4098-9528-3CD03071452B}" dt="2022-01-14T09:14:25.389" v="1605" actId="931"/>
          <ac:picMkLst>
            <pc:docMk/>
            <pc:sldMk cId="886035704" sldId="308"/>
            <ac:picMk id="5" creationId="{192B6FA4-1A93-47E7-8060-4200C515E5D8}"/>
          </ac:picMkLst>
        </pc:picChg>
      </pc:sldChg>
      <pc:sldChg chg="modSp new del mod">
        <pc:chgData name="Shivam Pathak" userId="4955cc7bb6633721" providerId="LiveId" clId="{14703E3E-1671-4098-9528-3CD03071452B}" dt="2022-01-14T09:09:27.222" v="1579" actId="2696"/>
        <pc:sldMkLst>
          <pc:docMk/>
          <pc:sldMk cId="3246313658" sldId="308"/>
        </pc:sldMkLst>
        <pc:spChg chg="mod">
          <ac:chgData name="Shivam Pathak" userId="4955cc7bb6633721" providerId="LiveId" clId="{14703E3E-1671-4098-9528-3CD03071452B}" dt="2022-01-14T09:09:17.164" v="1578" actId="20577"/>
          <ac:spMkLst>
            <pc:docMk/>
            <pc:sldMk cId="3246313658" sldId="308"/>
            <ac:spMk id="2" creationId="{33C32BD1-A67E-416A-9803-5971EDDF97C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918867994854269E-2"/>
          <c:y val="0.17079017286016204"/>
          <c:w val="0.9237493333574851"/>
          <c:h val="0.620709132706655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India</c:v>
                </c:pt>
                <c:pt idx="1">
                  <c:v>China</c:v>
                </c:pt>
                <c:pt idx="2">
                  <c:v>Pakistan</c:v>
                </c:pt>
                <c:pt idx="3">
                  <c:v>Sri Lanka</c:v>
                </c:pt>
              </c:strCache>
            </c:strRef>
          </c:cat>
          <c:val>
            <c:numRef>
              <c:f>Sheet1!$B$2:$B$5</c:f>
              <c:numCache>
                <c:formatCode>General</c:formatCode>
                <c:ptCount val="4"/>
                <c:pt idx="0">
                  <c:v>2.5</c:v>
                </c:pt>
                <c:pt idx="1">
                  <c:v>2.5</c:v>
                </c:pt>
                <c:pt idx="2">
                  <c:v>3.5</c:v>
                </c:pt>
                <c:pt idx="3">
                  <c:v>4.5</c:v>
                </c:pt>
              </c:numCache>
            </c:numRef>
          </c:val>
          <c:extLst>
            <c:ext xmlns:c16="http://schemas.microsoft.com/office/drawing/2014/chart" uri="{C3380CC4-5D6E-409C-BE32-E72D297353CC}">
              <c16:uniqueId val="{00000000-9978-4971-91A4-D4B276BD37D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India</c:v>
                </c:pt>
                <c:pt idx="1">
                  <c:v>China</c:v>
                </c:pt>
                <c:pt idx="2">
                  <c:v>Pakistan</c:v>
                </c:pt>
                <c:pt idx="3">
                  <c:v>Sri Lanka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978-4971-91A4-D4B276BD37D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India</c:v>
                </c:pt>
                <c:pt idx="1">
                  <c:v>China</c:v>
                </c:pt>
                <c:pt idx="2">
                  <c:v>Pakistan</c:v>
                </c:pt>
                <c:pt idx="3">
                  <c:v>Sri Lanka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978-4971-91A4-D4B276BD37D3}"/>
            </c:ext>
          </c:extLst>
        </c:ser>
        <c:dLbls>
          <c:showLegendKey val="0"/>
          <c:showVal val="0"/>
          <c:showCatName val="0"/>
          <c:showSerName val="0"/>
          <c:showPercent val="0"/>
          <c:showBubbleSize val="0"/>
        </c:dLbls>
        <c:gapWidth val="219"/>
        <c:overlap val="-27"/>
        <c:axId val="1065679663"/>
        <c:axId val="1065677167"/>
      </c:barChart>
      <c:catAx>
        <c:axId val="106567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7167"/>
        <c:crosses val="autoZero"/>
        <c:auto val="1"/>
        <c:lblAlgn val="ctr"/>
        <c:lblOffset val="100"/>
        <c:noMultiLvlLbl val="0"/>
      </c:catAx>
      <c:valAx>
        <c:axId val="106567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DEAFB-E6E6-4896-9021-09888DB204DC}"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IN"/>
        </a:p>
      </dgm:t>
    </dgm:pt>
    <dgm:pt modelId="{913B821D-E9A7-42D8-8D7E-31B4C43B0DA5}">
      <dgm:prSet phldrT="[Text]"/>
      <dgm:spPr/>
      <dgm:t>
        <a:bodyPr/>
        <a:lstStyle/>
        <a:p>
          <a:r>
            <a:rPr lang="en-GB" dirty="0"/>
            <a:t>Preparing Data</a:t>
          </a:r>
          <a:endParaRPr lang="en-IN" dirty="0"/>
        </a:p>
      </dgm:t>
    </dgm:pt>
    <dgm:pt modelId="{996FF2E1-B41D-4EEA-8188-7F7611973312}" type="parTrans" cxnId="{53B851FA-C739-41F1-ACC6-DA56A17A21F4}">
      <dgm:prSet/>
      <dgm:spPr/>
      <dgm:t>
        <a:bodyPr/>
        <a:lstStyle/>
        <a:p>
          <a:endParaRPr lang="en-IN"/>
        </a:p>
      </dgm:t>
    </dgm:pt>
    <dgm:pt modelId="{01DEE934-14C2-4CC5-ADC7-95C598D55C41}" type="sibTrans" cxnId="{53B851FA-C739-41F1-ACC6-DA56A17A21F4}">
      <dgm:prSet/>
      <dgm:spPr/>
      <dgm:t>
        <a:bodyPr/>
        <a:lstStyle/>
        <a:p>
          <a:endParaRPr lang="en-IN"/>
        </a:p>
      </dgm:t>
    </dgm:pt>
    <dgm:pt modelId="{C5FD11A6-981F-49FE-890D-BFB34B74EDDA}">
      <dgm:prSet phldrT="[Text]"/>
      <dgm:spPr/>
      <dgm:t>
        <a:bodyPr/>
        <a:lstStyle/>
        <a:p>
          <a:r>
            <a:rPr lang="en-GB" dirty="0"/>
            <a:t>Downloaded data from </a:t>
          </a:r>
          <a:r>
            <a:rPr lang="en-IN" dirty="0"/>
            <a:t>https://datacatalog.worldbank.org/dataset/international-debt-statistics</a:t>
          </a:r>
        </a:p>
      </dgm:t>
    </dgm:pt>
    <dgm:pt modelId="{EF5DB0FD-4350-4CEB-A0A4-342B1AA55CEF}" type="parTrans" cxnId="{C9F022AA-EC07-4DE6-BBF1-F4752C826770}">
      <dgm:prSet/>
      <dgm:spPr/>
      <dgm:t>
        <a:bodyPr/>
        <a:lstStyle/>
        <a:p>
          <a:endParaRPr lang="en-IN"/>
        </a:p>
      </dgm:t>
    </dgm:pt>
    <dgm:pt modelId="{593D0D8C-CEB7-4B0F-A334-542C3F04F1CB}" type="sibTrans" cxnId="{C9F022AA-EC07-4DE6-BBF1-F4752C826770}">
      <dgm:prSet/>
      <dgm:spPr/>
      <dgm:t>
        <a:bodyPr/>
        <a:lstStyle/>
        <a:p>
          <a:endParaRPr lang="en-IN"/>
        </a:p>
      </dgm:t>
    </dgm:pt>
    <dgm:pt modelId="{7AE233A2-EB9F-48E6-AADB-BAE7E135B0E0}">
      <dgm:prSet phldrT="[Text]"/>
      <dgm:spPr/>
      <dgm:t>
        <a:bodyPr/>
        <a:lstStyle/>
        <a:p>
          <a:r>
            <a:rPr lang="en-GB" dirty="0"/>
            <a:t>Imported in Power BI report.</a:t>
          </a:r>
          <a:endParaRPr lang="en-IN" dirty="0"/>
        </a:p>
      </dgm:t>
    </dgm:pt>
    <dgm:pt modelId="{2F7E9576-2222-47B3-BBE2-3CED5A9921FD}" type="parTrans" cxnId="{60061193-E2D4-48B5-BDF5-F036E55BD430}">
      <dgm:prSet/>
      <dgm:spPr/>
      <dgm:t>
        <a:bodyPr/>
        <a:lstStyle/>
        <a:p>
          <a:endParaRPr lang="en-IN"/>
        </a:p>
      </dgm:t>
    </dgm:pt>
    <dgm:pt modelId="{A324F04B-0033-419E-8F64-BC5643A97439}" type="sibTrans" cxnId="{60061193-E2D4-48B5-BDF5-F036E55BD430}">
      <dgm:prSet/>
      <dgm:spPr/>
      <dgm:t>
        <a:bodyPr/>
        <a:lstStyle/>
        <a:p>
          <a:endParaRPr lang="en-IN"/>
        </a:p>
      </dgm:t>
    </dgm:pt>
    <dgm:pt modelId="{E7324C4A-7126-4B80-ACEA-B90682480D02}">
      <dgm:prSet phldrT="[Text]"/>
      <dgm:spPr/>
      <dgm:t>
        <a:bodyPr/>
        <a:lstStyle/>
        <a:p>
          <a:r>
            <a:rPr lang="en-GB" dirty="0"/>
            <a:t>Creating BI</a:t>
          </a:r>
        </a:p>
        <a:p>
          <a:r>
            <a:rPr lang="en-GB" dirty="0"/>
            <a:t>Report</a:t>
          </a:r>
        </a:p>
      </dgm:t>
    </dgm:pt>
    <dgm:pt modelId="{17822A49-991F-43E2-BCB5-9D5021BEDE98}" type="parTrans" cxnId="{9D77C4BF-DDF9-46D2-91CE-8EDCEA8BE617}">
      <dgm:prSet/>
      <dgm:spPr/>
      <dgm:t>
        <a:bodyPr/>
        <a:lstStyle/>
        <a:p>
          <a:endParaRPr lang="en-IN"/>
        </a:p>
      </dgm:t>
    </dgm:pt>
    <dgm:pt modelId="{5CF215BC-8048-445C-9231-8E4405CE03CC}" type="sibTrans" cxnId="{9D77C4BF-DDF9-46D2-91CE-8EDCEA8BE617}">
      <dgm:prSet/>
      <dgm:spPr/>
      <dgm:t>
        <a:bodyPr/>
        <a:lstStyle/>
        <a:p>
          <a:endParaRPr lang="en-IN"/>
        </a:p>
      </dgm:t>
    </dgm:pt>
    <dgm:pt modelId="{966DE952-F937-4E12-B16F-F7310D614DA9}">
      <dgm:prSet phldrT="[Text]"/>
      <dgm:spPr/>
      <dgm:t>
        <a:bodyPr/>
        <a:lstStyle/>
        <a:p>
          <a:r>
            <a:rPr lang="en-GB" dirty="0"/>
            <a:t>Creating Visualisations from Data and Measures.</a:t>
          </a:r>
          <a:endParaRPr lang="en-IN" dirty="0"/>
        </a:p>
      </dgm:t>
    </dgm:pt>
    <dgm:pt modelId="{B749E1FE-3862-4E2C-BE98-B1DDFBE0939C}" type="parTrans" cxnId="{C66A7D85-5867-442A-9F6B-A45D7FCB96DA}">
      <dgm:prSet/>
      <dgm:spPr/>
      <dgm:t>
        <a:bodyPr/>
        <a:lstStyle/>
        <a:p>
          <a:endParaRPr lang="en-IN"/>
        </a:p>
      </dgm:t>
    </dgm:pt>
    <dgm:pt modelId="{182CF15F-A73A-4A86-9DD5-9C62CAFF9B22}" type="sibTrans" cxnId="{C66A7D85-5867-442A-9F6B-A45D7FCB96DA}">
      <dgm:prSet/>
      <dgm:spPr/>
      <dgm:t>
        <a:bodyPr/>
        <a:lstStyle/>
        <a:p>
          <a:endParaRPr lang="en-IN"/>
        </a:p>
      </dgm:t>
    </dgm:pt>
    <dgm:pt modelId="{4D5E0BD0-F22F-4396-BCC7-187474E3433B}">
      <dgm:prSet phldrT="[Text]"/>
      <dgm:spPr/>
      <dgm:t>
        <a:bodyPr/>
        <a:lstStyle/>
        <a:p>
          <a:r>
            <a:rPr lang="en-GB" dirty="0"/>
            <a:t>Drawing out final conclusions.</a:t>
          </a:r>
          <a:endParaRPr lang="en-IN" dirty="0"/>
        </a:p>
      </dgm:t>
    </dgm:pt>
    <dgm:pt modelId="{8706C4C1-A5D3-4F1C-A85E-50F386629B84}" type="parTrans" cxnId="{44041705-3E70-420E-A47C-BFCFF517B071}">
      <dgm:prSet/>
      <dgm:spPr/>
      <dgm:t>
        <a:bodyPr/>
        <a:lstStyle/>
        <a:p>
          <a:endParaRPr lang="en-IN"/>
        </a:p>
      </dgm:t>
    </dgm:pt>
    <dgm:pt modelId="{F16E374A-8D39-411A-AF35-139DFFE5A315}" type="sibTrans" cxnId="{44041705-3E70-420E-A47C-BFCFF517B071}">
      <dgm:prSet/>
      <dgm:spPr/>
      <dgm:t>
        <a:bodyPr/>
        <a:lstStyle/>
        <a:p>
          <a:endParaRPr lang="en-IN"/>
        </a:p>
      </dgm:t>
    </dgm:pt>
    <dgm:pt modelId="{4D68FE2A-7686-4B74-851F-DB6719960982}">
      <dgm:prSet phldrT="[Text]"/>
      <dgm:spPr/>
      <dgm:t>
        <a:bodyPr/>
        <a:lstStyle/>
        <a:p>
          <a:r>
            <a:rPr lang="en-GB" dirty="0"/>
            <a:t>Saving Report</a:t>
          </a:r>
          <a:endParaRPr lang="en-IN" dirty="0"/>
        </a:p>
      </dgm:t>
    </dgm:pt>
    <dgm:pt modelId="{6C033D98-5153-4673-91FA-45CDD7842C20}" type="parTrans" cxnId="{93FC55E3-5629-44FB-83B3-637F9EA7107F}">
      <dgm:prSet/>
      <dgm:spPr/>
      <dgm:t>
        <a:bodyPr/>
        <a:lstStyle/>
        <a:p>
          <a:endParaRPr lang="en-IN"/>
        </a:p>
      </dgm:t>
    </dgm:pt>
    <dgm:pt modelId="{A89644C4-E59B-4B5F-B954-571B933486C2}" type="sibTrans" cxnId="{93FC55E3-5629-44FB-83B3-637F9EA7107F}">
      <dgm:prSet/>
      <dgm:spPr/>
      <dgm:t>
        <a:bodyPr/>
        <a:lstStyle/>
        <a:p>
          <a:endParaRPr lang="en-IN"/>
        </a:p>
      </dgm:t>
    </dgm:pt>
    <dgm:pt modelId="{2A8EDD8F-E9D9-4ABC-BB1E-17EE69F2AD8D}">
      <dgm:prSet phldrT="[Text]"/>
      <dgm:spPr/>
      <dgm:t>
        <a:bodyPr/>
        <a:lstStyle/>
        <a:p>
          <a:r>
            <a:rPr lang="en-GB" dirty="0"/>
            <a:t>Publishing and Saving the report in BI Service and Desktop.</a:t>
          </a:r>
          <a:endParaRPr lang="en-IN" dirty="0"/>
        </a:p>
      </dgm:t>
    </dgm:pt>
    <dgm:pt modelId="{4DC91048-A285-4691-85DC-EE80108C6B4F}" type="parTrans" cxnId="{D0ECC0A3-9110-4EE8-AAEC-595540F59A91}">
      <dgm:prSet/>
      <dgm:spPr/>
      <dgm:t>
        <a:bodyPr/>
        <a:lstStyle/>
        <a:p>
          <a:endParaRPr lang="en-IN"/>
        </a:p>
      </dgm:t>
    </dgm:pt>
    <dgm:pt modelId="{D50CDADD-3624-43BB-8E5C-B9019B7B17E6}" type="sibTrans" cxnId="{D0ECC0A3-9110-4EE8-AAEC-595540F59A91}">
      <dgm:prSet/>
      <dgm:spPr/>
      <dgm:t>
        <a:bodyPr/>
        <a:lstStyle/>
        <a:p>
          <a:endParaRPr lang="en-IN"/>
        </a:p>
      </dgm:t>
    </dgm:pt>
    <dgm:pt modelId="{0C24CDFB-AE58-42A8-8696-21DEACDA4CAE}">
      <dgm:prSet phldrT="[Text]"/>
      <dgm:spPr/>
      <dgm:t>
        <a:bodyPr/>
        <a:lstStyle/>
        <a:p>
          <a:r>
            <a:rPr lang="en-GB" dirty="0"/>
            <a:t>Creating Measures and Renaming Column Names.</a:t>
          </a:r>
          <a:endParaRPr lang="en-IN" dirty="0"/>
        </a:p>
      </dgm:t>
    </dgm:pt>
    <dgm:pt modelId="{2DC32314-A2FA-4D41-B346-5E4CE5A95A08}" type="parTrans" cxnId="{182BCE3C-742D-4038-885B-5748B55BED49}">
      <dgm:prSet/>
      <dgm:spPr/>
      <dgm:t>
        <a:bodyPr/>
        <a:lstStyle/>
        <a:p>
          <a:endParaRPr lang="en-IN"/>
        </a:p>
      </dgm:t>
    </dgm:pt>
    <dgm:pt modelId="{35D89DA1-6E3C-467E-8DA7-4DBF40D495E0}" type="sibTrans" cxnId="{182BCE3C-742D-4038-885B-5748B55BED49}">
      <dgm:prSet/>
      <dgm:spPr/>
      <dgm:t>
        <a:bodyPr/>
        <a:lstStyle/>
        <a:p>
          <a:endParaRPr lang="en-IN"/>
        </a:p>
      </dgm:t>
    </dgm:pt>
    <dgm:pt modelId="{3CAFE720-A640-4F58-B7CF-40B5AD4D13D3}" type="pres">
      <dgm:prSet presAssocID="{56ADEAFB-E6E6-4896-9021-09888DB204DC}" presName="linearFlow" presStyleCnt="0">
        <dgm:presLayoutVars>
          <dgm:dir/>
          <dgm:animLvl val="lvl"/>
          <dgm:resizeHandles val="exact"/>
        </dgm:presLayoutVars>
      </dgm:prSet>
      <dgm:spPr/>
    </dgm:pt>
    <dgm:pt modelId="{7B954F64-ECB1-4D06-A3AA-EDDBC9BEFBBC}" type="pres">
      <dgm:prSet presAssocID="{913B821D-E9A7-42D8-8D7E-31B4C43B0DA5}" presName="composite" presStyleCnt="0"/>
      <dgm:spPr/>
    </dgm:pt>
    <dgm:pt modelId="{7477017A-2721-4914-8195-3FC011B24192}" type="pres">
      <dgm:prSet presAssocID="{913B821D-E9A7-42D8-8D7E-31B4C43B0DA5}" presName="parentText" presStyleLbl="alignNode1" presStyleIdx="0" presStyleCnt="3">
        <dgm:presLayoutVars>
          <dgm:chMax val="1"/>
          <dgm:bulletEnabled val="1"/>
        </dgm:presLayoutVars>
      </dgm:prSet>
      <dgm:spPr/>
    </dgm:pt>
    <dgm:pt modelId="{1C5A0445-5024-486C-9F91-7C70DC6097F0}" type="pres">
      <dgm:prSet presAssocID="{913B821D-E9A7-42D8-8D7E-31B4C43B0DA5}" presName="descendantText" presStyleLbl="alignAcc1" presStyleIdx="0" presStyleCnt="3">
        <dgm:presLayoutVars>
          <dgm:bulletEnabled val="1"/>
        </dgm:presLayoutVars>
      </dgm:prSet>
      <dgm:spPr/>
    </dgm:pt>
    <dgm:pt modelId="{3A856F9B-D2F1-4142-9AAA-1A432FC1D583}" type="pres">
      <dgm:prSet presAssocID="{01DEE934-14C2-4CC5-ADC7-95C598D55C41}" presName="sp" presStyleCnt="0"/>
      <dgm:spPr/>
    </dgm:pt>
    <dgm:pt modelId="{6CDB6077-7332-4D76-8137-6FB215BE3A2E}" type="pres">
      <dgm:prSet presAssocID="{E7324C4A-7126-4B80-ACEA-B90682480D02}" presName="composite" presStyleCnt="0"/>
      <dgm:spPr/>
    </dgm:pt>
    <dgm:pt modelId="{CE8C0AAE-45B4-4D7D-A8D0-C0BA2732B27A}" type="pres">
      <dgm:prSet presAssocID="{E7324C4A-7126-4B80-ACEA-B90682480D02}" presName="parentText" presStyleLbl="alignNode1" presStyleIdx="1" presStyleCnt="3" custLinFactNeighborX="-53" custLinFactNeighborY="2765">
        <dgm:presLayoutVars>
          <dgm:chMax val="1"/>
          <dgm:bulletEnabled val="1"/>
        </dgm:presLayoutVars>
      </dgm:prSet>
      <dgm:spPr/>
    </dgm:pt>
    <dgm:pt modelId="{97810255-2C6F-4414-9F51-469232F30371}" type="pres">
      <dgm:prSet presAssocID="{E7324C4A-7126-4B80-ACEA-B90682480D02}" presName="descendantText" presStyleLbl="alignAcc1" presStyleIdx="1" presStyleCnt="3">
        <dgm:presLayoutVars>
          <dgm:bulletEnabled val="1"/>
        </dgm:presLayoutVars>
      </dgm:prSet>
      <dgm:spPr/>
    </dgm:pt>
    <dgm:pt modelId="{1A415F13-F8BB-48FA-AFB7-5E8F08DF2ACD}" type="pres">
      <dgm:prSet presAssocID="{5CF215BC-8048-445C-9231-8E4405CE03CC}" presName="sp" presStyleCnt="0"/>
      <dgm:spPr/>
    </dgm:pt>
    <dgm:pt modelId="{2550B0A6-7EBE-4901-9AEA-6683A034A075}" type="pres">
      <dgm:prSet presAssocID="{4D68FE2A-7686-4B74-851F-DB6719960982}" presName="composite" presStyleCnt="0"/>
      <dgm:spPr/>
    </dgm:pt>
    <dgm:pt modelId="{AFB38648-15B5-47F7-95E4-85D69D5C8EFE}" type="pres">
      <dgm:prSet presAssocID="{4D68FE2A-7686-4B74-851F-DB6719960982}" presName="parentText" presStyleLbl="alignNode1" presStyleIdx="2" presStyleCnt="3">
        <dgm:presLayoutVars>
          <dgm:chMax val="1"/>
          <dgm:bulletEnabled val="1"/>
        </dgm:presLayoutVars>
      </dgm:prSet>
      <dgm:spPr/>
    </dgm:pt>
    <dgm:pt modelId="{3A9FAC64-EFF5-45B8-B2E5-C46C95801656}" type="pres">
      <dgm:prSet presAssocID="{4D68FE2A-7686-4B74-851F-DB6719960982}" presName="descendantText" presStyleLbl="alignAcc1" presStyleIdx="2" presStyleCnt="3" custLinFactNeighborX="-2" custLinFactNeighborY="0">
        <dgm:presLayoutVars>
          <dgm:bulletEnabled val="1"/>
        </dgm:presLayoutVars>
      </dgm:prSet>
      <dgm:spPr/>
    </dgm:pt>
  </dgm:ptLst>
  <dgm:cxnLst>
    <dgm:cxn modelId="{44041705-3E70-420E-A47C-BFCFF517B071}" srcId="{E7324C4A-7126-4B80-ACEA-B90682480D02}" destId="{4D5E0BD0-F22F-4396-BCC7-187474E3433B}" srcOrd="1" destOrd="0" parTransId="{8706C4C1-A5D3-4F1C-A85E-50F386629B84}" sibTransId="{F16E374A-8D39-411A-AF35-139DFFE5A315}"/>
    <dgm:cxn modelId="{0D3EEB06-93F2-4BF6-8B5F-092D1127F755}" type="presOf" srcId="{C5FD11A6-981F-49FE-890D-BFB34B74EDDA}" destId="{1C5A0445-5024-486C-9F91-7C70DC6097F0}" srcOrd="0" destOrd="0" presId="urn:microsoft.com/office/officeart/2005/8/layout/chevron2"/>
    <dgm:cxn modelId="{182BCE3C-742D-4038-885B-5748B55BED49}" srcId="{913B821D-E9A7-42D8-8D7E-31B4C43B0DA5}" destId="{0C24CDFB-AE58-42A8-8696-21DEACDA4CAE}" srcOrd="2" destOrd="0" parTransId="{2DC32314-A2FA-4D41-B346-5E4CE5A95A08}" sibTransId="{35D89DA1-6E3C-467E-8DA7-4DBF40D495E0}"/>
    <dgm:cxn modelId="{102BAD65-25DB-4D1E-BBF0-4C66E7817978}" type="presOf" srcId="{966DE952-F937-4E12-B16F-F7310D614DA9}" destId="{97810255-2C6F-4414-9F51-469232F30371}" srcOrd="0" destOrd="0" presId="urn:microsoft.com/office/officeart/2005/8/layout/chevron2"/>
    <dgm:cxn modelId="{E251D567-B6BB-4658-85BC-602A55E06798}" type="presOf" srcId="{0C24CDFB-AE58-42A8-8696-21DEACDA4CAE}" destId="{1C5A0445-5024-486C-9F91-7C70DC6097F0}" srcOrd="0" destOrd="2" presId="urn:microsoft.com/office/officeart/2005/8/layout/chevron2"/>
    <dgm:cxn modelId="{56E0A475-70D1-40A0-9E19-29C7C1DD0E06}" type="presOf" srcId="{2A8EDD8F-E9D9-4ABC-BB1E-17EE69F2AD8D}" destId="{3A9FAC64-EFF5-45B8-B2E5-C46C95801656}" srcOrd="0" destOrd="0" presId="urn:microsoft.com/office/officeart/2005/8/layout/chevron2"/>
    <dgm:cxn modelId="{4EB3DF78-4CB2-4E24-B701-211D8EFA0585}" type="presOf" srcId="{4D68FE2A-7686-4B74-851F-DB6719960982}" destId="{AFB38648-15B5-47F7-95E4-85D69D5C8EFE}" srcOrd="0" destOrd="0" presId="urn:microsoft.com/office/officeart/2005/8/layout/chevron2"/>
    <dgm:cxn modelId="{000E3582-F100-4259-BD79-BD5E4CFE6F26}" type="presOf" srcId="{7AE233A2-EB9F-48E6-AADB-BAE7E135B0E0}" destId="{1C5A0445-5024-486C-9F91-7C70DC6097F0}" srcOrd="0" destOrd="1" presId="urn:microsoft.com/office/officeart/2005/8/layout/chevron2"/>
    <dgm:cxn modelId="{C66A7D85-5867-442A-9F6B-A45D7FCB96DA}" srcId="{E7324C4A-7126-4B80-ACEA-B90682480D02}" destId="{966DE952-F937-4E12-B16F-F7310D614DA9}" srcOrd="0" destOrd="0" parTransId="{B749E1FE-3862-4E2C-BE98-B1DDFBE0939C}" sibTransId="{182CF15F-A73A-4A86-9DD5-9C62CAFF9B22}"/>
    <dgm:cxn modelId="{60061193-E2D4-48B5-BDF5-F036E55BD430}" srcId="{913B821D-E9A7-42D8-8D7E-31B4C43B0DA5}" destId="{7AE233A2-EB9F-48E6-AADB-BAE7E135B0E0}" srcOrd="1" destOrd="0" parTransId="{2F7E9576-2222-47B3-BBE2-3CED5A9921FD}" sibTransId="{A324F04B-0033-419E-8F64-BC5643A97439}"/>
    <dgm:cxn modelId="{D0ECC0A3-9110-4EE8-AAEC-595540F59A91}" srcId="{4D68FE2A-7686-4B74-851F-DB6719960982}" destId="{2A8EDD8F-E9D9-4ABC-BB1E-17EE69F2AD8D}" srcOrd="0" destOrd="0" parTransId="{4DC91048-A285-4691-85DC-EE80108C6B4F}" sibTransId="{D50CDADD-3624-43BB-8E5C-B9019B7B17E6}"/>
    <dgm:cxn modelId="{C9F022AA-EC07-4DE6-BBF1-F4752C826770}" srcId="{913B821D-E9A7-42D8-8D7E-31B4C43B0DA5}" destId="{C5FD11A6-981F-49FE-890D-BFB34B74EDDA}" srcOrd="0" destOrd="0" parTransId="{EF5DB0FD-4350-4CEB-A0A4-342B1AA55CEF}" sibTransId="{593D0D8C-CEB7-4B0F-A334-542C3F04F1CB}"/>
    <dgm:cxn modelId="{9D77C4BF-DDF9-46D2-91CE-8EDCEA8BE617}" srcId="{56ADEAFB-E6E6-4896-9021-09888DB204DC}" destId="{E7324C4A-7126-4B80-ACEA-B90682480D02}" srcOrd="1" destOrd="0" parTransId="{17822A49-991F-43E2-BCB5-9D5021BEDE98}" sibTransId="{5CF215BC-8048-445C-9231-8E4405CE03CC}"/>
    <dgm:cxn modelId="{4FE890C9-A692-4AD9-9990-E43A57F2438E}" type="presOf" srcId="{4D5E0BD0-F22F-4396-BCC7-187474E3433B}" destId="{97810255-2C6F-4414-9F51-469232F30371}" srcOrd="0" destOrd="1" presId="urn:microsoft.com/office/officeart/2005/8/layout/chevron2"/>
    <dgm:cxn modelId="{AEDECDDF-686C-4F65-A3E0-449197A14068}" type="presOf" srcId="{56ADEAFB-E6E6-4896-9021-09888DB204DC}" destId="{3CAFE720-A640-4F58-B7CF-40B5AD4D13D3}" srcOrd="0" destOrd="0" presId="urn:microsoft.com/office/officeart/2005/8/layout/chevron2"/>
    <dgm:cxn modelId="{93FC55E3-5629-44FB-83B3-637F9EA7107F}" srcId="{56ADEAFB-E6E6-4896-9021-09888DB204DC}" destId="{4D68FE2A-7686-4B74-851F-DB6719960982}" srcOrd="2" destOrd="0" parTransId="{6C033D98-5153-4673-91FA-45CDD7842C20}" sibTransId="{A89644C4-E59B-4B5F-B954-571B933486C2}"/>
    <dgm:cxn modelId="{606904E7-7187-46E7-BC09-BB300AD5E535}" type="presOf" srcId="{913B821D-E9A7-42D8-8D7E-31B4C43B0DA5}" destId="{7477017A-2721-4914-8195-3FC011B24192}" srcOrd="0" destOrd="0" presId="urn:microsoft.com/office/officeart/2005/8/layout/chevron2"/>
    <dgm:cxn modelId="{53B851FA-C739-41F1-ACC6-DA56A17A21F4}" srcId="{56ADEAFB-E6E6-4896-9021-09888DB204DC}" destId="{913B821D-E9A7-42D8-8D7E-31B4C43B0DA5}" srcOrd="0" destOrd="0" parTransId="{996FF2E1-B41D-4EEA-8188-7F7611973312}" sibTransId="{01DEE934-14C2-4CC5-ADC7-95C598D55C41}"/>
    <dgm:cxn modelId="{7D532BFD-A822-4DC1-8878-5BDCAA222482}" type="presOf" srcId="{E7324C4A-7126-4B80-ACEA-B90682480D02}" destId="{CE8C0AAE-45B4-4D7D-A8D0-C0BA2732B27A}" srcOrd="0" destOrd="0" presId="urn:microsoft.com/office/officeart/2005/8/layout/chevron2"/>
    <dgm:cxn modelId="{963C7ED3-82DD-4C37-A893-4C01AD2371EF}" type="presParOf" srcId="{3CAFE720-A640-4F58-B7CF-40B5AD4D13D3}" destId="{7B954F64-ECB1-4D06-A3AA-EDDBC9BEFBBC}" srcOrd="0" destOrd="0" presId="urn:microsoft.com/office/officeart/2005/8/layout/chevron2"/>
    <dgm:cxn modelId="{5E7DF863-D0A1-4F89-8005-DFF06208D6AB}" type="presParOf" srcId="{7B954F64-ECB1-4D06-A3AA-EDDBC9BEFBBC}" destId="{7477017A-2721-4914-8195-3FC011B24192}" srcOrd="0" destOrd="0" presId="urn:microsoft.com/office/officeart/2005/8/layout/chevron2"/>
    <dgm:cxn modelId="{D7BD6C8D-46C4-4DDA-85E3-C8A814CD3E34}" type="presParOf" srcId="{7B954F64-ECB1-4D06-A3AA-EDDBC9BEFBBC}" destId="{1C5A0445-5024-486C-9F91-7C70DC6097F0}" srcOrd="1" destOrd="0" presId="urn:microsoft.com/office/officeart/2005/8/layout/chevron2"/>
    <dgm:cxn modelId="{C0DA342C-B8E3-4FF0-B67D-304C002D50FA}" type="presParOf" srcId="{3CAFE720-A640-4F58-B7CF-40B5AD4D13D3}" destId="{3A856F9B-D2F1-4142-9AAA-1A432FC1D583}" srcOrd="1" destOrd="0" presId="urn:microsoft.com/office/officeart/2005/8/layout/chevron2"/>
    <dgm:cxn modelId="{DD923B70-66D2-4521-A020-6011900EB88B}" type="presParOf" srcId="{3CAFE720-A640-4F58-B7CF-40B5AD4D13D3}" destId="{6CDB6077-7332-4D76-8137-6FB215BE3A2E}" srcOrd="2" destOrd="0" presId="urn:microsoft.com/office/officeart/2005/8/layout/chevron2"/>
    <dgm:cxn modelId="{9FAF7E7D-89C2-4983-9DB6-764D7693C041}" type="presParOf" srcId="{6CDB6077-7332-4D76-8137-6FB215BE3A2E}" destId="{CE8C0AAE-45B4-4D7D-A8D0-C0BA2732B27A}" srcOrd="0" destOrd="0" presId="urn:microsoft.com/office/officeart/2005/8/layout/chevron2"/>
    <dgm:cxn modelId="{3215EBA0-29DD-46A0-B95E-253EFBE2C344}" type="presParOf" srcId="{6CDB6077-7332-4D76-8137-6FB215BE3A2E}" destId="{97810255-2C6F-4414-9F51-469232F30371}" srcOrd="1" destOrd="0" presId="urn:microsoft.com/office/officeart/2005/8/layout/chevron2"/>
    <dgm:cxn modelId="{D352BC45-CCE4-4601-B825-4A13E1730D1F}" type="presParOf" srcId="{3CAFE720-A640-4F58-B7CF-40B5AD4D13D3}" destId="{1A415F13-F8BB-48FA-AFB7-5E8F08DF2ACD}" srcOrd="3" destOrd="0" presId="urn:microsoft.com/office/officeart/2005/8/layout/chevron2"/>
    <dgm:cxn modelId="{BD113AA8-352A-459C-BFB9-D76CE8885148}" type="presParOf" srcId="{3CAFE720-A640-4F58-B7CF-40B5AD4D13D3}" destId="{2550B0A6-7EBE-4901-9AEA-6683A034A075}" srcOrd="4" destOrd="0" presId="urn:microsoft.com/office/officeart/2005/8/layout/chevron2"/>
    <dgm:cxn modelId="{D752A523-278F-493B-8F22-7F3A2E117339}" type="presParOf" srcId="{2550B0A6-7EBE-4901-9AEA-6683A034A075}" destId="{AFB38648-15B5-47F7-95E4-85D69D5C8EFE}" srcOrd="0" destOrd="0" presId="urn:microsoft.com/office/officeart/2005/8/layout/chevron2"/>
    <dgm:cxn modelId="{F8E38B35-D505-4359-BF87-04D1F16F4800}" type="presParOf" srcId="{2550B0A6-7EBE-4901-9AEA-6683A034A075}" destId="{3A9FAC64-EFF5-45B8-B2E5-C46C958016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7017A-2721-4914-8195-3FC011B24192}">
      <dsp:nvSpPr>
        <dsp:cNvPr id="0" name=""/>
        <dsp:cNvSpPr/>
      </dsp:nvSpPr>
      <dsp:spPr>
        <a:xfrm rot="5400000">
          <a:off x="-190665" y="191470"/>
          <a:ext cx="1271103" cy="889772"/>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Preparing Data</a:t>
          </a:r>
          <a:endParaRPr lang="en-IN" sz="1000" kern="1200" dirty="0"/>
        </a:p>
      </dsp:txBody>
      <dsp:txXfrm rot="-5400000">
        <a:off x="1" y="445690"/>
        <a:ext cx="889772" cy="381331"/>
      </dsp:txXfrm>
    </dsp:sp>
    <dsp:sp modelId="{1C5A0445-5024-486C-9F91-7C70DC6097F0}">
      <dsp:nvSpPr>
        <dsp:cNvPr id="0" name=""/>
        <dsp:cNvSpPr/>
      </dsp:nvSpPr>
      <dsp:spPr>
        <a:xfrm rot="5400000">
          <a:off x="4444234" y="-3553656"/>
          <a:ext cx="826217" cy="7935140"/>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Downloaded data from </a:t>
          </a:r>
          <a:r>
            <a:rPr lang="en-IN" sz="1200" kern="1200" dirty="0"/>
            <a:t>https://datacatalog.worldbank.org/dataset/international-debt-statistics</a:t>
          </a:r>
        </a:p>
        <a:p>
          <a:pPr marL="114300" lvl="1" indent="-114300" algn="l" defTabSz="533400">
            <a:lnSpc>
              <a:spcPct val="90000"/>
            </a:lnSpc>
            <a:spcBef>
              <a:spcPct val="0"/>
            </a:spcBef>
            <a:spcAft>
              <a:spcPct val="15000"/>
            </a:spcAft>
            <a:buChar char="•"/>
          </a:pPr>
          <a:r>
            <a:rPr lang="en-GB" sz="1200" kern="1200" dirty="0"/>
            <a:t>Imported in Power BI report.</a:t>
          </a:r>
          <a:endParaRPr lang="en-IN" sz="1200" kern="1200" dirty="0"/>
        </a:p>
        <a:p>
          <a:pPr marL="114300" lvl="1" indent="-114300" algn="l" defTabSz="533400">
            <a:lnSpc>
              <a:spcPct val="90000"/>
            </a:lnSpc>
            <a:spcBef>
              <a:spcPct val="0"/>
            </a:spcBef>
            <a:spcAft>
              <a:spcPct val="15000"/>
            </a:spcAft>
            <a:buChar char="•"/>
          </a:pPr>
          <a:r>
            <a:rPr lang="en-GB" sz="1200" kern="1200" dirty="0"/>
            <a:t>Creating Measures and Renaming Column Names.</a:t>
          </a:r>
          <a:endParaRPr lang="en-IN" sz="1200" kern="1200" dirty="0"/>
        </a:p>
      </dsp:txBody>
      <dsp:txXfrm rot="-5400000">
        <a:off x="889773" y="41138"/>
        <a:ext cx="7894807" cy="745551"/>
      </dsp:txXfrm>
    </dsp:sp>
    <dsp:sp modelId="{CE8C0AAE-45B4-4D7D-A8D0-C0BA2732B27A}">
      <dsp:nvSpPr>
        <dsp:cNvPr id="0" name=""/>
        <dsp:cNvSpPr/>
      </dsp:nvSpPr>
      <dsp:spPr>
        <a:xfrm rot="5400000">
          <a:off x="-190665" y="1298409"/>
          <a:ext cx="1271103" cy="889772"/>
        </a:xfrm>
        <a:prstGeom prst="chevron">
          <a:avLst/>
        </a:prstGeom>
        <a:solidFill>
          <a:schemeClr val="accent5">
            <a:hueOff val="1219212"/>
            <a:satOff val="-9721"/>
            <a:lumOff val="-7353"/>
            <a:alphaOff val="0"/>
          </a:schemeClr>
        </a:solidFill>
        <a:ln w="19050" cap="rnd" cmpd="sng" algn="ctr">
          <a:solidFill>
            <a:schemeClr val="accent5">
              <a:hueOff val="1219212"/>
              <a:satOff val="-9721"/>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Creating BI</a:t>
          </a:r>
        </a:p>
        <a:p>
          <a:pPr marL="0" lvl="0" indent="0" algn="ctr" defTabSz="444500">
            <a:lnSpc>
              <a:spcPct val="90000"/>
            </a:lnSpc>
            <a:spcBef>
              <a:spcPct val="0"/>
            </a:spcBef>
            <a:spcAft>
              <a:spcPct val="35000"/>
            </a:spcAft>
            <a:buNone/>
          </a:pPr>
          <a:r>
            <a:rPr lang="en-GB" sz="1000" kern="1200" dirty="0"/>
            <a:t>Report</a:t>
          </a:r>
        </a:p>
      </dsp:txBody>
      <dsp:txXfrm rot="-5400000">
        <a:off x="1" y="1552629"/>
        <a:ext cx="889772" cy="381331"/>
      </dsp:txXfrm>
    </dsp:sp>
    <dsp:sp modelId="{97810255-2C6F-4414-9F51-469232F30371}">
      <dsp:nvSpPr>
        <dsp:cNvPr id="0" name=""/>
        <dsp:cNvSpPr/>
      </dsp:nvSpPr>
      <dsp:spPr>
        <a:xfrm rot="5400000">
          <a:off x="4444234" y="-2481863"/>
          <a:ext cx="826217" cy="7935140"/>
        </a:xfrm>
        <a:prstGeom prst="round2SameRect">
          <a:avLst/>
        </a:prstGeom>
        <a:solidFill>
          <a:schemeClr val="lt1">
            <a:alpha val="90000"/>
            <a:hueOff val="0"/>
            <a:satOff val="0"/>
            <a:lumOff val="0"/>
            <a:alphaOff val="0"/>
          </a:schemeClr>
        </a:solidFill>
        <a:ln w="19050" cap="rnd" cmpd="sng" algn="ctr">
          <a:solidFill>
            <a:schemeClr val="accent5">
              <a:hueOff val="1219212"/>
              <a:satOff val="-9721"/>
              <a:lumOff val="-7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Creating Visualisations from Data and Measures.</a:t>
          </a:r>
          <a:endParaRPr lang="en-IN" sz="1200" kern="1200" dirty="0"/>
        </a:p>
        <a:p>
          <a:pPr marL="114300" lvl="1" indent="-114300" algn="l" defTabSz="533400">
            <a:lnSpc>
              <a:spcPct val="90000"/>
            </a:lnSpc>
            <a:spcBef>
              <a:spcPct val="0"/>
            </a:spcBef>
            <a:spcAft>
              <a:spcPct val="15000"/>
            </a:spcAft>
            <a:buChar char="•"/>
          </a:pPr>
          <a:r>
            <a:rPr lang="en-GB" sz="1200" kern="1200" dirty="0"/>
            <a:t>Drawing out final conclusions.</a:t>
          </a:r>
          <a:endParaRPr lang="en-IN" sz="1200" kern="1200" dirty="0"/>
        </a:p>
      </dsp:txBody>
      <dsp:txXfrm rot="-5400000">
        <a:off x="889773" y="1112931"/>
        <a:ext cx="7894807" cy="745551"/>
      </dsp:txXfrm>
    </dsp:sp>
    <dsp:sp modelId="{AFB38648-15B5-47F7-95E4-85D69D5C8EFE}">
      <dsp:nvSpPr>
        <dsp:cNvPr id="0" name=""/>
        <dsp:cNvSpPr/>
      </dsp:nvSpPr>
      <dsp:spPr>
        <a:xfrm rot="5400000">
          <a:off x="-190665" y="2335056"/>
          <a:ext cx="1271103" cy="889772"/>
        </a:xfrm>
        <a:prstGeom prst="chevron">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Saving Report</a:t>
          </a:r>
          <a:endParaRPr lang="en-IN" sz="1000" kern="1200" dirty="0"/>
        </a:p>
      </dsp:txBody>
      <dsp:txXfrm rot="-5400000">
        <a:off x="1" y="2589276"/>
        <a:ext cx="889772" cy="381331"/>
      </dsp:txXfrm>
    </dsp:sp>
    <dsp:sp modelId="{3A9FAC64-EFF5-45B8-B2E5-C46C95801656}">
      <dsp:nvSpPr>
        <dsp:cNvPr id="0" name=""/>
        <dsp:cNvSpPr/>
      </dsp:nvSpPr>
      <dsp:spPr>
        <a:xfrm rot="5400000">
          <a:off x="4444075" y="-1410070"/>
          <a:ext cx="826217" cy="7935140"/>
        </a:xfrm>
        <a:prstGeom prst="round2SameRect">
          <a:avLst/>
        </a:prstGeom>
        <a:solidFill>
          <a:schemeClr val="lt1">
            <a:alpha val="90000"/>
            <a:hueOff val="0"/>
            <a:satOff val="0"/>
            <a:lumOff val="0"/>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Publishing and Saving the report in BI Service and Desktop.</a:t>
          </a:r>
          <a:endParaRPr lang="en-IN" sz="1200" kern="1200" dirty="0"/>
        </a:p>
      </dsp:txBody>
      <dsp:txXfrm rot="-5400000">
        <a:off x="889614" y="2184724"/>
        <a:ext cx="7894807" cy="7455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6/7/2023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77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182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8826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25602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54556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88728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6/7/2023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86719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23700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4874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787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190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024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770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954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522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3544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178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6/7/2023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518540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siatimes.com/2017/06/xi-jinpings-marco-polo-strate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9317" y="348189"/>
            <a:ext cx="9369302" cy="4260387"/>
          </a:xfrm>
        </p:spPr>
        <p:txBody>
          <a:bodyPr anchor="b">
            <a:noAutofit/>
          </a:bodyPr>
          <a:lstStyle/>
          <a:p>
            <a:r>
              <a:rPr lang="en-IN" sz="6600" dirty="0">
                <a:solidFill>
                  <a:schemeClr val="tx1">
                    <a:lumMod val="95000"/>
                  </a:schemeClr>
                </a:solidFill>
              </a:rPr>
              <a:t>Analyse International Debt Statistics </a:t>
            </a:r>
            <a:endParaRPr lang="en-US" sz="6600" dirty="0">
              <a:solidFill>
                <a:schemeClr val="tx1">
                  <a:lumMod val="95000"/>
                </a:schemeClr>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399928" y="4608576"/>
            <a:ext cx="2933461" cy="774186"/>
          </a:xfrm>
        </p:spPr>
        <p:txBody>
          <a:bodyPr anchor="t">
            <a:normAutofit fontScale="92500"/>
          </a:bodyPr>
          <a:lstStyle/>
          <a:p>
            <a:pPr algn="l">
              <a:lnSpc>
                <a:spcPct val="100000"/>
              </a:lnSpc>
            </a:pPr>
            <a:r>
              <a:rPr lang="en-US" sz="3600" b="1" dirty="0">
                <a:solidFill>
                  <a:schemeClr val="tx1">
                    <a:lumMod val="95000"/>
                  </a:schemeClr>
                </a:solidFill>
                <a:latin typeface="Bahnschrift SemiLight Condensed" panose="020B0502040204020203" pitchFamily="34" charset="0"/>
              </a:rPr>
              <a:t>BI Project Report</a:t>
            </a:r>
          </a:p>
          <a:p>
            <a:pPr algn="l">
              <a:lnSpc>
                <a:spcPct val="100000"/>
              </a:lnSpc>
            </a:pPr>
            <a:endParaRPr lang="en-US" sz="3600" b="1" dirty="0">
              <a:solidFill>
                <a:schemeClr val="tx1">
                  <a:lumMod val="95000"/>
                </a:schemeClr>
              </a:solidFill>
              <a:latin typeface="Bahnschrift SemiLight Condensed" panose="020B0502040204020203" pitchFamily="34" charset="0"/>
            </a:endParaRPr>
          </a:p>
          <a:p>
            <a:pPr algn="l">
              <a:lnSpc>
                <a:spcPct val="100000"/>
              </a:lnSpc>
            </a:pPr>
            <a:endParaRPr lang="en-US" sz="3600" b="1" dirty="0">
              <a:solidFill>
                <a:schemeClr val="tx1">
                  <a:lumMod val="95000"/>
                </a:schemeClr>
              </a:solidFill>
              <a:latin typeface="Bahnschrift SemiLight Condensed" panose="020B0502040204020203" pitchFamily="34" charset="0"/>
            </a:endParaRPr>
          </a:p>
        </p:txBody>
      </p:sp>
      <p:sp>
        <p:nvSpPr>
          <p:cNvPr id="6" name="TextBox 5">
            <a:extLst>
              <a:ext uri="{FF2B5EF4-FFF2-40B4-BE49-F238E27FC236}">
                <a16:creationId xmlns:a16="http://schemas.microsoft.com/office/drawing/2014/main" id="{FA72DF9E-EE34-1D26-1CAF-66EA4EB89F7D}"/>
              </a:ext>
            </a:extLst>
          </p:cNvPr>
          <p:cNvSpPr txBox="1"/>
          <p:nvPr/>
        </p:nvSpPr>
        <p:spPr>
          <a:xfrm>
            <a:off x="9342407" y="6003985"/>
            <a:ext cx="2380891" cy="369332"/>
          </a:xfrm>
          <a:prstGeom prst="rect">
            <a:avLst/>
          </a:prstGeom>
          <a:noFill/>
        </p:spPr>
        <p:txBody>
          <a:bodyPr wrap="square" rtlCol="0">
            <a:spAutoFit/>
          </a:bodyPr>
          <a:lstStyle/>
          <a:p>
            <a:r>
              <a:rPr lang="en-US" b="1" dirty="0">
                <a:solidFill>
                  <a:schemeClr val="tx1">
                    <a:lumMod val="95000"/>
                    <a:lumOff val="5000"/>
                  </a:schemeClr>
                </a:solidFill>
              </a:rPr>
              <a:t>By Dabir Hundekari</a:t>
            </a:r>
            <a:endParaRPr lang="en-IN" b="1" dirty="0">
              <a:solidFill>
                <a:schemeClr val="tx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FBA-0E84-4FDD-AFA8-3999B08EFC20}"/>
              </a:ext>
            </a:extLst>
          </p:cNvPr>
          <p:cNvSpPr>
            <a:spLocks noGrp="1"/>
          </p:cNvSpPr>
          <p:nvPr>
            <p:ph type="title"/>
          </p:nvPr>
        </p:nvSpPr>
        <p:spPr>
          <a:xfrm>
            <a:off x="677334" y="609600"/>
            <a:ext cx="8596668" cy="796506"/>
          </a:xfrm>
        </p:spPr>
        <p:txBody>
          <a:bodyPr>
            <a:normAutofit/>
          </a:bodyPr>
          <a:lstStyle/>
          <a:p>
            <a:r>
              <a:rPr lang="en-GB" dirty="0">
                <a:solidFill>
                  <a:schemeClr val="tx1">
                    <a:lumMod val="95000"/>
                  </a:schemeClr>
                </a:solidFill>
              </a:rPr>
              <a:t>Objective :</a:t>
            </a:r>
            <a:endParaRPr lang="en-IN" dirty="0">
              <a:solidFill>
                <a:schemeClr val="tx1">
                  <a:lumMod val="95000"/>
                </a:schemeClr>
              </a:solidFill>
            </a:endParaRPr>
          </a:p>
        </p:txBody>
      </p:sp>
      <p:sp>
        <p:nvSpPr>
          <p:cNvPr id="154" name="Content Placeholder 2">
            <a:extLst>
              <a:ext uri="{FF2B5EF4-FFF2-40B4-BE49-F238E27FC236}">
                <a16:creationId xmlns:a16="http://schemas.microsoft.com/office/drawing/2014/main" id="{40390218-7052-4A99-A42E-CA96176825E7}"/>
              </a:ext>
            </a:extLst>
          </p:cNvPr>
          <p:cNvSpPr>
            <a:spLocks noGrp="1"/>
          </p:cNvSpPr>
          <p:nvPr>
            <p:ph idx="1"/>
          </p:nvPr>
        </p:nvSpPr>
        <p:spPr>
          <a:xfrm>
            <a:off x="677334" y="2234242"/>
            <a:ext cx="8596668" cy="1503063"/>
          </a:xfrm>
        </p:spPr>
        <p:txBody>
          <a:bodyPr>
            <a:normAutofit/>
          </a:bodyPr>
          <a:lstStyle/>
          <a:p>
            <a:r>
              <a:rPr lang="en-GB" sz="2000" b="1" dirty="0"/>
              <a:t>Creating interactive report by using World Bank’s Data to visualize and analyse the debt owed by the developing and financially unstable countries and economies.</a:t>
            </a:r>
            <a:endParaRPr lang="en-IN" sz="2000" b="1" dirty="0"/>
          </a:p>
        </p:txBody>
      </p:sp>
      <p:graphicFrame>
        <p:nvGraphicFramePr>
          <p:cNvPr id="7" name="Chart 6">
            <a:extLst>
              <a:ext uri="{FF2B5EF4-FFF2-40B4-BE49-F238E27FC236}">
                <a16:creationId xmlns:a16="http://schemas.microsoft.com/office/drawing/2014/main" id="{61FA837A-4D4D-4168-9E92-DA2D7F23313B}"/>
              </a:ext>
            </a:extLst>
          </p:cNvPr>
          <p:cNvGraphicFramePr/>
          <p:nvPr>
            <p:extLst>
              <p:ext uri="{D42A27DB-BD31-4B8C-83A1-F6EECF244321}">
                <p14:modId xmlns:p14="http://schemas.microsoft.com/office/powerpoint/2010/main" val="3424985498"/>
              </p:ext>
            </p:extLst>
          </p:nvPr>
        </p:nvGraphicFramePr>
        <p:xfrm>
          <a:off x="1126068" y="3429000"/>
          <a:ext cx="5741458" cy="3324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4535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699-36B7-4AB4-B878-2F13DFCA00F4}"/>
              </a:ext>
            </a:extLst>
          </p:cNvPr>
          <p:cNvSpPr>
            <a:spLocks noGrp="1"/>
          </p:cNvSpPr>
          <p:nvPr>
            <p:ph type="title"/>
          </p:nvPr>
        </p:nvSpPr>
        <p:spPr>
          <a:xfrm>
            <a:off x="677335" y="362310"/>
            <a:ext cx="8596668" cy="785004"/>
          </a:xfrm>
        </p:spPr>
        <p:txBody>
          <a:bodyPr/>
          <a:lstStyle/>
          <a:p>
            <a:r>
              <a:rPr lang="en-GB" dirty="0"/>
              <a:t>Tasks of the BI Report :</a:t>
            </a:r>
            <a:endParaRPr lang="en-IN" dirty="0"/>
          </a:p>
        </p:txBody>
      </p:sp>
      <p:sp>
        <p:nvSpPr>
          <p:cNvPr id="3" name="Text Placeholder 2">
            <a:extLst>
              <a:ext uri="{FF2B5EF4-FFF2-40B4-BE49-F238E27FC236}">
                <a16:creationId xmlns:a16="http://schemas.microsoft.com/office/drawing/2014/main" id="{FC686C76-CACA-4361-A893-91EA6057C42A}"/>
              </a:ext>
            </a:extLst>
          </p:cNvPr>
          <p:cNvSpPr>
            <a:spLocks noGrp="1"/>
          </p:cNvSpPr>
          <p:nvPr>
            <p:ph type="body" idx="1"/>
          </p:nvPr>
        </p:nvSpPr>
        <p:spPr>
          <a:xfrm>
            <a:off x="677335" y="1733909"/>
            <a:ext cx="8596668" cy="3653939"/>
          </a:xfrm>
        </p:spPr>
        <p:txBody>
          <a:bodyPr>
            <a:normAutofit fontScale="92500" lnSpcReduction="20000"/>
          </a:bodyPr>
          <a:lstStyle/>
          <a:p>
            <a:pPr marL="457200" indent="-457200">
              <a:buFont typeface="Arial" panose="020B0604020202020204" pitchFamily="34" charset="0"/>
              <a:buChar char="•"/>
            </a:pPr>
            <a:r>
              <a:rPr lang="en-US" sz="2400" b="1" dirty="0">
                <a:solidFill>
                  <a:schemeClr val="tx1">
                    <a:lumMod val="95000"/>
                    <a:lumOff val="5000"/>
                  </a:schemeClr>
                </a:solidFill>
              </a:rPr>
              <a:t>Summarising</a:t>
            </a:r>
            <a:r>
              <a:rPr lang="en-GB" sz="2400" b="1" dirty="0">
                <a:solidFill>
                  <a:schemeClr val="tx1">
                    <a:lumMod val="95000"/>
                    <a:lumOff val="5000"/>
                  </a:schemeClr>
                </a:solidFill>
              </a:rPr>
              <a:t> World Bank's international debt data.</a:t>
            </a:r>
          </a:p>
          <a:p>
            <a:pPr marL="457200" indent="-457200">
              <a:buFont typeface="Arial" panose="020B0604020202020204" pitchFamily="34" charset="0"/>
              <a:buChar char="•"/>
            </a:pPr>
            <a:r>
              <a:rPr lang="en-GB" sz="2400" b="1" dirty="0">
                <a:solidFill>
                  <a:schemeClr val="tx1">
                    <a:lumMod val="95000"/>
                    <a:lumOff val="5000"/>
                  </a:schemeClr>
                </a:solidFill>
              </a:rPr>
              <a:t>Finding the number of distinct countries.</a:t>
            </a:r>
          </a:p>
          <a:p>
            <a:pPr marL="457200" indent="-457200">
              <a:buFont typeface="Arial" panose="020B0604020202020204" pitchFamily="34" charset="0"/>
              <a:buChar char="•"/>
            </a:pPr>
            <a:r>
              <a:rPr lang="en-GB" sz="2400" b="1" dirty="0">
                <a:solidFill>
                  <a:schemeClr val="tx1">
                    <a:lumMod val="95000"/>
                    <a:lumOff val="5000"/>
                  </a:schemeClr>
                </a:solidFill>
              </a:rPr>
              <a:t>Finding out the distinct debt indicators.</a:t>
            </a:r>
          </a:p>
          <a:p>
            <a:pPr marL="457200" indent="-457200">
              <a:buFont typeface="Arial" panose="020B0604020202020204" pitchFamily="34" charset="0"/>
              <a:buChar char="•"/>
            </a:pPr>
            <a:r>
              <a:rPr lang="en-GB" sz="2400" b="1" dirty="0">
                <a:solidFill>
                  <a:schemeClr val="tx1">
                    <a:lumMod val="95000"/>
                    <a:lumOff val="5000"/>
                  </a:schemeClr>
                </a:solidFill>
              </a:rPr>
              <a:t>Totalling the amount of debt owed by the countries.</a:t>
            </a:r>
          </a:p>
          <a:p>
            <a:pPr marL="457200" indent="-457200">
              <a:buFont typeface="Arial" panose="020B0604020202020204" pitchFamily="34" charset="0"/>
              <a:buChar char="•"/>
            </a:pPr>
            <a:r>
              <a:rPr lang="en-GB" sz="2400" b="1" dirty="0">
                <a:solidFill>
                  <a:schemeClr val="tx1">
                    <a:lumMod val="95000"/>
                    <a:lumOff val="5000"/>
                  </a:schemeClr>
                </a:solidFill>
              </a:rPr>
              <a:t>Country with the highest debt.</a:t>
            </a:r>
          </a:p>
          <a:p>
            <a:pPr marL="457200" indent="-457200">
              <a:buFont typeface="Arial" panose="020B0604020202020204" pitchFamily="34" charset="0"/>
              <a:buChar char="•"/>
            </a:pPr>
            <a:r>
              <a:rPr lang="en-GB" sz="2400" b="1" dirty="0">
                <a:solidFill>
                  <a:schemeClr val="tx1">
                    <a:lumMod val="95000"/>
                    <a:lumOff val="5000"/>
                  </a:schemeClr>
                </a:solidFill>
              </a:rPr>
              <a:t>Average amount of debt across indicators.</a:t>
            </a:r>
          </a:p>
          <a:p>
            <a:pPr marL="457200" indent="-457200">
              <a:buFont typeface="Arial" panose="020B0604020202020204" pitchFamily="34" charset="0"/>
              <a:buChar char="•"/>
            </a:pPr>
            <a:r>
              <a:rPr lang="en-GB" sz="2400" b="1" dirty="0">
                <a:solidFill>
                  <a:schemeClr val="tx1">
                    <a:lumMod val="95000"/>
                    <a:lumOff val="5000"/>
                  </a:schemeClr>
                </a:solidFill>
              </a:rPr>
              <a:t>The highest amounts of principal repayments.</a:t>
            </a:r>
          </a:p>
          <a:p>
            <a:pPr marL="457200" indent="-457200">
              <a:buFont typeface="Arial" panose="020B0604020202020204" pitchFamily="34" charset="0"/>
              <a:buChar char="•"/>
            </a:pPr>
            <a:r>
              <a:rPr lang="en-GB" sz="2400" b="1" dirty="0">
                <a:solidFill>
                  <a:schemeClr val="tx1">
                    <a:lumMod val="95000"/>
                    <a:lumOff val="5000"/>
                  </a:schemeClr>
                </a:solidFill>
              </a:rPr>
              <a:t>The most common debt indicator.</a:t>
            </a:r>
          </a:p>
          <a:p>
            <a:pPr marL="457200" indent="-457200">
              <a:buFont typeface="Arial" panose="020B0604020202020204" pitchFamily="34" charset="0"/>
              <a:buChar char="•"/>
            </a:pPr>
            <a:r>
              <a:rPr lang="en-GB" sz="2400" b="1" dirty="0">
                <a:solidFill>
                  <a:schemeClr val="tx1">
                    <a:lumMod val="95000"/>
                    <a:lumOff val="5000"/>
                  </a:schemeClr>
                </a:solidFill>
              </a:rPr>
              <a:t>Other viable debt issues and conclusion.</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358855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AB3D-4EAB-49D6-A613-F091FD9E6938}"/>
              </a:ext>
            </a:extLst>
          </p:cNvPr>
          <p:cNvSpPr>
            <a:spLocks noGrp="1"/>
          </p:cNvSpPr>
          <p:nvPr>
            <p:ph type="title"/>
          </p:nvPr>
        </p:nvSpPr>
        <p:spPr>
          <a:xfrm>
            <a:off x="677335" y="422695"/>
            <a:ext cx="8596668" cy="860400"/>
          </a:xfrm>
        </p:spPr>
        <p:txBody>
          <a:bodyPr/>
          <a:lstStyle/>
          <a:p>
            <a:r>
              <a:rPr lang="en-GB" dirty="0"/>
              <a:t>Data Info : </a:t>
            </a:r>
            <a:endParaRPr lang="en-IN" dirty="0"/>
          </a:p>
        </p:txBody>
      </p:sp>
      <p:sp>
        <p:nvSpPr>
          <p:cNvPr id="3" name="Text Placeholder 2">
            <a:extLst>
              <a:ext uri="{FF2B5EF4-FFF2-40B4-BE49-F238E27FC236}">
                <a16:creationId xmlns:a16="http://schemas.microsoft.com/office/drawing/2014/main" id="{F0BEE651-7D9C-4B0B-83FF-E9AF8AC03029}"/>
              </a:ext>
            </a:extLst>
          </p:cNvPr>
          <p:cNvSpPr>
            <a:spLocks noGrp="1"/>
          </p:cNvSpPr>
          <p:nvPr>
            <p:ph type="body" idx="1"/>
          </p:nvPr>
        </p:nvSpPr>
        <p:spPr>
          <a:xfrm>
            <a:off x="677335" y="1587260"/>
            <a:ext cx="8596668" cy="3800588"/>
          </a:xfrm>
        </p:spPr>
        <p:txBody>
          <a:bodyPr>
            <a:normAutofit fontScale="92500" lnSpcReduction="10000"/>
          </a:bodyPr>
          <a:lstStyle/>
          <a:p>
            <a:pPr marL="342900" indent="-342900">
              <a:buFont typeface="Arial" panose="020B0604020202020204" pitchFamily="34" charset="0"/>
              <a:buChar char="•"/>
            </a:pPr>
            <a:r>
              <a:rPr lang="en-IN" b="1" dirty="0"/>
              <a:t>Sample File Name (</a:t>
            </a:r>
            <a:r>
              <a:rPr lang="en-IN" b="1" dirty="0" err="1"/>
              <a:t>international_debt</a:t>
            </a:r>
            <a:r>
              <a:rPr lang="en-GB" b="1" dirty="0"/>
              <a:t>.csv)</a:t>
            </a:r>
          </a:p>
          <a:p>
            <a:pPr marL="342900" indent="-342900">
              <a:buFont typeface="Arial" panose="020B0604020202020204" pitchFamily="34" charset="0"/>
              <a:buChar char="•"/>
            </a:pPr>
            <a:r>
              <a:rPr lang="en-GB" b="1" dirty="0"/>
              <a:t>Length of date stamp (8 Digits)</a:t>
            </a:r>
          </a:p>
          <a:p>
            <a:pPr marL="342900" indent="-342900">
              <a:buFont typeface="Arial" panose="020B0604020202020204" pitchFamily="34" charset="0"/>
              <a:buChar char="•"/>
            </a:pPr>
            <a:r>
              <a:rPr lang="en-GB" b="1" dirty="0"/>
              <a:t>Length of time stamp (4 Digits)</a:t>
            </a:r>
          </a:p>
          <a:p>
            <a:pPr marL="342900" indent="-342900">
              <a:buFont typeface="Arial" panose="020B0604020202020204" pitchFamily="34" charset="0"/>
              <a:buChar char="•"/>
            </a:pPr>
            <a:r>
              <a:rPr lang="en-GB" b="1" dirty="0"/>
              <a:t>Number of Columns (5 Columns)</a:t>
            </a:r>
          </a:p>
          <a:p>
            <a:pPr marL="342900" indent="-342900">
              <a:buFont typeface="Arial" panose="020B0604020202020204" pitchFamily="34" charset="0"/>
              <a:buChar char="•"/>
            </a:pPr>
            <a:r>
              <a:rPr lang="en-GB" b="1" dirty="0"/>
              <a:t>Column Names </a:t>
            </a:r>
          </a:p>
          <a:p>
            <a:pPr marL="800100" lvl="1" indent="-342900">
              <a:buFont typeface="Arial" panose="020B0604020202020204" pitchFamily="34" charset="0"/>
              <a:buChar char="•"/>
            </a:pPr>
            <a:r>
              <a:rPr lang="en-GB" sz="1400" b="1" dirty="0"/>
              <a:t>Country Name</a:t>
            </a:r>
          </a:p>
          <a:p>
            <a:pPr marL="800100" lvl="1" indent="-342900">
              <a:buFont typeface="Arial" panose="020B0604020202020204" pitchFamily="34" charset="0"/>
              <a:buChar char="•"/>
            </a:pPr>
            <a:r>
              <a:rPr lang="en-GB" sz="1400" b="1" dirty="0"/>
              <a:t>Country Code</a:t>
            </a:r>
          </a:p>
          <a:p>
            <a:pPr marL="800100" lvl="1" indent="-342900">
              <a:buFont typeface="Arial" panose="020B0604020202020204" pitchFamily="34" charset="0"/>
              <a:buChar char="•"/>
            </a:pPr>
            <a:r>
              <a:rPr lang="en-GB" sz="1400" b="1" dirty="0"/>
              <a:t>Indicator Name</a:t>
            </a:r>
          </a:p>
          <a:p>
            <a:pPr marL="800100" lvl="1" indent="-342900">
              <a:buFont typeface="Arial" panose="020B0604020202020204" pitchFamily="34" charset="0"/>
              <a:buChar char="•"/>
            </a:pPr>
            <a:r>
              <a:rPr lang="en-GB" sz="1400" b="1" dirty="0"/>
              <a:t>Indicator Code</a:t>
            </a:r>
          </a:p>
          <a:p>
            <a:pPr marL="800100" lvl="1" indent="-342900">
              <a:buFont typeface="Arial" panose="020B0604020202020204" pitchFamily="34" charset="0"/>
              <a:buChar char="•"/>
            </a:pPr>
            <a:r>
              <a:rPr lang="en-GB" sz="1400" b="1" dirty="0"/>
              <a:t>Debt</a:t>
            </a:r>
          </a:p>
          <a:p>
            <a:pPr marL="285750" indent="-285750">
              <a:buFont typeface="Arial" panose="020B0604020202020204" pitchFamily="34" charset="0"/>
              <a:buChar char="•"/>
            </a:pPr>
            <a:r>
              <a:rPr lang="en-GB" sz="1600" b="1" dirty="0"/>
              <a:t>Columns Data Type ( Characters)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9621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585E-C664-4A89-9041-E1C9736BBB0C}"/>
              </a:ext>
            </a:extLst>
          </p:cNvPr>
          <p:cNvSpPr>
            <a:spLocks noGrp="1"/>
          </p:cNvSpPr>
          <p:nvPr>
            <p:ph type="title"/>
          </p:nvPr>
        </p:nvSpPr>
        <p:spPr/>
        <p:txBody>
          <a:bodyPr/>
          <a:lstStyle/>
          <a:p>
            <a:pPr algn="ctr"/>
            <a:r>
              <a:rPr lang="en-GB" dirty="0"/>
              <a:t>Process of Creating Report </a:t>
            </a:r>
            <a:endParaRPr lang="en-IN" dirty="0"/>
          </a:p>
        </p:txBody>
      </p:sp>
      <p:graphicFrame>
        <p:nvGraphicFramePr>
          <p:cNvPr id="4" name="Content Placeholder 3">
            <a:extLst>
              <a:ext uri="{FF2B5EF4-FFF2-40B4-BE49-F238E27FC236}">
                <a16:creationId xmlns:a16="http://schemas.microsoft.com/office/drawing/2014/main" id="{5F9D7110-ED97-4ED8-94CE-B0234C7D829E}"/>
              </a:ext>
            </a:extLst>
          </p:cNvPr>
          <p:cNvGraphicFramePr>
            <a:graphicFrameLocks noGrp="1"/>
          </p:cNvGraphicFramePr>
          <p:nvPr>
            <p:ph idx="1"/>
            <p:extLst>
              <p:ext uri="{D42A27DB-BD31-4B8C-83A1-F6EECF244321}">
                <p14:modId xmlns:p14="http://schemas.microsoft.com/office/powerpoint/2010/main" val="946822716"/>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9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7D7B-CA76-4B1F-926B-AD0A470318E8}"/>
              </a:ext>
            </a:extLst>
          </p:cNvPr>
          <p:cNvSpPr>
            <a:spLocks noGrp="1"/>
          </p:cNvSpPr>
          <p:nvPr>
            <p:ph type="title"/>
          </p:nvPr>
        </p:nvSpPr>
        <p:spPr>
          <a:xfrm>
            <a:off x="677330" y="609600"/>
            <a:ext cx="2930518" cy="1320800"/>
          </a:xfrm>
        </p:spPr>
        <p:txBody>
          <a:bodyPr vert="horz" lIns="91440" tIns="45720" rIns="91440" bIns="45720" rtlCol="0" anchor="ctr">
            <a:normAutofit/>
          </a:bodyPr>
          <a:lstStyle/>
          <a:p>
            <a:r>
              <a:rPr lang="en-US" dirty="0"/>
              <a:t>Preparing Data</a:t>
            </a:r>
            <a:endParaRPr lang="en-US"/>
          </a:p>
        </p:txBody>
      </p:sp>
      <p:sp>
        <p:nvSpPr>
          <p:cNvPr id="65" name="Content Placeholder 64">
            <a:extLst>
              <a:ext uri="{FF2B5EF4-FFF2-40B4-BE49-F238E27FC236}">
                <a16:creationId xmlns:a16="http://schemas.microsoft.com/office/drawing/2014/main" id="{58AA77CB-E816-49C6-BB45-ED4DDD140FC8}"/>
              </a:ext>
            </a:extLst>
          </p:cNvPr>
          <p:cNvSpPr>
            <a:spLocks noGrp="1"/>
          </p:cNvSpPr>
          <p:nvPr>
            <p:ph sz="half" idx="1"/>
          </p:nvPr>
        </p:nvSpPr>
        <p:spPr>
          <a:xfrm>
            <a:off x="677330" y="2160589"/>
            <a:ext cx="2930517" cy="3880773"/>
          </a:xfrm>
        </p:spPr>
        <p:txBody>
          <a:bodyPr vert="horz" lIns="91440" tIns="45720" rIns="91440" bIns="45720" rtlCol="0">
            <a:normAutofit lnSpcReduction="10000"/>
          </a:bodyPr>
          <a:lstStyle/>
          <a:p>
            <a:r>
              <a:rPr lang="en-US" dirty="0"/>
              <a:t>First and second step,  is to download the data and import it to the power query editor.</a:t>
            </a:r>
          </a:p>
          <a:p>
            <a:r>
              <a:rPr lang="en-US" dirty="0"/>
              <a:t>Third step, is to creating Measures and DAX Calculations.</a:t>
            </a:r>
          </a:p>
          <a:p>
            <a:r>
              <a:rPr lang="en-US" dirty="0"/>
              <a:t>Measures and generally created for making summary of the data.</a:t>
            </a:r>
          </a:p>
          <a:p>
            <a:pPr marL="0" indent="0">
              <a:buNone/>
            </a:pP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85B6E55-2BC6-4BE1-9551-D9188BC3636A}"/>
              </a:ext>
            </a:extLst>
          </p:cNvPr>
          <p:cNvPicPr>
            <a:picLocks noGrp="1" noChangeAspect="1"/>
          </p:cNvPicPr>
          <p:nvPr>
            <p:ph sz="half" idx="2"/>
          </p:nvPr>
        </p:nvPicPr>
        <p:blipFill>
          <a:blip r:embed="rId2"/>
          <a:stretch>
            <a:fillRect/>
          </a:stretch>
        </p:blipFill>
        <p:spPr>
          <a:xfrm>
            <a:off x="3852839" y="916896"/>
            <a:ext cx="2596281" cy="1584257"/>
          </a:xfrm>
          <a:prstGeom prst="rect">
            <a:avLst/>
          </a:prstGeom>
        </p:spPr>
      </p:pic>
      <p:pic>
        <p:nvPicPr>
          <p:cNvPr id="10" name="Content Placeholder 9" descr="Graphical user interface, text&#10;&#10;Description automatically generated">
            <a:extLst>
              <a:ext uri="{FF2B5EF4-FFF2-40B4-BE49-F238E27FC236}">
                <a16:creationId xmlns:a16="http://schemas.microsoft.com/office/drawing/2014/main" id="{1E02CA51-2B6F-45EE-8ACF-8B7113B646E7}"/>
              </a:ext>
            </a:extLst>
          </p:cNvPr>
          <p:cNvPicPr>
            <a:picLocks noChangeAspect="1"/>
          </p:cNvPicPr>
          <p:nvPr/>
        </p:nvPicPr>
        <p:blipFill>
          <a:blip r:embed="rId3"/>
          <a:stretch>
            <a:fillRect/>
          </a:stretch>
        </p:blipFill>
        <p:spPr>
          <a:xfrm>
            <a:off x="6677718" y="916896"/>
            <a:ext cx="2596281" cy="1584257"/>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6CD3DA31-B6F4-48E9-9AA8-DCA13B3328D3}"/>
              </a:ext>
            </a:extLst>
          </p:cNvPr>
          <p:cNvPicPr>
            <a:picLocks noChangeAspect="1"/>
          </p:cNvPicPr>
          <p:nvPr/>
        </p:nvPicPr>
        <p:blipFill>
          <a:blip r:embed="rId4"/>
          <a:stretch>
            <a:fillRect/>
          </a:stretch>
        </p:blipFill>
        <p:spPr>
          <a:xfrm>
            <a:off x="3852839" y="2951258"/>
            <a:ext cx="5421162" cy="3049403"/>
          </a:xfrm>
          <a:prstGeom prst="rect">
            <a:avLst/>
          </a:prstGeom>
        </p:spPr>
      </p:pic>
    </p:spTree>
    <p:extLst>
      <p:ext uri="{BB962C8B-B14F-4D97-AF65-F5344CB8AC3E}">
        <p14:creationId xmlns:p14="http://schemas.microsoft.com/office/powerpoint/2010/main" val="41955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4BC-CF8E-4BE3-A1CD-AE84EB48ED08}"/>
              </a:ext>
            </a:extLst>
          </p:cNvPr>
          <p:cNvSpPr>
            <a:spLocks noGrp="1"/>
          </p:cNvSpPr>
          <p:nvPr>
            <p:ph type="title"/>
          </p:nvPr>
        </p:nvSpPr>
        <p:spPr>
          <a:xfrm>
            <a:off x="677334" y="295836"/>
            <a:ext cx="8596668" cy="1246094"/>
          </a:xfrm>
        </p:spPr>
        <p:txBody>
          <a:bodyPr/>
          <a:lstStyle/>
          <a:p>
            <a:r>
              <a:rPr lang="en-GB" dirty="0"/>
              <a:t>Creating BI Report</a:t>
            </a:r>
            <a:endParaRPr lang="en-IN" dirty="0"/>
          </a:p>
        </p:txBody>
      </p:sp>
      <p:sp>
        <p:nvSpPr>
          <p:cNvPr id="6" name="TextBox 5">
            <a:extLst>
              <a:ext uri="{FF2B5EF4-FFF2-40B4-BE49-F238E27FC236}">
                <a16:creationId xmlns:a16="http://schemas.microsoft.com/office/drawing/2014/main" id="{7645983F-F9E0-4869-A3CD-A1CB3F8E2E27}"/>
              </a:ext>
            </a:extLst>
          </p:cNvPr>
          <p:cNvSpPr txBox="1"/>
          <p:nvPr/>
        </p:nvSpPr>
        <p:spPr>
          <a:xfrm>
            <a:off x="446205" y="2404402"/>
            <a:ext cx="3863788" cy="2308324"/>
          </a:xfrm>
          <a:prstGeom prst="rect">
            <a:avLst/>
          </a:prstGeom>
          <a:noFill/>
        </p:spPr>
        <p:txBody>
          <a:bodyPr wrap="square" rtlCol="0">
            <a:spAutoFit/>
          </a:bodyPr>
          <a:lstStyle/>
          <a:p>
            <a:pPr marL="285750" indent="-285750">
              <a:buFont typeface="Wingdings" panose="05000000000000000000" pitchFamily="2" charset="2"/>
              <a:buChar char="q"/>
            </a:pPr>
            <a:r>
              <a:rPr lang="en-GB" b="1" dirty="0">
                <a:solidFill>
                  <a:schemeClr val="tx1">
                    <a:lumMod val="95000"/>
                    <a:lumOff val="5000"/>
                  </a:schemeClr>
                </a:solidFill>
              </a:rPr>
              <a:t>Creating Visuals using Matrix, Cards, Maps and etc,.</a:t>
            </a:r>
          </a:p>
          <a:p>
            <a:pPr marL="285750" indent="-285750">
              <a:buFont typeface="Wingdings" panose="05000000000000000000" pitchFamily="2" charset="2"/>
              <a:buChar char="q"/>
            </a:pPr>
            <a:r>
              <a:rPr lang="en-GB" b="1" dirty="0">
                <a:solidFill>
                  <a:schemeClr val="tx1">
                    <a:lumMod val="95000"/>
                    <a:lumOff val="5000"/>
                  </a:schemeClr>
                </a:solidFill>
              </a:rPr>
              <a:t>Filtering out some of the rows containing group of countries or Organisations.</a:t>
            </a:r>
          </a:p>
          <a:p>
            <a:pPr marL="285750" indent="-285750">
              <a:buFont typeface="Wingdings" panose="05000000000000000000" pitchFamily="2" charset="2"/>
              <a:buChar char="q"/>
            </a:pPr>
            <a:r>
              <a:rPr lang="en-GB" b="1" dirty="0">
                <a:solidFill>
                  <a:schemeClr val="tx1">
                    <a:lumMod val="95000"/>
                    <a:lumOff val="5000"/>
                  </a:schemeClr>
                </a:solidFill>
              </a:rPr>
              <a:t>Top N Filters are used for filtering top countries with respect to the required tables</a:t>
            </a:r>
            <a:r>
              <a:rPr lang="en-GB" sz="1600" dirty="0">
                <a:solidFill>
                  <a:schemeClr val="tx1">
                    <a:lumMod val="95000"/>
                    <a:lumOff val="5000"/>
                  </a:schemeClr>
                </a:solidFill>
              </a:rPr>
              <a:t>.</a:t>
            </a:r>
          </a:p>
        </p:txBody>
      </p:sp>
      <p:pic>
        <p:nvPicPr>
          <p:cNvPr id="8" name="Content Placeholder 7">
            <a:extLst>
              <a:ext uri="{FF2B5EF4-FFF2-40B4-BE49-F238E27FC236}">
                <a16:creationId xmlns:a16="http://schemas.microsoft.com/office/drawing/2014/main" id="{91B4D229-490D-780C-DD14-0E289D52F241}"/>
              </a:ext>
            </a:extLst>
          </p:cNvPr>
          <p:cNvPicPr>
            <a:picLocks noGrp="1" noChangeAspect="1"/>
          </p:cNvPicPr>
          <p:nvPr>
            <p:ph idx="1"/>
          </p:nvPr>
        </p:nvPicPr>
        <p:blipFill>
          <a:blip r:embed="rId2"/>
          <a:stretch>
            <a:fillRect/>
          </a:stretch>
        </p:blipFill>
        <p:spPr>
          <a:xfrm>
            <a:off x="4975668" y="2534489"/>
            <a:ext cx="6103277" cy="3416300"/>
          </a:xfrm>
        </p:spPr>
      </p:pic>
    </p:spTree>
    <p:extLst>
      <p:ext uri="{BB962C8B-B14F-4D97-AF65-F5344CB8AC3E}">
        <p14:creationId xmlns:p14="http://schemas.microsoft.com/office/powerpoint/2010/main" val="50777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83F4-2300-42ED-8990-C758E56D2759}"/>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2800" dirty="0">
                <a:solidFill>
                  <a:schemeClr val="tx1">
                    <a:lumMod val="95000"/>
                    <a:lumOff val="5000"/>
                  </a:schemeClr>
                </a:solidFill>
              </a:rPr>
              <a:t>Saving Report</a:t>
            </a:r>
          </a:p>
        </p:txBody>
      </p:sp>
      <p:pic>
        <p:nvPicPr>
          <p:cNvPr id="7" name="Content Placeholder 6">
            <a:extLst>
              <a:ext uri="{FF2B5EF4-FFF2-40B4-BE49-F238E27FC236}">
                <a16:creationId xmlns:a16="http://schemas.microsoft.com/office/drawing/2014/main" id="{45568B35-A73D-92BC-767E-9A0DF336178A}"/>
              </a:ext>
            </a:extLst>
          </p:cNvPr>
          <p:cNvPicPr>
            <a:picLocks noGrp="1" noChangeAspect="1"/>
          </p:cNvPicPr>
          <p:nvPr>
            <p:ph idx="1"/>
          </p:nvPr>
        </p:nvPicPr>
        <p:blipFill>
          <a:blip r:embed="rId2"/>
          <a:stretch>
            <a:fillRect/>
          </a:stretch>
        </p:blipFill>
        <p:spPr>
          <a:xfrm>
            <a:off x="2397450" y="737749"/>
            <a:ext cx="7203750" cy="4069065"/>
          </a:xfrm>
        </p:spPr>
      </p:pic>
    </p:spTree>
    <p:extLst>
      <p:ext uri="{BB962C8B-B14F-4D97-AF65-F5344CB8AC3E}">
        <p14:creationId xmlns:p14="http://schemas.microsoft.com/office/powerpoint/2010/main" val="40740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89DB-2427-4A67-8000-A9D48980DB8F}"/>
              </a:ext>
            </a:extLst>
          </p:cNvPr>
          <p:cNvSpPr>
            <a:spLocks noGrp="1"/>
          </p:cNvSpPr>
          <p:nvPr>
            <p:ph type="title"/>
          </p:nvPr>
        </p:nvSpPr>
        <p:spPr/>
        <p:txBody>
          <a:bodyPr/>
          <a:lstStyle/>
          <a:p>
            <a:pPr algn="ctr"/>
            <a:r>
              <a:rPr lang="en-GB" dirty="0"/>
              <a:t>CONCLUSION</a:t>
            </a:r>
            <a:endParaRPr lang="en-IN" dirty="0"/>
          </a:p>
        </p:txBody>
      </p:sp>
      <p:sp>
        <p:nvSpPr>
          <p:cNvPr id="3" name="Content Placeholder 2">
            <a:extLst>
              <a:ext uri="{FF2B5EF4-FFF2-40B4-BE49-F238E27FC236}">
                <a16:creationId xmlns:a16="http://schemas.microsoft.com/office/drawing/2014/main" id="{1F009783-D7D9-4951-848D-2177351F4D11}"/>
              </a:ext>
            </a:extLst>
          </p:cNvPr>
          <p:cNvSpPr>
            <a:spLocks noGrp="1"/>
          </p:cNvSpPr>
          <p:nvPr>
            <p:ph idx="1"/>
          </p:nvPr>
        </p:nvSpPr>
        <p:spPr>
          <a:xfrm>
            <a:off x="1413963" y="2603074"/>
            <a:ext cx="8596668" cy="3476282"/>
          </a:xfrm>
        </p:spPr>
        <p:txBody>
          <a:bodyPr>
            <a:normAutofit lnSpcReduction="10000"/>
          </a:bodyPr>
          <a:lstStyle/>
          <a:p>
            <a:pPr marL="0" indent="0">
              <a:buNone/>
            </a:pPr>
            <a:r>
              <a:rPr lang="en-GB" b="1" dirty="0">
                <a:solidFill>
                  <a:schemeClr val="tx1">
                    <a:lumMod val="95000"/>
                    <a:lumOff val="5000"/>
                  </a:schemeClr>
                </a:solidFill>
              </a:rPr>
              <a:t>When we first take a look at the visual report, The China tops when it comes to the sum of debt. It’s probably happening because of the President Xi Jinping’s ambitious Belt and Road Strategy. For more info </a:t>
            </a:r>
            <a:r>
              <a:rPr lang="it-IT" b="1" dirty="0">
                <a:solidFill>
                  <a:schemeClr val="tx1">
                    <a:lumMod val="95000"/>
                    <a:lumOff val="5000"/>
                  </a:schemeClr>
                </a:solidFill>
                <a:hlinkClick r:id="rId2">
                  <a:extLst>
                    <a:ext uri="{A12FA001-AC4F-418D-AE19-62706E023703}">
                      <ahyp:hlinkClr xmlns:ahyp="http://schemas.microsoft.com/office/drawing/2018/hyperlinkcolor" val="tx"/>
                    </a:ext>
                  </a:extLst>
                </a:hlinkClick>
              </a:rPr>
              <a:t>Xi Jinping’s Marco Polo strategy - Asia Times</a:t>
            </a:r>
            <a:r>
              <a:rPr lang="it-IT" b="1" dirty="0">
                <a:solidFill>
                  <a:schemeClr val="tx1">
                    <a:lumMod val="95000"/>
                    <a:lumOff val="5000"/>
                  </a:schemeClr>
                </a:solidFill>
              </a:rPr>
              <a:t>.</a:t>
            </a:r>
            <a:endParaRPr lang="en-GB" b="1" dirty="0">
              <a:solidFill>
                <a:schemeClr val="tx1">
                  <a:lumMod val="95000"/>
                  <a:lumOff val="5000"/>
                </a:schemeClr>
              </a:solidFill>
            </a:endParaRPr>
          </a:p>
          <a:p>
            <a:pPr marL="0" indent="0">
              <a:buNone/>
            </a:pPr>
            <a:r>
              <a:rPr lang="en-GB" b="1" dirty="0">
                <a:solidFill>
                  <a:schemeClr val="tx1">
                    <a:lumMod val="95000"/>
                    <a:lumOff val="5000"/>
                  </a:schemeClr>
                </a:solidFill>
              </a:rPr>
              <a:t>And the top 6 indicator codes have the same count when it comes to lending out the money, that explains most of the economies going through the same issue. </a:t>
            </a:r>
          </a:p>
          <a:p>
            <a:pPr marL="0" indent="0">
              <a:buNone/>
            </a:pPr>
            <a:r>
              <a:rPr lang="en-GB" b="1" dirty="0">
                <a:solidFill>
                  <a:schemeClr val="tx1">
                    <a:lumMod val="95000"/>
                    <a:lumOff val="5000"/>
                  </a:schemeClr>
                </a:solidFill>
              </a:rPr>
              <a:t>And the DT.AMT.DLXF.CD is one of the 6 indicators which </a:t>
            </a:r>
            <a:r>
              <a:rPr lang="en-GB" b="1" i="0" dirty="0">
                <a:solidFill>
                  <a:schemeClr val="tx1">
                    <a:lumMod val="95000"/>
                    <a:lumOff val="5000"/>
                  </a:schemeClr>
                </a:solidFill>
                <a:effectLst/>
                <a:latin typeface="Roboto" panose="020B0604020202020204" pitchFamily="2" charset="0"/>
              </a:rPr>
              <a:t>includes repayment of long-term debts. Countries take on long-term debt to acquire immediate capital.</a:t>
            </a:r>
            <a:endParaRPr lang="en-GB" b="1" dirty="0">
              <a:solidFill>
                <a:schemeClr val="tx1">
                  <a:lumMod val="95000"/>
                  <a:lumOff val="5000"/>
                </a:schemeClr>
              </a:solidFill>
            </a:endParaRPr>
          </a:p>
          <a:p>
            <a:pPr marL="0" indent="0">
              <a:buNone/>
            </a:pPr>
            <a:r>
              <a:rPr lang="en-GB" b="1" dirty="0">
                <a:solidFill>
                  <a:schemeClr val="tx1">
                    <a:lumMod val="95000"/>
                    <a:lumOff val="5000"/>
                  </a:schemeClr>
                </a:solidFill>
              </a:rPr>
              <a:t>The major purpose could be development or making long term projects and maybe payment of long term loans. </a:t>
            </a:r>
          </a:p>
          <a:p>
            <a:pPr marL="0" indent="0">
              <a:buNone/>
            </a:pPr>
            <a:endParaRPr lang="en-IN" b="1" dirty="0">
              <a:solidFill>
                <a:schemeClr val="tx1">
                  <a:lumMod val="95000"/>
                  <a:lumOff val="5000"/>
                </a:schemeClr>
              </a:solidFill>
            </a:endParaRPr>
          </a:p>
        </p:txBody>
      </p:sp>
    </p:spTree>
    <p:extLst>
      <p:ext uri="{BB962C8B-B14F-4D97-AF65-F5344CB8AC3E}">
        <p14:creationId xmlns:p14="http://schemas.microsoft.com/office/powerpoint/2010/main" val="886035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142</TotalTime>
  <Words>442</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SemiLight Condensed</vt:lpstr>
      <vt:lpstr>Century Gothic</vt:lpstr>
      <vt:lpstr>Roboto</vt:lpstr>
      <vt:lpstr>Wingdings</vt:lpstr>
      <vt:lpstr>Wingdings 3</vt:lpstr>
      <vt:lpstr>Ion Boardroom</vt:lpstr>
      <vt:lpstr>Analyse International Debt Statistics </vt:lpstr>
      <vt:lpstr>Objective :</vt:lpstr>
      <vt:lpstr>Tasks of the BI Report :</vt:lpstr>
      <vt:lpstr>Data Info : </vt:lpstr>
      <vt:lpstr>Process of Creating Report </vt:lpstr>
      <vt:lpstr>Preparing Data</vt:lpstr>
      <vt:lpstr>Creating BI Report</vt:lpstr>
      <vt:lpstr>Saving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International Debt Statistics</dc:title>
  <dc:creator>Shivam Pathak</dc:creator>
  <cp:lastModifiedBy>Dabir Hundekari</cp:lastModifiedBy>
  <cp:revision>4</cp:revision>
  <dcterms:created xsi:type="dcterms:W3CDTF">2022-01-12T08:03:38Z</dcterms:created>
  <dcterms:modified xsi:type="dcterms:W3CDTF">2023-06-07T05:09:28Z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