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ww.akhileshprajapati2019@gmail.com" initials="w" lastIdx="1" clrIdx="0">
    <p:extLst>
      <p:ext uri="{19B8F6BF-5375-455C-9EA6-DF929625EA0E}">
        <p15:presenceInfo xmlns:p15="http://schemas.microsoft.com/office/powerpoint/2012/main" userId="0cb3328f5384a8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commentAuthors" Target="commentAuthors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4T10:11:45.442" idx="1">
    <p:pos x="6720" y="2269"/>
    <p:text>Provided by Prutor.AI
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AAF4-0DA9-A645-A860-A2DB4E010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06C6D-C06A-C44B-A552-3FDE7D236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1CC6C-ECDC-134D-9C33-24905951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A9AC-BFE9-0F4D-8F91-F04E1DCCB227}" type="datetimeFigureOut">
              <a:rPr lang="en-US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E6426-71FB-7A4D-B3CD-A6EAA110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2B0B3-4352-DA4B-8036-170EA0613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5770-445B-E146-9B90-CB84BFA2127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1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2827-9251-7840-B3A7-DE664928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F085F-0355-E74F-B24E-0FB3DCFE7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DDD27-9F8C-8649-9BE2-23BC7BF8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A9AC-BFE9-0F4D-8F91-F04E1DCCB227}" type="datetimeFigureOut">
              <a:rPr lang="en-US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2B052-28C2-BA4E-ABCD-E5CECDFB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511D7-372A-0048-87E1-BDEF4975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5770-445B-E146-9B90-CB84BFA2127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9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6DB058-26B3-B94C-B295-71184FBB0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6E9A6-F818-4C4E-AE46-9CA51E806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B0D37-DE1F-2E47-BA82-C3067CFC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A9AC-BFE9-0F4D-8F91-F04E1DCCB227}" type="datetimeFigureOut">
              <a:rPr lang="en-US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173CA-0255-CE45-A237-C3397076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CFEA4-5EE3-C142-91B0-79FACEA6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5770-445B-E146-9B90-CB84BFA2127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3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D7CD-C489-8749-B875-DEB105EE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7C764-3F77-6547-B516-356375791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8123C-2EA6-E540-830C-29A7D813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A9AC-BFE9-0F4D-8F91-F04E1DCCB227}" type="datetimeFigureOut">
              <a:rPr lang="en-US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5EA19-2913-4C45-B930-291E1251C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31C3F-9424-DC46-ADEB-86387DE54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5770-445B-E146-9B90-CB84BFA2127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DE7E-0B33-FF4F-97ED-C0E0709E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B7C05-B345-E947-B697-32D4201D0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496CB-B20F-2745-8674-D957C246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A9AC-BFE9-0F4D-8F91-F04E1DCCB227}" type="datetimeFigureOut">
              <a:rPr lang="en-US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86B7E-0B65-2F4B-9FBC-B243682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A709A-A8DA-0841-8E0C-47EDE126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5770-445B-E146-9B90-CB84BFA2127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6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FF49-7466-2B45-8531-54B720A2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1C89D-7DD7-A749-829F-33569E092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15045-E901-5E42-9E05-A6E0633DA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3777C-59DA-5541-A7D3-B70051FC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A9AC-BFE9-0F4D-8F91-F04E1DCCB227}" type="datetimeFigureOut">
              <a:rPr lang="en-US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6E488-B1FB-BB47-8295-9E1AC6F1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00E36-5B3B-E447-9131-F3A6800F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5770-445B-E146-9B90-CB84BFA2127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6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8387-1553-2248-BBF6-5686B8F8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8F656-35A7-3246-B470-709C3D926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32B3A-A7F4-7E46-A4C9-B656F878A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664F9-A3DB-BB4E-8F10-C64D8E2AB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EBD97-DB33-C943-BE5C-DE877E538B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DED42D-1392-194E-89AF-C814AF93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A9AC-BFE9-0F4D-8F91-F04E1DCCB227}" type="datetimeFigureOut">
              <a:rPr lang="en-US"/>
              <a:t>7/4/2021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14245-31AB-A14A-8046-BA4C0AC1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63DD9B-E545-8647-B4CD-0405D324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5770-445B-E146-9B90-CB84BFA2127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6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BB81-4799-D344-ABFC-78C89776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C2F28-77C5-324A-AAF9-7B58E791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A9AC-BFE9-0F4D-8F91-F04E1DCCB227}" type="datetimeFigureOut">
              <a:rPr lang="en-US"/>
              <a:t>7/4/2021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BF5C4-49BD-9142-8F63-7B7ADBEE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74605-D9E7-0148-BDC6-04665F56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5770-445B-E146-9B90-CB84BFA2127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2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AFF993-9262-0346-BFF3-99C18671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A9AC-BFE9-0F4D-8F91-F04E1DCCB227}" type="datetimeFigureOut">
              <a:rPr lang="en-US"/>
              <a:t>7/4/2021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C6D9A-1441-A143-B6A3-5B24BA42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8B4CC-6638-A749-8D58-8341B29B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5770-445B-E146-9B90-CB84BFA2127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9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AFAB-EA32-284D-B9A2-0C87648F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A7D86-586F-554F-84B8-9260DF33B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8C67E-2CD4-A14C-95E9-99C3DF36E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C686D-724E-2645-BDF2-40ED1FC9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A9AC-BFE9-0F4D-8F91-F04E1DCCB227}" type="datetimeFigureOut">
              <a:rPr lang="en-US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CD2AC-8B4A-BE48-9F06-7310BCBC7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19D0C-F1C9-9E44-83A4-243B58D4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5770-445B-E146-9B90-CB84BFA2127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5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014F-2553-5842-B707-2B7FBC01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23956-82F6-1649-9B17-7FA02B93D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7F0AC-603A-5B4A-B187-500655B4E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51645-855E-3C4D-A2FD-517426197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A9AC-BFE9-0F4D-8F91-F04E1DCCB227}" type="datetimeFigureOut">
              <a:rPr lang="en-US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69D45-E151-4C4A-BC46-2E2392D8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1CA08-714E-A944-A427-F84ABA86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5770-445B-E146-9B90-CB84BFA2127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2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C9A0F4-973A-1C4E-B4FA-241768075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0E806-C25C-F844-8624-0E29F8D7C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57FC3-0C0E-524F-B57F-ED46DAD14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DA9AC-BFE9-0F4D-8F91-F04E1DCCB227}" type="datetimeFigureOut">
              <a:rPr lang="en-US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5D13E-3F81-B44C-A853-73D8D5FFF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1A340-8C6A-6546-87C5-DD3EB46B1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5770-445B-E146-9B90-CB84BFA2127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7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68D2-45D7-4C49-9419-9D708D0D6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>
                <a:latin typeface="Aharoni" panose="02010803020104030203" pitchFamily="2" charset="-79"/>
                <a:cs typeface="Aharoni" panose="02010803020104030203" pitchFamily="2" charset="-79"/>
              </a:rPr>
              <a:t>Hangman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358DA-071B-DA41-A3F9-0086496D6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/>
              <a:t>Provided by Prutor.AI</a:t>
            </a:r>
          </a:p>
        </p:txBody>
      </p:sp>
    </p:spTree>
    <p:extLst>
      <p:ext uri="{BB962C8B-B14F-4D97-AF65-F5344CB8AC3E}">
        <p14:creationId xmlns:p14="http://schemas.microsoft.com/office/powerpoint/2010/main" val="220644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C996-BABC-F44A-9031-AB4717B54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/>
              <a:t>             HANGMAN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B0C98-2B35-B141-AE6E-04AEF7573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                                               ____________</a:t>
            </a:r>
          </a:p>
          <a:p>
            <a:pPr marL="0" indent="0">
              <a:buNone/>
            </a:pPr>
            <a:r>
              <a:rPr lang="en-US"/>
              <a:t>                                              |.                      |</a:t>
            </a:r>
          </a:p>
          <a:p>
            <a:pPr marL="0" indent="0">
              <a:buNone/>
            </a:pPr>
            <a:r>
              <a:rPr lang="en-US"/>
              <a:t>                                              |.                   (• •)</a:t>
            </a:r>
          </a:p>
          <a:p>
            <a:pPr marL="0" indent="0">
              <a:buNone/>
            </a:pPr>
            <a:r>
              <a:rPr lang="en-US"/>
              <a:t>                                              |.                      |</a:t>
            </a:r>
          </a:p>
          <a:p>
            <a:pPr marL="0" indent="0">
              <a:buNone/>
            </a:pPr>
            <a:r>
              <a:rPr lang="en-US"/>
              <a:t>                                              |.                   / | \</a:t>
            </a:r>
          </a:p>
          <a:p>
            <a:pPr marL="0" indent="0">
              <a:buNone/>
            </a:pPr>
            <a:r>
              <a:rPr lang="en-US"/>
              <a:t>                                              |.                      |</a:t>
            </a:r>
          </a:p>
          <a:p>
            <a:pPr marL="0" indent="0">
              <a:buNone/>
            </a:pPr>
            <a:r>
              <a:rPr lang="en-US"/>
              <a:t>                                              |.                    / | \</a:t>
            </a:r>
          </a:p>
          <a:p>
            <a:pPr marL="0" indent="0">
              <a:buNone/>
            </a:pPr>
            <a:r>
              <a:rPr lang="en-US"/>
              <a:t>                                              |. </a:t>
            </a:r>
          </a:p>
          <a:p>
            <a:pPr marL="0" indent="0">
              <a:buNone/>
            </a:pPr>
            <a:r>
              <a:rPr lang="en-US"/>
              <a:t>                                              |________________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92491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0185-03E2-0E44-9CD1-65EFCF83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E0E07-4FB5-5843-BF7F-887C62B16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• Introduction</a:t>
            </a:r>
          </a:p>
          <a:p>
            <a:pPr marL="0" indent="0">
              <a:buNone/>
            </a:pPr>
            <a:r>
              <a:rPr lang="en-US"/>
              <a:t>• Motivation</a:t>
            </a:r>
          </a:p>
          <a:p>
            <a:pPr marL="0" indent="0">
              <a:buNone/>
            </a:pPr>
            <a:r>
              <a:rPr lang="en-US"/>
              <a:t>• Objective</a:t>
            </a:r>
          </a:p>
          <a:p>
            <a:pPr marL="0" indent="0">
              <a:buNone/>
            </a:pPr>
            <a:r>
              <a:rPr lang="en-US"/>
              <a:t>• Development Tools</a:t>
            </a:r>
          </a:p>
          <a:p>
            <a:pPr marL="0" indent="0">
              <a:buNone/>
            </a:pPr>
            <a:r>
              <a:rPr lang="en-US"/>
              <a:t>• Methodology</a:t>
            </a:r>
          </a:p>
          <a:p>
            <a:pPr marL="0" indent="0">
              <a:buNone/>
            </a:pPr>
            <a:r>
              <a:rPr lang="en-US"/>
              <a:t>• Result Analysis</a:t>
            </a:r>
          </a:p>
          <a:p>
            <a:pPr marL="0" indent="0">
              <a:buNone/>
            </a:pPr>
            <a:r>
              <a:rPr lang="en-US"/>
              <a:t>• Conclusion</a:t>
            </a:r>
          </a:p>
          <a:p>
            <a:pPr marL="0" indent="0">
              <a:buNone/>
            </a:pPr>
            <a:r>
              <a:rPr lang="en-US"/>
              <a:t>•</a:t>
            </a:r>
          </a:p>
        </p:txBody>
      </p:sp>
    </p:spTree>
    <p:extLst>
      <p:ext uri="{BB962C8B-B14F-4D97-AF65-F5344CB8AC3E}">
        <p14:creationId xmlns:p14="http://schemas.microsoft.com/office/powerpoint/2010/main" val="71750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1CD5-9689-CF45-A0CA-3B3C7BB2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D5EA1-1226-D149-AB78-31A7F0D1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                  • Hangman is a popular word guessing game where the players attempts to build a missing word by guessing letter at a time.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• User would get seven chances to gess the word, every wrong letter guess, he/she will lose one chance.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• After guessing the word, the correct word would be shown with result if the guess is right or wrong.</a:t>
            </a:r>
          </a:p>
        </p:txBody>
      </p:sp>
    </p:spTree>
    <p:extLst>
      <p:ext uri="{BB962C8B-B14F-4D97-AF65-F5344CB8AC3E}">
        <p14:creationId xmlns:p14="http://schemas.microsoft.com/office/powerpoint/2010/main" val="302244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50D65-6910-1148-A921-80FCBC72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77CD0-38FE-7848-915B-71A4B54DF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                 • The use of “</a:t>
            </a:r>
            <a:r>
              <a:rPr lang="en-US" u="sng">
                <a:solidFill>
                  <a:schemeClr val="accent2"/>
                </a:solidFill>
              </a:rPr>
              <a:t>Hangman</a:t>
            </a:r>
            <a:r>
              <a:rPr lang="en-US"/>
              <a:t> </a:t>
            </a:r>
            <a:r>
              <a:rPr lang="en-US" u="sng">
                <a:solidFill>
                  <a:schemeClr val="accent2"/>
                </a:solidFill>
              </a:rPr>
              <a:t>Game</a:t>
            </a:r>
            <a:r>
              <a:rPr lang="en-US"/>
              <a:t>” in motivating students in learning english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• People can learn new words through playing.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• User friendly UI for gameplay</a:t>
            </a:r>
          </a:p>
        </p:txBody>
      </p:sp>
    </p:spTree>
    <p:extLst>
      <p:ext uri="{BB962C8B-B14F-4D97-AF65-F5344CB8AC3E}">
        <p14:creationId xmlns:p14="http://schemas.microsoft.com/office/powerpoint/2010/main" val="242224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DC4D-A40A-C84E-9ABA-E9C39C38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22C4-36DB-8C46-A6B4-A25F10F69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                • To guess the word(phrase) in chances limit.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• To show definition of that word and result of the guessing.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• To move to the next word untill the life points become zero.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5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31EB-9725-6E4D-8F6A-12D52E1A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Development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E763C-D522-054C-A559-164952BD3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146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• Visual Studio Code</a:t>
            </a:r>
          </a:p>
          <a:p>
            <a:pPr marL="0" indent="0">
              <a:buNone/>
            </a:pPr>
            <a:r>
              <a:rPr lang="en-US"/>
              <a:t>• Spider 4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77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741A-6CDF-DA46-968A-23E65A0B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Methodology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8B7D89-0D69-0641-9475-61D0E47EA5A3}"/>
              </a:ext>
            </a:extLst>
          </p:cNvPr>
          <p:cNvSpPr txBox="1"/>
          <p:nvPr/>
        </p:nvSpPr>
        <p:spPr>
          <a:xfrm>
            <a:off x="4515930" y="948430"/>
            <a:ext cx="3209331" cy="877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024B6A-0BB7-2B4D-A3B6-7E175262DDC6}"/>
              </a:ext>
            </a:extLst>
          </p:cNvPr>
          <p:cNvSpPr/>
          <p:nvPr/>
        </p:nvSpPr>
        <p:spPr>
          <a:xfrm>
            <a:off x="4934545" y="1407618"/>
            <a:ext cx="1872493" cy="31492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START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B48DC73-F112-FA46-9A71-B145E54751CC}"/>
              </a:ext>
            </a:extLst>
          </p:cNvPr>
          <p:cNvSpPr/>
          <p:nvPr/>
        </p:nvSpPr>
        <p:spPr>
          <a:xfrm flipH="1">
            <a:off x="5753445" y="1709139"/>
            <a:ext cx="234692" cy="1163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AE6FB6-A493-BD49-BA58-B890DE135D6C}"/>
              </a:ext>
            </a:extLst>
          </p:cNvPr>
          <p:cNvSpPr/>
          <p:nvPr/>
        </p:nvSpPr>
        <p:spPr>
          <a:xfrm rot="10800000" flipV="1">
            <a:off x="3352432" y="1825524"/>
            <a:ext cx="3454606" cy="21878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Come up with a secret word.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3482D8F-2D85-2747-86C2-8AD95CB40B04}"/>
              </a:ext>
            </a:extLst>
          </p:cNvPr>
          <p:cNvSpPr/>
          <p:nvPr/>
        </p:nvSpPr>
        <p:spPr>
          <a:xfrm flipH="1">
            <a:off x="5753445" y="2044307"/>
            <a:ext cx="234692" cy="1163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CB79768-9106-9543-A941-1E8286384823}"/>
              </a:ext>
            </a:extLst>
          </p:cNvPr>
          <p:cNvSpPr/>
          <p:nvPr/>
        </p:nvSpPr>
        <p:spPr>
          <a:xfrm rot="10800000" flipV="1">
            <a:off x="1455535" y="2179141"/>
            <a:ext cx="8358192" cy="245271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Show the board and blanks to the player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CD0D23C-98C8-E14F-A6A3-2FA1BE592AB1}"/>
              </a:ext>
            </a:extLst>
          </p:cNvPr>
          <p:cNvSpPr/>
          <p:nvPr/>
        </p:nvSpPr>
        <p:spPr>
          <a:xfrm flipH="1">
            <a:off x="5753445" y="2416377"/>
            <a:ext cx="234692" cy="1163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llout: Left-Right Arrow 26">
            <a:extLst>
              <a:ext uri="{FF2B5EF4-FFF2-40B4-BE49-F238E27FC236}">
                <a16:creationId xmlns:a16="http://schemas.microsoft.com/office/drawing/2014/main" id="{47CE4FF3-F823-B34D-A1C6-23F6F8D51644}"/>
              </a:ext>
            </a:extLst>
          </p:cNvPr>
          <p:cNvSpPr/>
          <p:nvPr/>
        </p:nvSpPr>
        <p:spPr>
          <a:xfrm>
            <a:off x="3885986" y="2560698"/>
            <a:ext cx="3969610" cy="600968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Ask player to guess a letter</a:t>
            </a:r>
          </a:p>
        </p:txBody>
      </p:sp>
      <p:sp>
        <p:nvSpPr>
          <p:cNvPr id="32" name="Callout: Down Arrow 31">
            <a:extLst>
              <a:ext uri="{FF2B5EF4-FFF2-40B4-BE49-F238E27FC236}">
                <a16:creationId xmlns:a16="http://schemas.microsoft.com/office/drawing/2014/main" id="{C08A569B-9C6E-1946-A590-5EF69B951D67}"/>
              </a:ext>
            </a:extLst>
          </p:cNvPr>
          <p:cNvSpPr/>
          <p:nvPr/>
        </p:nvSpPr>
        <p:spPr>
          <a:xfrm>
            <a:off x="2037256" y="2625611"/>
            <a:ext cx="1855816" cy="701873"/>
          </a:xfrm>
          <a:prstGeom prst="downArrowCallout">
            <a:avLst>
              <a:gd name="adj1" fmla="val 25000"/>
              <a:gd name="adj2" fmla="val 25000"/>
              <a:gd name="adj3" fmla="val 17009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Letter is in</a:t>
            </a:r>
            <a:r>
              <a:rPr lang="en-US" b="1"/>
              <a:t> secret word</a:t>
            </a:r>
            <a:endParaRPr lang="en-US"/>
          </a:p>
        </p:txBody>
      </p:sp>
      <p:sp>
        <p:nvSpPr>
          <p:cNvPr id="33" name="Arrow: U-Turn 32">
            <a:extLst>
              <a:ext uri="{FF2B5EF4-FFF2-40B4-BE49-F238E27FC236}">
                <a16:creationId xmlns:a16="http://schemas.microsoft.com/office/drawing/2014/main" id="{53D4E8B0-D38E-BB44-B558-898D1A8FDD92}"/>
              </a:ext>
            </a:extLst>
          </p:cNvPr>
          <p:cNvSpPr/>
          <p:nvPr/>
        </p:nvSpPr>
        <p:spPr>
          <a:xfrm rot="16200000">
            <a:off x="797203" y="1678765"/>
            <a:ext cx="803375" cy="1676731"/>
          </a:xfrm>
          <a:prstGeom prst="uturnArrow">
            <a:avLst>
              <a:gd name="adj1" fmla="val 25000"/>
              <a:gd name="adj2" fmla="val 25000"/>
              <a:gd name="adj3" fmla="val 75000"/>
              <a:gd name="adj4" fmla="val 44271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allout: Down Arrow 34">
            <a:extLst>
              <a:ext uri="{FF2B5EF4-FFF2-40B4-BE49-F238E27FC236}">
                <a16:creationId xmlns:a16="http://schemas.microsoft.com/office/drawing/2014/main" id="{3CDC7CB9-D677-824F-8FC6-BA0236ACB735}"/>
              </a:ext>
            </a:extLst>
          </p:cNvPr>
          <p:cNvSpPr/>
          <p:nvPr/>
        </p:nvSpPr>
        <p:spPr>
          <a:xfrm>
            <a:off x="7841707" y="2700692"/>
            <a:ext cx="1855816" cy="995643"/>
          </a:xfrm>
          <a:prstGeom prst="downArrowCallout">
            <a:avLst>
              <a:gd name="adj1" fmla="val 25000"/>
              <a:gd name="adj2" fmla="val 0"/>
              <a:gd name="adj3" fmla="val 17009"/>
              <a:gd name="adj4" fmla="val 547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Letter is not in secret word</a:t>
            </a:r>
          </a:p>
        </p:txBody>
      </p:sp>
      <p:sp>
        <p:nvSpPr>
          <p:cNvPr id="37" name="Callout: Down Arrow 36">
            <a:extLst>
              <a:ext uri="{FF2B5EF4-FFF2-40B4-BE49-F238E27FC236}">
                <a16:creationId xmlns:a16="http://schemas.microsoft.com/office/drawing/2014/main" id="{4D3097DC-8DF8-BD4F-BCBC-376F6EC83192}"/>
              </a:ext>
            </a:extLst>
          </p:cNvPr>
          <p:cNvSpPr/>
          <p:nvPr/>
        </p:nvSpPr>
        <p:spPr>
          <a:xfrm>
            <a:off x="5131051" y="5101406"/>
            <a:ext cx="4552582" cy="934923"/>
          </a:xfrm>
          <a:prstGeom prst="downArrowCallout">
            <a:avLst>
              <a:gd name="adj1" fmla="val 25000"/>
              <a:gd name="adj2" fmla="val 27544"/>
              <a:gd name="adj3" fmla="val 17009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Player has run out of body parts and lose</a:t>
            </a:r>
          </a:p>
        </p:txBody>
      </p:sp>
      <p:sp>
        <p:nvSpPr>
          <p:cNvPr id="40" name="Arrow: U-Turn 39">
            <a:extLst>
              <a:ext uri="{FF2B5EF4-FFF2-40B4-BE49-F238E27FC236}">
                <a16:creationId xmlns:a16="http://schemas.microsoft.com/office/drawing/2014/main" id="{FCD0CAE5-EA42-B149-BF9F-C016F7018D9B}"/>
              </a:ext>
            </a:extLst>
          </p:cNvPr>
          <p:cNvSpPr/>
          <p:nvPr/>
        </p:nvSpPr>
        <p:spPr>
          <a:xfrm rot="5400000" flipH="1">
            <a:off x="9715493" y="2147281"/>
            <a:ext cx="762889" cy="826608"/>
          </a:xfrm>
          <a:prstGeom prst="uturnArrow">
            <a:avLst>
              <a:gd name="adj1" fmla="val 29359"/>
              <a:gd name="adj2" fmla="val 25000"/>
              <a:gd name="adj3" fmla="val 32043"/>
              <a:gd name="adj4" fmla="val 30361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allout: Down Arrow 43">
            <a:extLst>
              <a:ext uri="{FF2B5EF4-FFF2-40B4-BE49-F238E27FC236}">
                <a16:creationId xmlns:a16="http://schemas.microsoft.com/office/drawing/2014/main" id="{34E1D66F-CEA1-F643-994A-931938EB1086}"/>
              </a:ext>
            </a:extLst>
          </p:cNvPr>
          <p:cNvSpPr/>
          <p:nvPr/>
        </p:nvSpPr>
        <p:spPr>
          <a:xfrm>
            <a:off x="838200" y="3327484"/>
            <a:ext cx="3033726" cy="803375"/>
          </a:xfrm>
          <a:prstGeom prst="downArrowCallout">
            <a:avLst>
              <a:gd name="adj1" fmla="val 25000"/>
              <a:gd name="adj2" fmla="val 0"/>
              <a:gd name="adj3" fmla="val 17009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Player has guessed all letters and wins.</a:t>
            </a:r>
          </a:p>
        </p:txBody>
      </p:sp>
      <p:sp>
        <p:nvSpPr>
          <p:cNvPr id="46" name="Callout: Right Arrow 45">
            <a:extLst>
              <a:ext uri="{FF2B5EF4-FFF2-40B4-BE49-F238E27FC236}">
                <a16:creationId xmlns:a16="http://schemas.microsoft.com/office/drawing/2014/main" id="{ADB18E39-537E-CC46-A4CC-53701EE91D60}"/>
              </a:ext>
            </a:extLst>
          </p:cNvPr>
          <p:cNvSpPr/>
          <p:nvPr/>
        </p:nvSpPr>
        <p:spPr>
          <a:xfrm>
            <a:off x="6629978" y="6057774"/>
            <a:ext cx="2190566" cy="693499"/>
          </a:xfrm>
          <a:prstGeom prst="right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Ask player to play again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D3FA4F5-3AD9-6B44-B18F-BD1E427B8417}"/>
              </a:ext>
            </a:extLst>
          </p:cNvPr>
          <p:cNvSpPr/>
          <p:nvPr/>
        </p:nvSpPr>
        <p:spPr>
          <a:xfrm>
            <a:off x="8796255" y="6036329"/>
            <a:ext cx="1658129" cy="38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END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C0B61ADC-3AD5-444B-95CD-AC24187A355C}"/>
              </a:ext>
            </a:extLst>
          </p:cNvPr>
          <p:cNvSpPr/>
          <p:nvPr/>
        </p:nvSpPr>
        <p:spPr>
          <a:xfrm flipH="1">
            <a:off x="5232795" y="3169050"/>
            <a:ext cx="625079" cy="4779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9997CB5C-8507-6D4A-9F28-DC5EB5EC4DE9}"/>
              </a:ext>
            </a:extLst>
          </p:cNvPr>
          <p:cNvSpPr/>
          <p:nvPr/>
        </p:nvSpPr>
        <p:spPr>
          <a:xfrm rot="10800000" flipH="1">
            <a:off x="6173028" y="3169050"/>
            <a:ext cx="625079" cy="4779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32FBD49-7814-3042-B070-06F700907131}"/>
              </a:ext>
            </a:extLst>
          </p:cNvPr>
          <p:cNvSpPr/>
          <p:nvPr/>
        </p:nvSpPr>
        <p:spPr>
          <a:xfrm>
            <a:off x="4800850" y="3614664"/>
            <a:ext cx="2114048" cy="56145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Player already guessed the letter.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C1026F2B-0D02-F04A-865B-77C0F55CAF82}"/>
              </a:ext>
            </a:extLst>
          </p:cNvPr>
          <p:cNvSpPr/>
          <p:nvPr/>
        </p:nvSpPr>
        <p:spPr>
          <a:xfrm flipH="1">
            <a:off x="8450744" y="3286351"/>
            <a:ext cx="691022" cy="1793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72C501-D152-5B44-B239-E85B6E646534}"/>
              </a:ext>
            </a:extLst>
          </p:cNvPr>
          <p:cNvSpPr txBox="1"/>
          <p:nvPr/>
        </p:nvSpPr>
        <p:spPr>
          <a:xfrm>
            <a:off x="3475881" y="3186291"/>
            <a:ext cx="6094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8" name="Minus Sign 57">
            <a:extLst>
              <a:ext uri="{FF2B5EF4-FFF2-40B4-BE49-F238E27FC236}">
                <a16:creationId xmlns:a16="http://schemas.microsoft.com/office/drawing/2014/main" id="{C333567E-556E-C34E-A351-2D0AF2BA22AD}"/>
              </a:ext>
            </a:extLst>
          </p:cNvPr>
          <p:cNvSpPr/>
          <p:nvPr/>
        </p:nvSpPr>
        <p:spPr>
          <a:xfrm rot="5400000">
            <a:off x="472461" y="4290166"/>
            <a:ext cx="3732610" cy="1839424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E211EB9B-D251-CC45-92E5-55A4C9EAB535}"/>
              </a:ext>
            </a:extLst>
          </p:cNvPr>
          <p:cNvSpPr/>
          <p:nvPr/>
        </p:nvSpPr>
        <p:spPr>
          <a:xfrm>
            <a:off x="2562619" y="5909570"/>
            <a:ext cx="4067359" cy="880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1451B54A-ED5E-B54E-B65E-1C23F4154ADD}"/>
              </a:ext>
            </a:extLst>
          </p:cNvPr>
          <p:cNvSpPr/>
          <p:nvPr/>
        </p:nvSpPr>
        <p:spPr>
          <a:xfrm>
            <a:off x="8042015" y="6449675"/>
            <a:ext cx="3529318" cy="382337"/>
          </a:xfrm>
          <a:prstGeom prst="rightArrow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Up 66">
            <a:extLst>
              <a:ext uri="{FF2B5EF4-FFF2-40B4-BE49-F238E27FC236}">
                <a16:creationId xmlns:a16="http://schemas.microsoft.com/office/drawing/2014/main" id="{E3EFA8B0-295A-0944-98BA-14AFABD52C3D}"/>
              </a:ext>
            </a:extLst>
          </p:cNvPr>
          <p:cNvSpPr/>
          <p:nvPr/>
        </p:nvSpPr>
        <p:spPr>
          <a:xfrm rot="16200000">
            <a:off x="9010213" y="-464941"/>
            <a:ext cx="349012" cy="477322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inus Sign 67">
            <a:extLst>
              <a:ext uri="{FF2B5EF4-FFF2-40B4-BE49-F238E27FC236}">
                <a16:creationId xmlns:a16="http://schemas.microsoft.com/office/drawing/2014/main" id="{BF9CD95E-CD9C-A54B-89C2-8DF028719EE4}"/>
              </a:ext>
            </a:extLst>
          </p:cNvPr>
          <p:cNvSpPr/>
          <p:nvPr/>
        </p:nvSpPr>
        <p:spPr>
          <a:xfrm rot="5400000">
            <a:off x="8398995" y="3873314"/>
            <a:ext cx="6206585" cy="83435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70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8367-2579-4346-9991-C90EC442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DA39-EC25-074A-BFBA-EC477382E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• This  application can be useful for the learning new words with definition any pronounciation.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8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Hangman Presentation</vt:lpstr>
      <vt:lpstr>             HANGMAN GAME</vt:lpstr>
      <vt:lpstr>Outline</vt:lpstr>
      <vt:lpstr>Introduction</vt:lpstr>
      <vt:lpstr>Motivation</vt:lpstr>
      <vt:lpstr>Objectives</vt:lpstr>
      <vt:lpstr>Development Tools</vt:lpstr>
      <vt:lpstr>Methodology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 Presentation</dc:title>
  <dc:creator>www.akhileshprajapati2019@gmail.com</dc:creator>
  <cp:lastModifiedBy>www.akhileshprajapati2019@gmail.com</cp:lastModifiedBy>
  <cp:revision>4</cp:revision>
  <dcterms:created xsi:type="dcterms:W3CDTF">2021-07-02T10:09:54Z</dcterms:created>
  <dcterms:modified xsi:type="dcterms:W3CDTF">2021-07-04T06:47:54Z</dcterms:modified>
</cp:coreProperties>
</file>