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87C8-207F-4257-8354-78631156A28D}" type="datetimeFigureOut">
              <a:rPr lang="de-DE" smtClean="0"/>
              <a:t>05.01.2013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06A2-8153-48F1-B5B4-6357CB48CF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9533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87C8-207F-4257-8354-78631156A28D}" type="datetimeFigureOut">
              <a:rPr lang="de-DE" smtClean="0"/>
              <a:t>05.01.2013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06A2-8153-48F1-B5B4-6357CB48CF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685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87C8-207F-4257-8354-78631156A28D}" type="datetimeFigureOut">
              <a:rPr lang="de-DE" smtClean="0"/>
              <a:t>05.01.2013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06A2-8153-48F1-B5B4-6357CB48CF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159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87C8-207F-4257-8354-78631156A28D}" type="datetimeFigureOut">
              <a:rPr lang="de-DE" smtClean="0"/>
              <a:t>05.01.2013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06A2-8153-48F1-B5B4-6357CB48CF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961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87C8-207F-4257-8354-78631156A28D}" type="datetimeFigureOut">
              <a:rPr lang="de-DE" smtClean="0"/>
              <a:t>05.01.2013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06A2-8153-48F1-B5B4-6357CB48CF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347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87C8-207F-4257-8354-78631156A28D}" type="datetimeFigureOut">
              <a:rPr lang="de-DE" smtClean="0"/>
              <a:t>05.01.2013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06A2-8153-48F1-B5B4-6357CB48CF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5681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87C8-207F-4257-8354-78631156A28D}" type="datetimeFigureOut">
              <a:rPr lang="de-DE" smtClean="0"/>
              <a:t>05.01.2013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06A2-8153-48F1-B5B4-6357CB48CF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9917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87C8-207F-4257-8354-78631156A28D}" type="datetimeFigureOut">
              <a:rPr lang="de-DE" smtClean="0"/>
              <a:t>05.01.2013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06A2-8153-48F1-B5B4-6357CB48CF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2039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87C8-207F-4257-8354-78631156A28D}" type="datetimeFigureOut">
              <a:rPr lang="de-DE" smtClean="0"/>
              <a:t>05.01.2013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06A2-8153-48F1-B5B4-6357CB48CF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691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87C8-207F-4257-8354-78631156A28D}" type="datetimeFigureOut">
              <a:rPr lang="de-DE" smtClean="0"/>
              <a:t>05.01.2013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06A2-8153-48F1-B5B4-6357CB48CF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1636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87C8-207F-4257-8354-78631156A28D}" type="datetimeFigureOut">
              <a:rPr lang="de-DE" smtClean="0"/>
              <a:t>05.01.2013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06A2-8153-48F1-B5B4-6357CB48CF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677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487C8-207F-4257-8354-78631156A28D}" type="datetimeFigureOut">
              <a:rPr lang="de-DE" smtClean="0"/>
              <a:t>05.01.2013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206A2-8153-48F1-B5B4-6357CB48CF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6686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11560" y="260648"/>
            <a:ext cx="7772400" cy="1470025"/>
          </a:xfrm>
        </p:spPr>
        <p:txBody>
          <a:bodyPr/>
          <a:lstStyle/>
          <a:p>
            <a:r>
              <a:rPr lang="de-DE" dirty="0" smtClean="0"/>
              <a:t>EJB Übersicht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59632" y="1988840"/>
            <a:ext cx="6400800" cy="4104456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de-DE" dirty="0" smtClean="0"/>
              <a:t>Was ist EJB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de-DE" dirty="0" smtClean="0"/>
              <a:t>Einsatz</a:t>
            </a:r>
            <a:endParaRPr lang="de-DE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de-DE" dirty="0" smtClean="0"/>
              <a:t>Vorteile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de-DE" dirty="0" smtClean="0"/>
              <a:t>Nachteile</a:t>
            </a:r>
            <a:endParaRPr lang="de-DE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de-DE" dirty="0" smtClean="0"/>
              <a:t>Realisierung im Projekt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de-DE" dirty="0" smtClean="0"/>
              <a:t>Kritik</a:t>
            </a:r>
          </a:p>
          <a:p>
            <a:pPr marL="457200" indent="-457200">
              <a:buFont typeface="Arial" pitchFamily="34" charset="0"/>
              <a:buChar char="•"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620939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EJB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Standardisierte Komponente</a:t>
            </a:r>
          </a:p>
          <a:p>
            <a:r>
              <a:rPr lang="de-DE" dirty="0" smtClean="0"/>
              <a:t>Mehrschichtige verteilte Softwaresysteme</a:t>
            </a:r>
          </a:p>
          <a:p>
            <a:r>
              <a:rPr lang="de-DE" dirty="0" smtClean="0"/>
              <a:t>Einfache Bereitstellung</a:t>
            </a:r>
          </a:p>
          <a:p>
            <a:r>
              <a:rPr lang="de-DE" dirty="0" smtClean="0"/>
              <a:t>Kann von mehreren Applikationen verwendet werden.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5432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Einsatz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Client</a:t>
            </a:r>
          </a:p>
          <a:p>
            <a:pPr lvl="1"/>
            <a:r>
              <a:rPr lang="de-DE" dirty="0" smtClean="0"/>
              <a:t>Schnittstelle zur Datenbank</a:t>
            </a:r>
          </a:p>
          <a:p>
            <a:pPr lvl="1"/>
            <a:r>
              <a:rPr lang="de-DE" dirty="0" smtClean="0"/>
              <a:t>Empfangen der </a:t>
            </a:r>
            <a:r>
              <a:rPr lang="de-DE" dirty="0" err="1" smtClean="0"/>
              <a:t>Usecase</a:t>
            </a:r>
            <a:r>
              <a:rPr lang="de-DE" dirty="0" smtClean="0"/>
              <a:t> Controller (Factory nicht möglich)</a:t>
            </a:r>
          </a:p>
          <a:p>
            <a:r>
              <a:rPr lang="de-DE" dirty="0" smtClean="0"/>
              <a:t>Website</a:t>
            </a:r>
          </a:p>
          <a:p>
            <a:pPr lvl="1"/>
            <a:r>
              <a:rPr lang="de-DE" dirty="0" smtClean="0"/>
              <a:t>Schnittstelle zur Datenbank</a:t>
            </a:r>
          </a:p>
          <a:p>
            <a:pPr lvl="1"/>
            <a:r>
              <a:rPr lang="de-DE" dirty="0" smtClean="0"/>
              <a:t>Empfangen der </a:t>
            </a:r>
            <a:r>
              <a:rPr lang="de-DE" dirty="0" err="1" smtClean="0"/>
              <a:t>Usecase</a:t>
            </a:r>
            <a:r>
              <a:rPr lang="de-DE" dirty="0" smtClean="0"/>
              <a:t> Controller</a:t>
            </a:r>
          </a:p>
        </p:txBody>
      </p:sp>
    </p:spTree>
    <p:extLst>
      <p:ext uri="{BB962C8B-B14F-4D97-AF65-F5344CB8AC3E}">
        <p14:creationId xmlns:p14="http://schemas.microsoft.com/office/powerpoint/2010/main" val="2329074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Vorteile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Spezifizierung</a:t>
            </a:r>
          </a:p>
          <a:p>
            <a:r>
              <a:rPr lang="de-DE" b="1" dirty="0" smtClean="0"/>
              <a:t>Enge Integration in J2EE</a:t>
            </a:r>
          </a:p>
          <a:p>
            <a:r>
              <a:rPr lang="de-DE" b="1" dirty="0" smtClean="0"/>
              <a:t>Skalierbarkeit</a:t>
            </a:r>
          </a:p>
          <a:p>
            <a:r>
              <a:rPr lang="de-DE" b="1" dirty="0" smtClean="0"/>
              <a:t>Zugriff auf Ressourcenverwaltungssysteme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2751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Nachteile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Umfangreiche und komplexe Spezifikation</a:t>
            </a:r>
          </a:p>
          <a:p>
            <a:r>
              <a:rPr lang="de-DE" b="1" dirty="0" smtClean="0"/>
              <a:t>Voluminöse Dokumentation</a:t>
            </a:r>
          </a:p>
          <a:p>
            <a:r>
              <a:rPr lang="de-DE" b="1" dirty="0" smtClean="0"/>
              <a:t>Der Zeitaufwand für die Entwicklung erhöht sich</a:t>
            </a:r>
          </a:p>
          <a:p>
            <a:r>
              <a:rPr lang="de-DE" b="1" dirty="0" smtClean="0"/>
              <a:t>EJB-Code ist komplexer</a:t>
            </a:r>
          </a:p>
          <a:p>
            <a:r>
              <a:rPr lang="de-DE" b="1" dirty="0" smtClean="0"/>
              <a:t>Gefahr zu komplizierten Designs</a:t>
            </a:r>
          </a:p>
          <a:p>
            <a:r>
              <a:rPr lang="de-DE" b="1" dirty="0" smtClean="0"/>
              <a:t>Spezifikationsänderungen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4810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Realisierung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Hier </a:t>
            </a:r>
            <a:r>
              <a:rPr lang="de-DE" dirty="0" err="1" smtClean="0"/>
              <a:t>grafik</a:t>
            </a:r>
            <a:r>
              <a:rPr lang="de-DE" dirty="0" smtClean="0"/>
              <a:t> (muss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luga</a:t>
            </a:r>
            <a:r>
              <a:rPr lang="de-DE" dirty="0" smtClean="0"/>
              <a:t> das i se </a:t>
            </a:r>
            <a:r>
              <a:rPr lang="de-DE" dirty="0" err="1" smtClean="0"/>
              <a:t>schö</a:t>
            </a:r>
            <a:r>
              <a:rPr lang="de-DE" dirty="0" smtClean="0"/>
              <a:t> lesbar </a:t>
            </a:r>
            <a:r>
              <a:rPr lang="de-DE" dirty="0" err="1" smtClean="0"/>
              <a:t>herbring</a:t>
            </a:r>
            <a:r>
              <a:rPr lang="de-DE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4801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Realisierung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Versucht mit Factory</a:t>
            </a:r>
          </a:p>
          <a:p>
            <a:r>
              <a:rPr lang="de-DE" dirty="0" smtClean="0"/>
              <a:t>Jeden </a:t>
            </a:r>
            <a:r>
              <a:rPr lang="de-DE" dirty="0" err="1" smtClean="0"/>
              <a:t>Usecase</a:t>
            </a:r>
            <a:r>
              <a:rPr lang="de-DE" dirty="0" smtClean="0"/>
              <a:t> Controller einzeln</a:t>
            </a:r>
          </a:p>
          <a:p>
            <a:r>
              <a:rPr lang="de-DE" dirty="0" err="1" smtClean="0"/>
              <a:t>Stateless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0769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Schlussfolgerung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einfache Technik</a:t>
            </a:r>
          </a:p>
          <a:p>
            <a:r>
              <a:rPr lang="de-DE" dirty="0" smtClean="0"/>
              <a:t>Veraltet</a:t>
            </a:r>
          </a:p>
          <a:p>
            <a:r>
              <a:rPr lang="de-DE" dirty="0" smtClean="0"/>
              <a:t>Factory funktioniert nicht</a:t>
            </a:r>
          </a:p>
          <a:p>
            <a:r>
              <a:rPr lang="de-DE" dirty="0" smtClean="0"/>
              <a:t>Sehr mächtig</a:t>
            </a:r>
          </a:p>
          <a:p>
            <a:r>
              <a:rPr lang="de-DE" dirty="0" smtClean="0"/>
              <a:t>Ohne Webserver nicht betreibbar</a:t>
            </a:r>
          </a:p>
          <a:p>
            <a:r>
              <a:rPr lang="de-DE" dirty="0" smtClean="0"/>
              <a:t>Entwicklung </a:t>
            </a:r>
            <a:r>
              <a:rPr lang="de-DE" smtClean="0"/>
              <a:t>nicht angenehm.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521485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</Words>
  <Application>Microsoft Office PowerPoint</Application>
  <PresentationFormat>Bildschirmpräsentation (4:3)</PresentationFormat>
  <Paragraphs>44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Larissa</vt:lpstr>
      <vt:lpstr>EJB Übersicht</vt:lpstr>
      <vt:lpstr>Was ist EJB</vt:lpstr>
      <vt:lpstr>Einsatz</vt:lpstr>
      <vt:lpstr>Vorteile</vt:lpstr>
      <vt:lpstr>Nachteile</vt:lpstr>
      <vt:lpstr>Realisierung</vt:lpstr>
      <vt:lpstr>Realisierung</vt:lpstr>
      <vt:lpstr>Schlussfolgerung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EJB Übersicht</dc:title>
  <dc:creator>EnjoX</dc:creator>
  <cp:lastModifiedBy>EnjoX</cp:lastModifiedBy>
  <cp:revision>4</cp:revision>
  <dcterms:created xsi:type="dcterms:W3CDTF">2013-01-05T16:45:30Z</dcterms:created>
  <dcterms:modified xsi:type="dcterms:W3CDTF">2013-01-05T17:19:37Z</dcterms:modified>
</cp:coreProperties>
</file>