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300" r:id="rId20"/>
    <p:sldId id="301" r:id="rId21"/>
    <p:sldId id="302" r:id="rId22"/>
    <p:sldId id="303" r:id="rId23"/>
    <p:sldId id="304" r:id="rId24"/>
    <p:sldId id="305" r:id="rId25"/>
    <p:sldId id="306" r:id="rId26"/>
    <p:sldId id="292" r:id="rId27"/>
    <p:sldId id="290" r:id="rId28"/>
    <p:sldId id="291" r:id="rId29"/>
    <p:sldId id="293" r:id="rId30"/>
    <p:sldId id="294" r:id="rId31"/>
    <p:sldId id="297" r:id="rId32"/>
    <p:sldId id="296" r:id="rId33"/>
    <p:sldId id="295" r:id="rId34"/>
    <p:sldId id="259" r:id="rId35"/>
    <p:sldId id="260" r:id="rId36"/>
    <p:sldId id="261" r:id="rId37"/>
    <p:sldId id="263" r:id="rId38"/>
    <p:sldId id="264" r:id="rId39"/>
    <p:sldId id="265" r:id="rId40"/>
    <p:sldId id="307" r:id="rId41"/>
    <p:sldId id="266" r:id="rId42"/>
    <p:sldId id="267" r:id="rId43"/>
    <p:sldId id="298" r:id="rId44"/>
    <p:sldId id="268" r:id="rId45"/>
    <p:sldId id="269" r:id="rId46"/>
    <p:sldId id="299" r:id="rId4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307"/>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6311" autoAdjust="0"/>
  </p:normalViewPr>
  <p:slideViewPr>
    <p:cSldViewPr snapToGrid="0">
      <p:cViewPr>
        <p:scale>
          <a:sx n="82" d="100"/>
          <a:sy n="82" d="100"/>
        </p:scale>
        <p:origin x="-858" y="36"/>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39</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41</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ihre Korrektheit zu prüfen</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42</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Zeitmanagement</a:t>
            </a:r>
            <a:r>
              <a:rPr lang="de-AT" baseline="0" dirty="0" smtClean="0"/>
              <a:t> -&gt; genug Zeit für neue Technologien und Anpassung einplanen</a:t>
            </a:r>
            <a:endParaRPr lang="de-AT" dirty="0" smtClean="0"/>
          </a:p>
          <a:p>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44</a:t>
            </a:fld>
            <a:endParaRPr lang="de-AT"/>
          </a:p>
        </p:txBody>
      </p:sp>
    </p:spTree>
    <p:extLst>
      <p:ext uri="{BB962C8B-B14F-4D97-AF65-F5344CB8AC3E}">
        <p14:creationId xmlns:p14="http://schemas.microsoft.com/office/powerpoint/2010/main" val="394041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36</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37</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38</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p>
        </p:txBody>
      </p:sp>
    </p:spTree>
    <p:extLst>
      <p:ext uri="{BB962C8B-B14F-4D97-AF65-F5344CB8AC3E}">
        <p14:creationId xmlns:p14="http://schemas.microsoft.com/office/powerpoint/2010/main" val="20557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r>
              <a:rPr lang="de-DE" dirty="0" smtClean="0"/>
              <a:t>BILD</a:t>
            </a:r>
            <a:endParaRPr lang="de-DE" dirty="0"/>
          </a:p>
        </p:txBody>
      </p:sp>
    </p:spTree>
    <p:extLst>
      <p:ext uri="{BB962C8B-B14F-4D97-AF65-F5344CB8AC3E}">
        <p14:creationId xmlns:p14="http://schemas.microsoft.com/office/powerpoint/2010/main" val="382678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UseCase</a:t>
            </a:r>
            <a:r>
              <a:rPr lang="de-AT" smtClean="0"/>
              <a:t> Controller </a:t>
            </a:r>
            <a:r>
              <a:rPr lang="de-AT" dirty="0" smtClean="0"/>
              <a:t>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5" name="Picture 3"/>
          <p:cNvPicPr>
            <a:picLocks noChangeAspect="1"/>
          </p:cNvPicPr>
          <p:nvPr/>
        </p:nvPicPr>
        <p:blipFill>
          <a:blip r:embed="rId3"/>
          <a:stretch>
            <a:fillRect/>
          </a:stretch>
        </p:blipFill>
        <p:spPr>
          <a:xfrm>
            <a:off x="2629766" y="2286000"/>
            <a:ext cx="6038850" cy="3819525"/>
          </a:xfrm>
          <a:prstGeom prst="rect">
            <a:avLst/>
          </a:prstGeom>
        </p:spPr>
      </p:pic>
      <p:pic>
        <p:nvPicPr>
          <p:cNvPr id="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a:t>Login</a:t>
            </a:r>
          </a:p>
          <a:p>
            <a:pPr marL="265176" lvl="1" indent="0">
              <a:buNone/>
            </a:pPr>
            <a:r>
              <a:rPr lang="de-AT" dirty="0"/>
              <a:t>Berechtigungsprüfung</a:t>
            </a:r>
          </a:p>
          <a:p>
            <a:pPr lvl="1"/>
            <a:r>
              <a:rPr lang="de-AT" dirty="0"/>
              <a:t>Mitglied </a:t>
            </a:r>
          </a:p>
          <a:p>
            <a:pPr lvl="2"/>
            <a:r>
              <a:rPr lang="de-AT" dirty="0"/>
              <a:t>Suchen/ Ändern</a:t>
            </a:r>
          </a:p>
          <a:p>
            <a:pPr lvl="2"/>
            <a:r>
              <a:rPr lang="de-AT" dirty="0"/>
              <a:t>Neu anlegen</a:t>
            </a:r>
          </a:p>
          <a:p>
            <a:pPr lvl="2"/>
            <a:r>
              <a:rPr lang="de-AT" dirty="0"/>
              <a:t>Zu Team hinzufügen</a:t>
            </a:r>
          </a:p>
          <a:p>
            <a:pPr marL="1200150" lvl="2" indent="-285750"/>
            <a:endParaRPr lang="de-AT" dirty="0"/>
          </a:p>
          <a:p>
            <a:pPr lvl="1"/>
            <a:r>
              <a:rPr lang="de-AT" dirty="0"/>
              <a:t>Wettkampf </a:t>
            </a:r>
          </a:p>
          <a:p>
            <a:pPr lvl="2"/>
            <a:r>
              <a:rPr lang="de-AT" dirty="0"/>
              <a:t>Neu anlegen</a:t>
            </a:r>
          </a:p>
          <a:p>
            <a:pPr lvl="2"/>
            <a:r>
              <a:rPr lang="de-AT" dirty="0"/>
              <a:t>Resultate eingeben</a:t>
            </a:r>
          </a:p>
          <a:p>
            <a:pPr lvl="2"/>
            <a:r>
              <a:rPr lang="de-AT" dirty="0"/>
              <a:t>Team festlegen</a:t>
            </a:r>
          </a:p>
          <a:p>
            <a:pPr lvl="2"/>
            <a:r>
              <a:rPr lang="de-AT" dirty="0" smtClean="0"/>
              <a:t>Anzeigen</a:t>
            </a:r>
            <a:endParaRPr lang="de-AT" dirty="0"/>
          </a:p>
        </p:txBody>
      </p:sp>
    </p:spTree>
    <p:extLst>
      <p:ext uri="{BB962C8B-B14F-4D97-AF65-F5344CB8AC3E}">
        <p14:creationId xmlns:p14="http://schemas.microsoft.com/office/powerpoint/2010/main" val="109231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Mitglied Suchen/Ändern</a:t>
            </a:r>
            <a:endParaRPr lang="de-AT" dirty="0"/>
          </a:p>
        </p:txBody>
      </p:sp>
      <p:pic>
        <p:nvPicPr>
          <p:cNvPr id="1026" name="Picture 2" descr="C:\Users\luc\Pictures\09.01.13 14_51-Bildschirmkopi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7514" y="1892300"/>
            <a:ext cx="7297942" cy="441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41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a:t>Exception</a:t>
            </a:r>
            <a:r>
              <a:rPr lang="de-AT" dirty="0"/>
              <a:t> </a:t>
            </a:r>
            <a:r>
              <a:rPr lang="de-AT" dirty="0" err="1"/>
              <a:t>Handeling</a:t>
            </a:r>
            <a:r>
              <a:rPr lang="de-AT" dirty="0"/>
              <a:t> verbessert</a:t>
            </a:r>
          </a:p>
          <a:p>
            <a:pPr>
              <a:buFont typeface="Arial" panose="020B0604020202020204" pitchFamily="34" charset="0"/>
              <a:buChar char="•"/>
            </a:pPr>
            <a:r>
              <a:rPr lang="de-AT" dirty="0"/>
              <a:t>Aufwändig</a:t>
            </a:r>
          </a:p>
          <a:p>
            <a:pPr lvl="1">
              <a:buFont typeface="Arial" panose="020B0604020202020204" pitchFamily="34" charset="0"/>
              <a:buChar char="•"/>
            </a:pPr>
            <a:r>
              <a:rPr lang="de-AT" dirty="0"/>
              <a:t>Fehler -&gt; mehrere Schichten</a:t>
            </a:r>
          </a:p>
          <a:p>
            <a:pPr>
              <a:buFont typeface="Arial" panose="020B0604020202020204" pitchFamily="34" charset="0"/>
              <a:buChar char="•"/>
            </a:pPr>
            <a:r>
              <a:rPr lang="de-AT" dirty="0"/>
              <a:t>Wiederverwendbare Forms</a:t>
            </a:r>
          </a:p>
          <a:p>
            <a:pPr>
              <a:buFont typeface="Arial" panose="020B0604020202020204" pitchFamily="34" charset="0"/>
              <a:buChar char="•"/>
            </a:pPr>
            <a:r>
              <a:rPr lang="de-AT" dirty="0"/>
              <a:t>Unit Tests</a:t>
            </a:r>
          </a:p>
          <a:p>
            <a:pPr>
              <a:buFont typeface="Arial" panose="020B0604020202020204" pitchFamily="34" charset="0"/>
              <a:buChar char="•"/>
            </a:pPr>
            <a:r>
              <a:rPr lang="de-AT" dirty="0"/>
              <a:t>Datenbank Testapplikation</a:t>
            </a:r>
          </a:p>
        </p:txBody>
      </p:sp>
    </p:spTree>
    <p:extLst>
      <p:ext uri="{BB962C8B-B14F-4D97-AF65-F5344CB8AC3E}">
        <p14:creationId xmlns:p14="http://schemas.microsoft.com/office/powerpoint/2010/main" val="85622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Technologien schließen sich gegenseitig aus</a:t>
            </a:r>
          </a:p>
          <a:p>
            <a:pPr>
              <a:buFont typeface="Arial" panose="020B0604020202020204" pitchFamily="34" charset="0"/>
              <a:buChar char="•"/>
            </a:pPr>
            <a:r>
              <a:rPr lang="de-AT" dirty="0"/>
              <a:t>Genaue Analyse der Aufgabenstellung und abstecken was noch kommen kann</a:t>
            </a:r>
          </a:p>
          <a:p>
            <a:pPr>
              <a:buFont typeface="Arial" panose="020B0604020202020204" pitchFamily="34" charset="0"/>
              <a:buChar char="•"/>
            </a:pPr>
            <a:r>
              <a:rPr lang="de-AT" dirty="0"/>
              <a:t>Zeitmanagement essentiell</a:t>
            </a:r>
          </a:p>
          <a:p>
            <a:pPr>
              <a:buFont typeface="Arial" panose="020B0604020202020204" pitchFamily="34" charset="0"/>
              <a:buChar char="•"/>
            </a:pPr>
            <a:r>
              <a:rPr lang="de-AT" dirty="0" err="1"/>
              <a:t>Hibernate</a:t>
            </a:r>
            <a:r>
              <a:rPr lang="de-AT" dirty="0"/>
              <a:t> -&gt; Technologie Anpassungen</a:t>
            </a:r>
          </a:p>
        </p:txBody>
      </p:sp>
    </p:spTree>
    <p:extLst>
      <p:ext uri="{BB962C8B-B14F-4D97-AF65-F5344CB8AC3E}">
        <p14:creationId xmlns:p14="http://schemas.microsoft.com/office/powerpoint/2010/main" val="3386145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8 </a:t>
            </a:r>
            <a:r>
              <a:rPr lang="de-AT" dirty="0" err="1"/>
              <a:t>Timeboxen</a:t>
            </a:r>
            <a:endParaRPr lang="de-AT" dirty="0"/>
          </a:p>
          <a:p>
            <a:pPr>
              <a:buFont typeface="Arial" panose="020B0604020202020204" pitchFamily="34" charset="0"/>
              <a:buChar char="•"/>
            </a:pPr>
            <a:r>
              <a:rPr lang="de-AT" dirty="0"/>
              <a:t>ca. 11 Wochen</a:t>
            </a:r>
          </a:p>
          <a:p>
            <a:pPr>
              <a:buFont typeface="Arial" panose="020B0604020202020204" pitchFamily="34" charset="0"/>
              <a:buChar char="•"/>
            </a:pPr>
            <a:r>
              <a:rPr lang="de-AT" dirty="0"/>
              <a:t>~ 600 h</a:t>
            </a:r>
          </a:p>
        </p:txBody>
      </p:sp>
    </p:spTree>
    <p:extLst>
      <p:ext uri="{BB962C8B-B14F-4D97-AF65-F5344CB8AC3E}">
        <p14:creationId xmlns:p14="http://schemas.microsoft.com/office/powerpoint/2010/main" val="1427317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1783</Words>
  <Application>Microsoft Office PowerPoint</Application>
  <PresentationFormat>Benutzerdefiniert</PresentationFormat>
  <Paragraphs>412</Paragraphs>
  <Slides>46</Slides>
  <Notes>13</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UseCase Controller Factory</vt:lpstr>
      <vt:lpstr>Layout</vt:lpstr>
      <vt:lpstr>Hauptbildschirm</vt:lpstr>
      <vt:lpstr>Grundlegende Funktionalitäten</vt:lpstr>
      <vt:lpstr>Beispiel: Mitglied Suchen/Ändern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luc .</cp:lastModifiedBy>
  <cp:revision>23</cp:revision>
  <dcterms:created xsi:type="dcterms:W3CDTF">2013-01-09T07:16:00Z</dcterms:created>
  <dcterms:modified xsi:type="dcterms:W3CDTF">2013-01-09T14:34:43Z</dcterms:modified>
</cp:coreProperties>
</file>