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4" r:id="rId2"/>
    <p:sldId id="275" r:id="rId3"/>
    <p:sldId id="260" r:id="rId4"/>
    <p:sldId id="268" r:id="rId5"/>
    <p:sldId id="272" r:id="rId6"/>
    <p:sldId id="264" r:id="rId7"/>
    <p:sldId id="263" r:id="rId8"/>
    <p:sldId id="265" r:id="rId9"/>
    <p:sldId id="266" r:id="rId10"/>
    <p:sldId id="267" r:id="rId11"/>
    <p:sldId id="271" r:id="rId12"/>
    <p:sldId id="269" r:id="rId13"/>
    <p:sldId id="270" r:id="rId1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2622" autoAdjust="0"/>
  </p:normalViewPr>
  <p:slideViewPr>
    <p:cSldViewPr>
      <p:cViewPr varScale="1">
        <p:scale>
          <a:sx n="66" d="100"/>
          <a:sy n="66" d="100"/>
        </p:scale>
        <p:origin x="-209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D33FA9-5030-47C6-A5CB-AC790F2FF8A2}" type="datetimeFigureOut">
              <a:rPr lang="de-AT" smtClean="0"/>
              <a:t>03.01.2013</a:t>
            </a:fld>
            <a:endParaRPr lang="de-AT"/>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24E5C-960A-40AF-91BF-B49DEF3D51D8}" type="slidenum">
              <a:rPr lang="de-AT" smtClean="0"/>
              <a:t>‹Nr.›</a:t>
            </a:fld>
            <a:endParaRPr lang="de-AT"/>
          </a:p>
        </p:txBody>
      </p:sp>
    </p:spTree>
    <p:extLst>
      <p:ext uri="{BB962C8B-B14F-4D97-AF65-F5344CB8AC3E}">
        <p14:creationId xmlns:p14="http://schemas.microsoft.com/office/powerpoint/2010/main" val="321714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a:t>
            </a:r>
            <a:r>
              <a:rPr lang="de-AT" baseline="0" smtClean="0"/>
              <a:t>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4</a:t>
            </a:fld>
            <a:endParaRPr lang="de-AT"/>
          </a:p>
        </p:txBody>
      </p:sp>
    </p:spTree>
    <p:extLst>
      <p:ext uri="{BB962C8B-B14F-4D97-AF65-F5344CB8AC3E}">
        <p14:creationId xmlns:p14="http://schemas.microsoft.com/office/powerpoint/2010/main" val="3674345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5</a:t>
            </a:fld>
            <a:endParaRPr lang="de-AT"/>
          </a:p>
        </p:txBody>
      </p:sp>
    </p:spTree>
    <p:extLst>
      <p:ext uri="{BB962C8B-B14F-4D97-AF65-F5344CB8AC3E}">
        <p14:creationId xmlns:p14="http://schemas.microsoft.com/office/powerpoint/2010/main" val="2705192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Die implementierten</a:t>
            </a:r>
            <a:r>
              <a:rPr lang="de-AT" baseline="0" dirty="0" smtClean="0"/>
              <a:t> und an die verschiedenen Technologien Angepassten </a:t>
            </a:r>
            <a:r>
              <a:rPr lang="de-AT" baseline="0" dirty="0" err="1" smtClean="0"/>
              <a:t>UseCases</a:t>
            </a:r>
            <a:r>
              <a:rPr lang="de-AT" baseline="0" dirty="0" smtClean="0"/>
              <a:t> sind….</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6</a:t>
            </a:fld>
            <a:endParaRPr lang="de-AT"/>
          </a:p>
        </p:txBody>
      </p:sp>
    </p:spTree>
    <p:extLst>
      <p:ext uri="{BB962C8B-B14F-4D97-AF65-F5344CB8AC3E}">
        <p14:creationId xmlns:p14="http://schemas.microsoft.com/office/powerpoint/2010/main" val="3919620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7</a:t>
            </a:fld>
            <a:endParaRPr lang="de-AT"/>
          </a:p>
        </p:txBody>
      </p:sp>
    </p:spTree>
    <p:extLst>
      <p:ext uri="{BB962C8B-B14F-4D97-AF65-F5344CB8AC3E}">
        <p14:creationId xmlns:p14="http://schemas.microsoft.com/office/powerpoint/2010/main" val="3921365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Screenshot</a:t>
            </a:r>
            <a:r>
              <a:rPr lang="de-AT" baseline="0" dirty="0" smtClean="0"/>
              <a:t> </a:t>
            </a:r>
            <a:r>
              <a:rPr lang="de-AT" baseline="0" dirty="0" err="1" smtClean="0"/>
              <a:t>evt</a:t>
            </a:r>
            <a:r>
              <a:rPr lang="de-AT" baseline="0" dirty="0" smtClean="0"/>
              <a:t>. Noch ändern (kein leeres </a:t>
            </a:r>
            <a:r>
              <a:rPr lang="de-AT" baseline="0" dirty="0" err="1" smtClean="0"/>
              <a:t>feld</a:t>
            </a:r>
            <a:r>
              <a:rPr lang="de-AT" baseline="0" dirty="0" smtClean="0"/>
              <a:t>)</a:t>
            </a:r>
          </a:p>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8</a:t>
            </a:fld>
            <a:endParaRPr lang="de-AT"/>
          </a:p>
        </p:txBody>
      </p:sp>
    </p:spTree>
    <p:extLst>
      <p:ext uri="{BB962C8B-B14F-4D97-AF65-F5344CB8AC3E}">
        <p14:creationId xmlns:p14="http://schemas.microsoft.com/office/powerpoint/2010/main" val="145139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9</a:t>
            </a:fld>
            <a:endParaRPr lang="de-AT"/>
          </a:p>
        </p:txBody>
      </p:sp>
    </p:spTree>
    <p:extLst>
      <p:ext uri="{BB962C8B-B14F-4D97-AF65-F5344CB8AC3E}">
        <p14:creationId xmlns:p14="http://schemas.microsoft.com/office/powerpoint/2010/main" val="3573845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10</a:t>
            </a:fld>
            <a:endParaRPr lang="de-AT"/>
          </a:p>
        </p:txBody>
      </p:sp>
    </p:spTree>
    <p:extLst>
      <p:ext uri="{BB962C8B-B14F-4D97-AF65-F5344CB8AC3E}">
        <p14:creationId xmlns:p14="http://schemas.microsoft.com/office/powerpoint/2010/main" val="93177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p:txBody>
      </p:sp>
      <p:sp>
        <p:nvSpPr>
          <p:cNvPr id="4" name="Foliennummernplatzhalter 3"/>
          <p:cNvSpPr>
            <a:spLocks noGrp="1"/>
          </p:cNvSpPr>
          <p:nvPr>
            <p:ph type="sldNum" sz="quarter" idx="10"/>
          </p:nvPr>
        </p:nvSpPr>
        <p:spPr/>
        <p:txBody>
          <a:bodyPr/>
          <a:lstStyle/>
          <a:p>
            <a:fld id="{5E424E5C-960A-40AF-91BF-B49DEF3D51D8}" type="slidenum">
              <a:rPr lang="de-AT" smtClean="0"/>
              <a:t>11</a:t>
            </a:fld>
            <a:endParaRPr lang="de-AT"/>
          </a:p>
        </p:txBody>
      </p:sp>
    </p:spTree>
    <p:extLst>
      <p:ext uri="{BB962C8B-B14F-4D97-AF65-F5344CB8AC3E}">
        <p14:creationId xmlns:p14="http://schemas.microsoft.com/office/powerpoint/2010/main" val="165202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p:txBody>
          <a:bodyPr/>
          <a:lstStyle/>
          <a:p>
            <a:fld id="{01C15AC3-AB3E-46CC-B8F1-33D26E3CBD73}" type="datetimeFigureOut">
              <a:rPr lang="de-AT" smtClean="0"/>
              <a:t>03.01.2013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158542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01C15AC3-AB3E-46CC-B8F1-33D26E3CBD73}" type="datetimeFigureOut">
              <a:rPr lang="de-AT" smtClean="0"/>
              <a:t>03.01.2013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702829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01C15AC3-AB3E-46CC-B8F1-33D26E3CBD73}" type="datetimeFigureOut">
              <a:rPr lang="de-AT" smtClean="0"/>
              <a:t>03.01.2013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232952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01C15AC3-AB3E-46CC-B8F1-33D26E3CBD73}" type="datetimeFigureOut">
              <a:rPr lang="de-AT" smtClean="0"/>
              <a:t>03.01.2013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104176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01C15AC3-AB3E-46CC-B8F1-33D26E3CBD73}" type="datetimeFigureOut">
              <a:rPr lang="de-AT" smtClean="0"/>
              <a:t>03.01.2013</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261419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Datumsplatzhalter 4"/>
          <p:cNvSpPr>
            <a:spLocks noGrp="1"/>
          </p:cNvSpPr>
          <p:nvPr>
            <p:ph type="dt" sz="half" idx="10"/>
          </p:nvPr>
        </p:nvSpPr>
        <p:spPr/>
        <p:txBody>
          <a:bodyPr/>
          <a:lstStyle/>
          <a:p>
            <a:fld id="{01C15AC3-AB3E-46CC-B8F1-33D26E3CBD73}" type="datetimeFigureOut">
              <a:rPr lang="de-AT" smtClean="0"/>
              <a:t>03.01.2013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2883833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7" name="Datumsplatzhalter 6"/>
          <p:cNvSpPr>
            <a:spLocks noGrp="1"/>
          </p:cNvSpPr>
          <p:nvPr>
            <p:ph type="dt" sz="half" idx="10"/>
          </p:nvPr>
        </p:nvSpPr>
        <p:spPr/>
        <p:txBody>
          <a:bodyPr/>
          <a:lstStyle/>
          <a:p>
            <a:fld id="{01C15AC3-AB3E-46CC-B8F1-33D26E3CBD73}" type="datetimeFigureOut">
              <a:rPr lang="de-AT" smtClean="0"/>
              <a:t>03.01.2013</a:t>
            </a:fld>
            <a:endParaRPr lang="de-AT"/>
          </a:p>
        </p:txBody>
      </p:sp>
      <p:sp>
        <p:nvSpPr>
          <p:cNvPr id="8" name="Fußzeilenplatzhalter 7"/>
          <p:cNvSpPr>
            <a:spLocks noGrp="1"/>
          </p:cNvSpPr>
          <p:nvPr>
            <p:ph type="ftr" sz="quarter" idx="11"/>
          </p:nvPr>
        </p:nvSpPr>
        <p:spPr/>
        <p:txBody>
          <a:bodyPr/>
          <a:lstStyle/>
          <a:p>
            <a:endParaRPr lang="de-AT"/>
          </a:p>
        </p:txBody>
      </p:sp>
      <p:sp>
        <p:nvSpPr>
          <p:cNvPr id="9" name="Foliennummernplatzhalter 8"/>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243673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01C15AC3-AB3E-46CC-B8F1-33D26E3CBD73}" type="datetimeFigureOut">
              <a:rPr lang="de-AT" smtClean="0"/>
              <a:t>03.01.2013</a:t>
            </a:fld>
            <a:endParaRPr lang="de-AT"/>
          </a:p>
        </p:txBody>
      </p:sp>
      <p:sp>
        <p:nvSpPr>
          <p:cNvPr id="4" name="Fußzeilenplatzhalter 3"/>
          <p:cNvSpPr>
            <a:spLocks noGrp="1"/>
          </p:cNvSpPr>
          <p:nvPr>
            <p:ph type="ftr" sz="quarter" idx="11"/>
          </p:nvPr>
        </p:nvSpPr>
        <p:spPr/>
        <p:txBody>
          <a:bodyPr/>
          <a:lstStyle/>
          <a:p>
            <a:endParaRPr lang="de-AT"/>
          </a:p>
        </p:txBody>
      </p:sp>
      <p:sp>
        <p:nvSpPr>
          <p:cNvPr id="5" name="Foliennummernplatzhalter 4"/>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316608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1C15AC3-AB3E-46CC-B8F1-33D26E3CBD73}" type="datetimeFigureOut">
              <a:rPr lang="de-AT" smtClean="0"/>
              <a:t>03.01.2013</a:t>
            </a:fld>
            <a:endParaRPr lang="de-AT"/>
          </a:p>
        </p:txBody>
      </p:sp>
      <p:sp>
        <p:nvSpPr>
          <p:cNvPr id="3" name="Fußzeilenplatzhalter 2"/>
          <p:cNvSpPr>
            <a:spLocks noGrp="1"/>
          </p:cNvSpPr>
          <p:nvPr>
            <p:ph type="ftr" sz="quarter" idx="11"/>
          </p:nvPr>
        </p:nvSpPr>
        <p:spPr/>
        <p:txBody>
          <a:bodyPr/>
          <a:lstStyle/>
          <a:p>
            <a:endParaRPr lang="de-AT"/>
          </a:p>
        </p:txBody>
      </p:sp>
      <p:sp>
        <p:nvSpPr>
          <p:cNvPr id="4" name="Foliennummernplatzhalter 3"/>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308430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01C15AC3-AB3E-46CC-B8F1-33D26E3CBD73}" type="datetimeFigureOut">
              <a:rPr lang="de-AT" smtClean="0"/>
              <a:t>03.01.2013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70094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01C15AC3-AB3E-46CC-B8F1-33D26E3CBD73}" type="datetimeFigureOut">
              <a:rPr lang="de-AT" smtClean="0"/>
              <a:t>03.01.2013</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BF17B5FA-55E3-4C8C-8826-2C155FB14B8E}" type="slidenum">
              <a:rPr lang="de-AT" smtClean="0"/>
              <a:t>‹Nr.›</a:t>
            </a:fld>
            <a:endParaRPr lang="de-AT"/>
          </a:p>
        </p:txBody>
      </p:sp>
    </p:spTree>
    <p:extLst>
      <p:ext uri="{BB962C8B-B14F-4D97-AF65-F5344CB8AC3E}">
        <p14:creationId xmlns:p14="http://schemas.microsoft.com/office/powerpoint/2010/main" val="122374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AT"/>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15AC3-AB3E-46CC-B8F1-33D26E3CBD73}" type="datetimeFigureOut">
              <a:rPr lang="de-AT" smtClean="0"/>
              <a:t>03.01.2013</a:t>
            </a:fld>
            <a:endParaRPr lang="de-AT"/>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7B5FA-55E3-4C8C-8826-2C155FB14B8E}" type="slidenum">
              <a:rPr lang="de-AT" smtClean="0"/>
              <a:t>‹Nr.›</a:t>
            </a:fld>
            <a:endParaRPr lang="de-AT"/>
          </a:p>
        </p:txBody>
      </p:sp>
    </p:spTree>
    <p:extLst>
      <p:ext uri="{BB962C8B-B14F-4D97-AF65-F5344CB8AC3E}">
        <p14:creationId xmlns:p14="http://schemas.microsoft.com/office/powerpoint/2010/main" val="3888339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r>
              <a:rPr lang="de-AT" dirty="0"/>
              <a:t>Christian Lins</a:t>
            </a:r>
          </a:p>
          <a:p>
            <a:r>
              <a:rPr lang="de-AT" dirty="0"/>
              <a:t>Dominik </a:t>
            </a:r>
            <a:r>
              <a:rPr lang="de-AT" dirty="0" err="1"/>
              <a:t>Gregotsch</a:t>
            </a:r>
            <a:endParaRPr lang="de-AT" dirty="0"/>
          </a:p>
          <a:p>
            <a:r>
              <a:rPr lang="de-AT" dirty="0" smtClean="0"/>
              <a:t>Markus </a:t>
            </a:r>
            <a:r>
              <a:rPr lang="de-AT" dirty="0" err="1" smtClean="0"/>
              <a:t>Mohanty</a:t>
            </a:r>
            <a:endParaRPr lang="de-AT" dirty="0" smtClean="0"/>
          </a:p>
          <a:p>
            <a:r>
              <a:rPr lang="de-AT" dirty="0"/>
              <a:t>Thomas Schwarz</a:t>
            </a:r>
          </a:p>
          <a:p>
            <a:r>
              <a:rPr lang="de-AT" dirty="0" smtClean="0"/>
              <a:t>Lucia Amann</a:t>
            </a:r>
            <a:endParaRPr lang="de-AT" dirty="0"/>
          </a:p>
        </p:txBody>
      </p:sp>
    </p:spTree>
    <p:extLst>
      <p:ext uri="{BB962C8B-B14F-4D97-AF65-F5344CB8AC3E}">
        <p14:creationId xmlns:p14="http://schemas.microsoft.com/office/powerpoint/2010/main" val="378112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fontScale="92500" lnSpcReduction="20000"/>
          </a:bodyPr>
          <a:lstStyle/>
          <a:p>
            <a:r>
              <a:rPr lang="de-AT" dirty="0" smtClean="0"/>
              <a:t>Login</a:t>
            </a:r>
          </a:p>
          <a:p>
            <a:endParaRPr lang="de-AT" dirty="0" smtClean="0"/>
          </a:p>
          <a:p>
            <a:r>
              <a:rPr lang="de-AT" dirty="0" err="1" smtClean="0"/>
              <a:t>Corba</a:t>
            </a:r>
            <a:endParaRPr lang="de-AT" dirty="0" smtClean="0"/>
          </a:p>
          <a:p>
            <a:endParaRPr lang="de-AT" dirty="0"/>
          </a:p>
          <a:p>
            <a:r>
              <a:rPr lang="de-AT" dirty="0" smtClean="0"/>
              <a:t>Einladungen</a:t>
            </a:r>
          </a:p>
          <a:p>
            <a:endParaRPr lang="de-AT" dirty="0" smtClean="0"/>
          </a:p>
          <a:p>
            <a:r>
              <a:rPr lang="de-AT" dirty="0" err="1" smtClean="0"/>
              <a:t>WebService</a:t>
            </a:r>
            <a:endParaRPr lang="de-AT" dirty="0" smtClean="0"/>
          </a:p>
          <a:p>
            <a:endParaRPr lang="de-AT" dirty="0"/>
          </a:p>
          <a:p>
            <a:r>
              <a:rPr lang="de-AT" dirty="0" smtClean="0"/>
              <a:t>JMS</a:t>
            </a:r>
          </a:p>
        </p:txBody>
      </p:sp>
    </p:spTree>
    <p:extLst>
      <p:ext uri="{BB962C8B-B14F-4D97-AF65-F5344CB8AC3E}">
        <p14:creationId xmlns:p14="http://schemas.microsoft.com/office/powerpoint/2010/main" val="164661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r>
              <a:rPr lang="de-AT" dirty="0" err="1" smtClean="0"/>
              <a:t>Exception</a:t>
            </a:r>
            <a:r>
              <a:rPr lang="de-AT" dirty="0" smtClean="0"/>
              <a:t> </a:t>
            </a:r>
            <a:r>
              <a:rPr lang="de-AT" dirty="0" err="1" smtClean="0"/>
              <a:t>Handeling</a:t>
            </a:r>
            <a:r>
              <a:rPr lang="de-AT" dirty="0" smtClean="0"/>
              <a:t> verbessert</a:t>
            </a:r>
          </a:p>
          <a:p>
            <a:endParaRPr lang="de-AT" dirty="0"/>
          </a:p>
          <a:p>
            <a:r>
              <a:rPr lang="de-AT" dirty="0" smtClean="0"/>
              <a:t>Aufwändig</a:t>
            </a:r>
          </a:p>
          <a:p>
            <a:pPr lvl="1"/>
            <a:r>
              <a:rPr lang="de-AT" dirty="0" smtClean="0"/>
              <a:t>Fehler in </a:t>
            </a:r>
            <a:r>
              <a:rPr lang="de-AT" dirty="0"/>
              <a:t>Z</a:t>
            </a:r>
            <a:r>
              <a:rPr lang="de-AT" dirty="0" smtClean="0"/>
              <a:t>usammenhang mit div. Schichten</a:t>
            </a:r>
          </a:p>
          <a:p>
            <a:pPr marL="457200" lvl="1" indent="0">
              <a:buNone/>
            </a:pPr>
            <a:endParaRPr lang="de-AT" dirty="0" smtClean="0"/>
          </a:p>
          <a:p>
            <a:r>
              <a:rPr lang="de-AT" dirty="0" smtClean="0"/>
              <a:t>Wiederverwendbare Forms</a:t>
            </a:r>
          </a:p>
        </p:txBody>
      </p:sp>
    </p:spTree>
    <p:extLst>
      <p:ext uri="{BB962C8B-B14F-4D97-AF65-F5344CB8AC3E}">
        <p14:creationId xmlns:p14="http://schemas.microsoft.com/office/powerpoint/2010/main" val="112955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r>
              <a:rPr lang="de-AT" dirty="0" smtClean="0"/>
              <a:t>Technologien schließen sich gegenseitig aus</a:t>
            </a:r>
          </a:p>
          <a:p>
            <a:endParaRPr lang="de-AT" dirty="0" smtClean="0"/>
          </a:p>
          <a:p>
            <a:r>
              <a:rPr lang="de-AT" dirty="0" smtClean="0"/>
              <a:t>Zeitmanagement essentiell</a:t>
            </a:r>
          </a:p>
          <a:p>
            <a:endParaRPr lang="de-AT" dirty="0" smtClean="0"/>
          </a:p>
          <a:p>
            <a:r>
              <a:rPr lang="de-AT" dirty="0" err="1" smtClean="0"/>
              <a:t>Hibernate</a:t>
            </a:r>
            <a:r>
              <a:rPr lang="de-AT" dirty="0" smtClean="0"/>
              <a:t> -&gt; Technologie Anpassungen</a:t>
            </a:r>
            <a:endParaRPr lang="de-AT" dirty="0"/>
          </a:p>
        </p:txBody>
      </p:sp>
    </p:spTree>
    <p:extLst>
      <p:ext uri="{BB962C8B-B14F-4D97-AF65-F5344CB8AC3E}">
        <p14:creationId xmlns:p14="http://schemas.microsoft.com/office/powerpoint/2010/main" val="181930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Zeitaufwand</a:t>
            </a:r>
            <a:endParaRPr lang="de-AT" dirty="0"/>
          </a:p>
        </p:txBody>
      </p:sp>
      <p:sp>
        <p:nvSpPr>
          <p:cNvPr id="3" name="Inhaltsplatzhalter 2"/>
          <p:cNvSpPr>
            <a:spLocks noGrp="1"/>
          </p:cNvSpPr>
          <p:nvPr>
            <p:ph idx="1"/>
          </p:nvPr>
        </p:nvSpPr>
        <p:spPr/>
        <p:txBody>
          <a:bodyPr/>
          <a:lstStyle/>
          <a:p>
            <a:r>
              <a:rPr lang="de-AT" dirty="0" smtClean="0"/>
              <a:t>Viel </a:t>
            </a:r>
            <a:r>
              <a:rPr lang="de-AT" dirty="0" err="1" smtClean="0"/>
              <a:t>z‘viel</a:t>
            </a:r>
            <a:endParaRPr lang="de-AT" dirty="0"/>
          </a:p>
        </p:txBody>
      </p:sp>
    </p:spTree>
    <p:extLst>
      <p:ext uri="{BB962C8B-B14F-4D97-AF65-F5344CB8AC3E}">
        <p14:creationId xmlns:p14="http://schemas.microsoft.com/office/powerpoint/2010/main" val="175462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endParaRPr lang="de-AT"/>
          </a:p>
        </p:txBody>
      </p:sp>
    </p:spTree>
    <p:extLst>
      <p:ext uri="{BB962C8B-B14F-4D97-AF65-F5344CB8AC3E}">
        <p14:creationId xmlns:p14="http://schemas.microsoft.com/office/powerpoint/2010/main" val="362489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97827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r>
              <a:rPr lang="de-AT" dirty="0" smtClean="0"/>
              <a:t>Swing – GUI</a:t>
            </a:r>
          </a:p>
          <a:p>
            <a:r>
              <a:rPr lang="de-AT" dirty="0" smtClean="0"/>
              <a:t>möglichst wenig Logik</a:t>
            </a:r>
          </a:p>
          <a:p>
            <a:pPr marL="457200" lvl="1" indent="0">
              <a:buNone/>
            </a:pPr>
            <a:r>
              <a:rPr lang="de-AT" dirty="0" smtClean="0"/>
              <a:t>	-&gt; </a:t>
            </a:r>
            <a:r>
              <a:rPr lang="de-AT" dirty="0" err="1" smtClean="0"/>
              <a:t>UseCase</a:t>
            </a:r>
            <a:r>
              <a:rPr lang="de-AT" dirty="0" smtClean="0"/>
              <a:t> Controllern</a:t>
            </a:r>
          </a:p>
          <a:p>
            <a:r>
              <a:rPr lang="de-AT" dirty="0" err="1" smtClean="0"/>
              <a:t>IUseCaseControllerFactory</a:t>
            </a:r>
            <a:endParaRPr lang="de-AT" dirty="0"/>
          </a:p>
          <a:p>
            <a:pPr marL="0" indent="0">
              <a:buNone/>
            </a:pPr>
            <a:r>
              <a:rPr lang="de-AT" dirty="0" smtClean="0"/>
              <a:t>	-&gt; vereinfacht Technologie Anpassung</a:t>
            </a:r>
          </a:p>
          <a:p>
            <a:r>
              <a:rPr lang="de-AT" smtClean="0"/>
              <a:t>Actions </a:t>
            </a:r>
            <a:r>
              <a:rPr lang="de-AT" smtClean="0"/>
              <a:t>vermitteln</a:t>
            </a:r>
            <a:endParaRPr lang="de-AT" dirty="0"/>
          </a:p>
        </p:txBody>
      </p:sp>
    </p:spTree>
    <p:extLst>
      <p:ext uri="{BB962C8B-B14F-4D97-AF65-F5344CB8AC3E}">
        <p14:creationId xmlns:p14="http://schemas.microsoft.com/office/powerpoint/2010/main" val="323543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smtClean="0"/>
              <a:t>Beispiel: </a:t>
            </a:r>
            <a:r>
              <a:rPr lang="de-AT" dirty="0" err="1" smtClean="0"/>
              <a:t>IUseCaseControllerFactory</a:t>
            </a:r>
            <a:endParaRPr lang="de-AT" dirty="0"/>
          </a:p>
        </p:txBody>
      </p:sp>
      <p:sp>
        <p:nvSpPr>
          <p:cNvPr id="3" name="Inhaltsplatzhalter 2"/>
          <p:cNvSpPr>
            <a:spLocks noGrp="1"/>
          </p:cNvSpPr>
          <p:nvPr>
            <p:ph idx="1"/>
          </p:nvPr>
        </p:nvSpPr>
        <p:spPr/>
        <p:txBody>
          <a:bodyPr>
            <a:noAutofit/>
          </a:bodyPr>
          <a:lstStyle/>
          <a:p>
            <a:pPr marL="0" indent="0">
              <a:buNone/>
            </a:pPr>
            <a:r>
              <a:rPr lang="de-AT" sz="1500" dirty="0" err="1">
                <a:latin typeface="Consolas" pitchFamily="49" charset="0"/>
                <a:cs typeface="Consolas" pitchFamily="49" charset="0"/>
              </a:rPr>
              <a:t>public</a:t>
            </a:r>
            <a:r>
              <a:rPr lang="de-AT" sz="1500" dirty="0">
                <a:latin typeface="Consolas" pitchFamily="49" charset="0"/>
                <a:cs typeface="Consolas" pitchFamily="49" charset="0"/>
              </a:rPr>
              <a:t> </a:t>
            </a:r>
            <a:r>
              <a:rPr lang="de-AT" sz="1500" dirty="0" err="1">
                <a:latin typeface="Consolas" pitchFamily="49" charset="0"/>
                <a:cs typeface="Consolas" pitchFamily="49" charset="0"/>
              </a:rPr>
              <a:t>interface</a:t>
            </a:r>
            <a:r>
              <a:rPr lang="de-AT" sz="1500" dirty="0">
                <a:latin typeface="Consolas" pitchFamily="49" charset="0"/>
                <a:cs typeface="Consolas" pitchFamily="49" charset="0"/>
              </a:rPr>
              <a:t> </a:t>
            </a:r>
            <a:r>
              <a:rPr lang="de-AT" sz="1500" dirty="0" err="1">
                <a:latin typeface="Consolas" pitchFamily="49" charset="0"/>
                <a:cs typeface="Consolas" pitchFamily="49" charset="0"/>
              </a:rPr>
              <a:t>IUseCaseControllerFactory</a:t>
            </a:r>
            <a:endParaRPr lang="de-AT" sz="1500" dirty="0">
              <a:latin typeface="Consolas" pitchFamily="49" charset="0"/>
              <a:cs typeface="Consolas" pitchFamily="49" charset="0"/>
            </a:endParaRPr>
          </a:p>
          <a:p>
            <a:pPr marL="0" indent="0">
              <a:buNone/>
            </a:pPr>
            <a:r>
              <a:rPr lang="de-AT" sz="1500" dirty="0">
                <a:latin typeface="Consolas" pitchFamily="49" charset="0"/>
                <a:cs typeface="Consolas" pitchFamily="49" charset="0"/>
              </a:rPr>
              <a:t>{</a:t>
            </a:r>
          </a:p>
          <a:p>
            <a:pPr marL="0" indent="0">
              <a:buNone/>
            </a:pPr>
            <a:r>
              <a:rPr lang="de-AT" sz="1500" dirty="0">
                <a:latin typeface="Consolas" pitchFamily="49" charset="0"/>
                <a:cs typeface="Consolas" pitchFamily="49" charset="0"/>
              </a:rPr>
              <a:t>    </a:t>
            </a:r>
            <a:r>
              <a:rPr lang="de-AT" sz="1500" dirty="0" err="1">
                <a:latin typeface="Consolas" pitchFamily="49" charset="0"/>
                <a:cs typeface="Consolas" pitchFamily="49" charset="0"/>
              </a:rPr>
              <a:t>IAddMatchResultsController</a:t>
            </a:r>
            <a:r>
              <a:rPr lang="de-AT" sz="1500" dirty="0">
                <a:latin typeface="Consolas" pitchFamily="49" charset="0"/>
                <a:cs typeface="Consolas" pitchFamily="49" charset="0"/>
              </a:rPr>
              <a:t> </a:t>
            </a:r>
            <a:r>
              <a:rPr lang="de-AT" sz="1500" dirty="0" err="1">
                <a:latin typeface="Consolas" pitchFamily="49" charset="0"/>
                <a:cs typeface="Consolas" pitchFamily="49" charset="0"/>
              </a:rPr>
              <a:t>getAddMatchResultsController</a:t>
            </a:r>
            <a:r>
              <a:rPr lang="de-AT" sz="1500" dirty="0">
                <a:latin typeface="Consolas" pitchFamily="49" charset="0"/>
                <a:cs typeface="Consolas" pitchFamily="49" charset="0"/>
              </a:rPr>
              <a:t>()</a:t>
            </a:r>
          </a:p>
          <a:p>
            <a:pPr marL="0" indent="0">
              <a:buNone/>
            </a:pPr>
            <a:r>
              <a:rPr lang="de-AT" sz="1500" dirty="0">
                <a:latin typeface="Consolas" pitchFamily="49" charset="0"/>
                <a:cs typeface="Consolas" pitchFamily="49" charset="0"/>
              </a:rPr>
              <a:t>            </a:t>
            </a:r>
            <a:r>
              <a:rPr lang="de-AT" sz="1500" dirty="0" err="1">
                <a:latin typeface="Consolas" pitchFamily="49" charset="0"/>
                <a:cs typeface="Consolas" pitchFamily="49" charset="0"/>
              </a:rPr>
              <a:t>throws</a:t>
            </a:r>
            <a:r>
              <a:rPr lang="de-AT" sz="1500" dirty="0">
                <a:latin typeface="Consolas" pitchFamily="49" charset="0"/>
                <a:cs typeface="Consolas" pitchFamily="49" charset="0"/>
              </a:rPr>
              <a:t> </a:t>
            </a:r>
            <a:r>
              <a:rPr lang="de-AT" sz="1500" dirty="0" err="1">
                <a:latin typeface="Consolas" pitchFamily="49" charset="0"/>
                <a:cs typeface="Consolas" pitchFamily="49" charset="0"/>
              </a:rPr>
              <a:t>ServiceNotAvailableException</a:t>
            </a:r>
            <a:r>
              <a:rPr lang="de-AT" sz="1500" dirty="0">
                <a:latin typeface="Consolas" pitchFamily="49" charset="0"/>
                <a:cs typeface="Consolas" pitchFamily="49" charset="0"/>
              </a:rPr>
              <a:t>;</a:t>
            </a:r>
          </a:p>
          <a:p>
            <a:pPr marL="0" indent="0">
              <a:buNone/>
            </a:pPr>
            <a:endParaRPr lang="de-AT" sz="1500" dirty="0">
              <a:latin typeface="Consolas" pitchFamily="49" charset="0"/>
              <a:cs typeface="Consolas" pitchFamily="49" charset="0"/>
            </a:endParaRPr>
          </a:p>
          <a:p>
            <a:pPr marL="0" indent="0">
              <a:buNone/>
            </a:pPr>
            <a:r>
              <a:rPr lang="de-AT" sz="1500" dirty="0">
                <a:latin typeface="Consolas" pitchFamily="49" charset="0"/>
                <a:cs typeface="Consolas" pitchFamily="49" charset="0"/>
              </a:rPr>
              <a:t>    </a:t>
            </a:r>
            <a:r>
              <a:rPr lang="de-AT" sz="1500" dirty="0" err="1" smtClean="0">
                <a:latin typeface="Consolas" pitchFamily="49" charset="0"/>
                <a:cs typeface="Consolas" pitchFamily="49" charset="0"/>
              </a:rPr>
              <a:t>IChangeCompetitionTeamController</a:t>
            </a:r>
            <a:r>
              <a:rPr lang="de-AT" sz="1500" dirty="0" smtClean="0">
                <a:latin typeface="Consolas" pitchFamily="49" charset="0"/>
                <a:cs typeface="Consolas" pitchFamily="49" charset="0"/>
              </a:rPr>
              <a:t> </a:t>
            </a:r>
            <a:r>
              <a:rPr lang="de-AT" sz="1500" dirty="0" err="1" smtClean="0">
                <a:latin typeface="Consolas" pitchFamily="49" charset="0"/>
                <a:cs typeface="Consolas" pitchFamily="49" charset="0"/>
              </a:rPr>
              <a:t>getChangeCompetitionTeamController</a:t>
            </a:r>
            <a:r>
              <a:rPr lang="de-AT" sz="1500" dirty="0">
                <a:latin typeface="Consolas" pitchFamily="49" charset="0"/>
                <a:cs typeface="Consolas" pitchFamily="49" charset="0"/>
              </a:rPr>
              <a:t>()</a:t>
            </a:r>
          </a:p>
          <a:p>
            <a:pPr marL="0" indent="0">
              <a:buNone/>
            </a:pPr>
            <a:r>
              <a:rPr lang="de-AT" sz="1500" dirty="0">
                <a:latin typeface="Consolas" pitchFamily="49" charset="0"/>
                <a:cs typeface="Consolas" pitchFamily="49" charset="0"/>
              </a:rPr>
              <a:t>            </a:t>
            </a:r>
            <a:r>
              <a:rPr lang="de-AT" sz="1500" dirty="0" err="1">
                <a:latin typeface="Consolas" pitchFamily="49" charset="0"/>
                <a:cs typeface="Consolas" pitchFamily="49" charset="0"/>
              </a:rPr>
              <a:t>throws</a:t>
            </a:r>
            <a:r>
              <a:rPr lang="de-AT" sz="1500" dirty="0">
                <a:latin typeface="Consolas" pitchFamily="49" charset="0"/>
                <a:cs typeface="Consolas" pitchFamily="49" charset="0"/>
              </a:rPr>
              <a:t> </a:t>
            </a:r>
            <a:r>
              <a:rPr lang="de-AT" sz="1500" dirty="0" err="1">
                <a:latin typeface="Consolas" pitchFamily="49" charset="0"/>
                <a:cs typeface="Consolas" pitchFamily="49" charset="0"/>
              </a:rPr>
              <a:t>ServiceNotAvailableException</a:t>
            </a:r>
            <a:r>
              <a:rPr lang="de-AT" sz="1500" dirty="0">
                <a:latin typeface="Consolas" pitchFamily="49" charset="0"/>
                <a:cs typeface="Consolas" pitchFamily="49" charset="0"/>
              </a:rPr>
              <a:t>;</a:t>
            </a:r>
          </a:p>
          <a:p>
            <a:pPr marL="0" indent="0">
              <a:buNone/>
            </a:pPr>
            <a:endParaRPr lang="de-AT" sz="1500" dirty="0">
              <a:latin typeface="Consolas" pitchFamily="49" charset="0"/>
              <a:cs typeface="Consolas" pitchFamily="49" charset="0"/>
            </a:endParaRPr>
          </a:p>
          <a:p>
            <a:pPr marL="0" indent="0">
              <a:buNone/>
            </a:pPr>
            <a:r>
              <a:rPr lang="de-AT" sz="1500" dirty="0">
                <a:latin typeface="Consolas" pitchFamily="49" charset="0"/>
                <a:cs typeface="Consolas" pitchFamily="49" charset="0"/>
              </a:rPr>
              <a:t>    </a:t>
            </a:r>
            <a:r>
              <a:rPr lang="de-AT" sz="1500" dirty="0" err="1">
                <a:latin typeface="Consolas" pitchFamily="49" charset="0"/>
                <a:cs typeface="Consolas" pitchFamily="49" charset="0"/>
              </a:rPr>
              <a:t>INewCompetitionController</a:t>
            </a:r>
            <a:r>
              <a:rPr lang="de-AT" sz="1500" dirty="0">
                <a:latin typeface="Consolas" pitchFamily="49" charset="0"/>
                <a:cs typeface="Consolas" pitchFamily="49" charset="0"/>
              </a:rPr>
              <a:t> </a:t>
            </a:r>
            <a:r>
              <a:rPr lang="de-AT" sz="1500" dirty="0" err="1">
                <a:latin typeface="Consolas" pitchFamily="49" charset="0"/>
                <a:cs typeface="Consolas" pitchFamily="49" charset="0"/>
              </a:rPr>
              <a:t>getNewCompetitionController</a:t>
            </a:r>
            <a:r>
              <a:rPr lang="de-AT" sz="1500" dirty="0">
                <a:latin typeface="Consolas" pitchFamily="49" charset="0"/>
                <a:cs typeface="Consolas" pitchFamily="49" charset="0"/>
              </a:rPr>
              <a:t>()</a:t>
            </a:r>
          </a:p>
          <a:p>
            <a:pPr marL="0" indent="0">
              <a:buNone/>
            </a:pPr>
            <a:r>
              <a:rPr lang="de-AT" sz="1500" dirty="0">
                <a:latin typeface="Consolas" pitchFamily="49" charset="0"/>
                <a:cs typeface="Consolas" pitchFamily="49" charset="0"/>
              </a:rPr>
              <a:t>            </a:t>
            </a:r>
            <a:r>
              <a:rPr lang="de-AT" sz="1500" dirty="0" err="1">
                <a:latin typeface="Consolas" pitchFamily="49" charset="0"/>
                <a:cs typeface="Consolas" pitchFamily="49" charset="0"/>
              </a:rPr>
              <a:t>throws</a:t>
            </a:r>
            <a:r>
              <a:rPr lang="de-AT" sz="1500" dirty="0">
                <a:latin typeface="Consolas" pitchFamily="49" charset="0"/>
                <a:cs typeface="Consolas" pitchFamily="49" charset="0"/>
              </a:rPr>
              <a:t> </a:t>
            </a:r>
            <a:r>
              <a:rPr lang="de-AT" sz="1500" dirty="0" err="1">
                <a:latin typeface="Consolas" pitchFamily="49" charset="0"/>
                <a:cs typeface="Consolas" pitchFamily="49" charset="0"/>
              </a:rPr>
              <a:t>ServiceNotAvailableException</a:t>
            </a:r>
            <a:r>
              <a:rPr lang="de-AT" sz="1500" dirty="0">
                <a:latin typeface="Consolas" pitchFamily="49" charset="0"/>
                <a:cs typeface="Consolas" pitchFamily="49" charset="0"/>
              </a:rPr>
              <a:t>;</a:t>
            </a:r>
          </a:p>
          <a:p>
            <a:pPr marL="0" indent="0">
              <a:buNone/>
            </a:pPr>
            <a:endParaRPr lang="de-AT" sz="1500" dirty="0">
              <a:latin typeface="Consolas" pitchFamily="49" charset="0"/>
              <a:cs typeface="Consolas" pitchFamily="49" charset="0"/>
            </a:endParaRPr>
          </a:p>
          <a:p>
            <a:pPr marL="0" indent="0">
              <a:buNone/>
            </a:pPr>
            <a:r>
              <a:rPr lang="de-AT" sz="1500" dirty="0">
                <a:latin typeface="Consolas" pitchFamily="49" charset="0"/>
                <a:cs typeface="Consolas" pitchFamily="49" charset="0"/>
              </a:rPr>
              <a:t>    </a:t>
            </a:r>
            <a:r>
              <a:rPr lang="de-AT" sz="1500" dirty="0" err="1">
                <a:latin typeface="Consolas" pitchFamily="49" charset="0"/>
                <a:cs typeface="Consolas" pitchFamily="49" charset="0"/>
              </a:rPr>
              <a:t>INewMemberController</a:t>
            </a:r>
            <a:r>
              <a:rPr lang="de-AT" sz="1500" dirty="0">
                <a:latin typeface="Consolas" pitchFamily="49" charset="0"/>
                <a:cs typeface="Consolas" pitchFamily="49" charset="0"/>
              </a:rPr>
              <a:t> </a:t>
            </a:r>
            <a:r>
              <a:rPr lang="de-AT" sz="1500" dirty="0" err="1">
                <a:latin typeface="Consolas" pitchFamily="49" charset="0"/>
                <a:cs typeface="Consolas" pitchFamily="49" charset="0"/>
              </a:rPr>
              <a:t>getNewMemberController</a:t>
            </a:r>
            <a:r>
              <a:rPr lang="de-AT" sz="1500" dirty="0">
                <a:latin typeface="Consolas" pitchFamily="49" charset="0"/>
                <a:cs typeface="Consolas" pitchFamily="49" charset="0"/>
              </a:rPr>
              <a:t>()</a:t>
            </a:r>
          </a:p>
          <a:p>
            <a:pPr marL="0" indent="0">
              <a:buNone/>
            </a:pPr>
            <a:r>
              <a:rPr lang="de-AT" sz="1500" dirty="0">
                <a:latin typeface="Consolas" pitchFamily="49" charset="0"/>
                <a:cs typeface="Consolas" pitchFamily="49" charset="0"/>
              </a:rPr>
              <a:t>            </a:t>
            </a:r>
            <a:r>
              <a:rPr lang="de-AT" sz="1500" dirty="0" err="1">
                <a:latin typeface="Consolas" pitchFamily="49" charset="0"/>
                <a:cs typeface="Consolas" pitchFamily="49" charset="0"/>
              </a:rPr>
              <a:t>throws</a:t>
            </a:r>
            <a:r>
              <a:rPr lang="de-AT" sz="1500" dirty="0">
                <a:latin typeface="Consolas" pitchFamily="49" charset="0"/>
                <a:cs typeface="Consolas" pitchFamily="49" charset="0"/>
              </a:rPr>
              <a:t> </a:t>
            </a:r>
            <a:r>
              <a:rPr lang="de-AT" sz="1500" dirty="0" err="1">
                <a:latin typeface="Consolas" pitchFamily="49" charset="0"/>
                <a:cs typeface="Consolas" pitchFamily="49" charset="0"/>
              </a:rPr>
              <a:t>ServiceNotAvailableException</a:t>
            </a:r>
            <a:r>
              <a:rPr lang="de-AT" sz="1500" dirty="0">
                <a:latin typeface="Consolas" pitchFamily="49" charset="0"/>
                <a:cs typeface="Consolas" pitchFamily="49" charset="0"/>
              </a:rPr>
              <a:t>;</a:t>
            </a:r>
          </a:p>
          <a:p>
            <a:pPr marL="0" indent="0">
              <a:buNone/>
            </a:pPr>
            <a:r>
              <a:rPr lang="de-AT" sz="1500" dirty="0" smtClean="0">
                <a:latin typeface="Consolas" pitchFamily="49" charset="0"/>
                <a:cs typeface="Consolas" pitchFamily="49" charset="0"/>
              </a:rPr>
              <a:t>    .</a:t>
            </a:r>
          </a:p>
          <a:p>
            <a:pPr marL="0" indent="0">
              <a:buNone/>
            </a:pPr>
            <a:r>
              <a:rPr lang="de-AT" sz="1500" dirty="0" smtClean="0">
                <a:latin typeface="Consolas" pitchFamily="49" charset="0"/>
                <a:cs typeface="Consolas" pitchFamily="49" charset="0"/>
              </a:rPr>
              <a:t>    .</a:t>
            </a:r>
          </a:p>
          <a:p>
            <a:pPr marL="0" indent="0">
              <a:buNone/>
            </a:pPr>
            <a:r>
              <a:rPr lang="de-AT" sz="1500" dirty="0" smtClean="0">
                <a:latin typeface="Consolas" pitchFamily="49" charset="0"/>
                <a:cs typeface="Consolas" pitchFamily="49" charset="0"/>
              </a:rPr>
              <a:t>    .  </a:t>
            </a:r>
          </a:p>
          <a:p>
            <a:pPr marL="0" indent="0">
              <a:buNone/>
            </a:pPr>
            <a:r>
              <a:rPr lang="de-AT" sz="1500" dirty="0" smtClean="0">
                <a:latin typeface="Consolas" pitchFamily="49" charset="0"/>
                <a:cs typeface="Consolas" pitchFamily="49" charset="0"/>
              </a:rPr>
              <a:t>}</a:t>
            </a:r>
            <a:endParaRPr lang="de-AT" sz="1500" dirty="0">
              <a:latin typeface="Consolas" pitchFamily="49" charset="0"/>
              <a:cs typeface="Consolas" pitchFamily="49" charset="0"/>
            </a:endParaRPr>
          </a:p>
        </p:txBody>
      </p:sp>
    </p:spTree>
    <p:extLst>
      <p:ext uri="{BB962C8B-B14F-4D97-AF65-F5344CB8AC3E}">
        <p14:creationId xmlns:p14="http://schemas.microsoft.com/office/powerpoint/2010/main" val="20127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UseCases</a:t>
            </a:r>
            <a:endParaRPr lang="de-AT" dirty="0"/>
          </a:p>
        </p:txBody>
      </p:sp>
      <p:sp>
        <p:nvSpPr>
          <p:cNvPr id="3" name="Inhaltsplatzhalter 2"/>
          <p:cNvSpPr>
            <a:spLocks noGrp="1"/>
          </p:cNvSpPr>
          <p:nvPr>
            <p:ph idx="1"/>
          </p:nvPr>
        </p:nvSpPr>
        <p:spPr/>
        <p:txBody>
          <a:bodyPr>
            <a:normAutofit fontScale="70000" lnSpcReduction="20000"/>
          </a:bodyPr>
          <a:lstStyle/>
          <a:p>
            <a:r>
              <a:rPr lang="de-AT" dirty="0" smtClean="0"/>
              <a:t>Login</a:t>
            </a:r>
          </a:p>
          <a:p>
            <a:r>
              <a:rPr lang="de-AT" dirty="0" smtClean="0"/>
              <a:t>Berechtigungsprüfung</a:t>
            </a:r>
            <a:endParaRPr lang="de-AT" dirty="0"/>
          </a:p>
          <a:p>
            <a:r>
              <a:rPr lang="de-AT" dirty="0" smtClean="0"/>
              <a:t>Einladungen</a:t>
            </a:r>
          </a:p>
          <a:p>
            <a:endParaRPr lang="de-AT" dirty="0" smtClean="0"/>
          </a:p>
          <a:p>
            <a:r>
              <a:rPr lang="de-AT" dirty="0" smtClean="0"/>
              <a:t>Mitgliederverwaltung</a:t>
            </a:r>
          </a:p>
          <a:p>
            <a:pPr lvl="1"/>
            <a:r>
              <a:rPr lang="de-AT" dirty="0" smtClean="0"/>
              <a:t>Mitglied suchen/ ändern</a:t>
            </a:r>
          </a:p>
          <a:p>
            <a:pPr lvl="1"/>
            <a:r>
              <a:rPr lang="de-AT" dirty="0" smtClean="0"/>
              <a:t>Neues Mitglied anlegen</a:t>
            </a:r>
          </a:p>
          <a:p>
            <a:pPr lvl="1"/>
            <a:r>
              <a:rPr lang="de-AT" dirty="0" smtClean="0"/>
              <a:t>Mitglied zu einem Team hinzufügen</a:t>
            </a:r>
          </a:p>
          <a:p>
            <a:endParaRPr lang="de-AT" dirty="0" smtClean="0"/>
          </a:p>
          <a:p>
            <a:r>
              <a:rPr lang="de-AT" dirty="0" smtClean="0"/>
              <a:t>Wettkampfverwaltung</a:t>
            </a:r>
          </a:p>
          <a:p>
            <a:pPr lvl="1"/>
            <a:r>
              <a:rPr lang="de-AT" dirty="0" smtClean="0"/>
              <a:t>Neuen Wettkampf anlegen</a:t>
            </a:r>
          </a:p>
          <a:p>
            <a:pPr lvl="1"/>
            <a:r>
              <a:rPr lang="de-AT" dirty="0" smtClean="0"/>
              <a:t>Wettkampf Team festlegen</a:t>
            </a:r>
          </a:p>
          <a:p>
            <a:pPr lvl="1"/>
            <a:r>
              <a:rPr lang="de-AT" dirty="0" smtClean="0"/>
              <a:t>Wettkampf anzeigen</a:t>
            </a:r>
          </a:p>
          <a:p>
            <a:pPr lvl="1"/>
            <a:r>
              <a:rPr lang="de-AT" dirty="0" smtClean="0"/>
              <a:t>Wettkampf Resultate eingeben</a:t>
            </a:r>
          </a:p>
          <a:p>
            <a:endParaRPr lang="de-AT" dirty="0"/>
          </a:p>
        </p:txBody>
      </p:sp>
    </p:spTree>
    <p:extLst>
      <p:ext uri="{BB962C8B-B14F-4D97-AF65-F5344CB8AC3E}">
        <p14:creationId xmlns:p14="http://schemas.microsoft.com/office/powerpoint/2010/main" val="295930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r>
              <a:rPr lang="de-AT" dirty="0" smtClean="0"/>
              <a:t>Basis Einstiegspunkt</a:t>
            </a:r>
          </a:p>
          <a:p>
            <a:endParaRPr lang="de-AT" dirty="0" smtClean="0"/>
          </a:p>
          <a:p>
            <a:r>
              <a:rPr lang="de-AT" dirty="0" smtClean="0"/>
              <a:t>Grob Navigation über Tabs</a:t>
            </a:r>
          </a:p>
          <a:p>
            <a:pPr lvl="1"/>
            <a:r>
              <a:rPr lang="de-AT" dirty="0" smtClean="0"/>
              <a:t>Erweiterbarkeit</a:t>
            </a:r>
          </a:p>
          <a:p>
            <a:pPr lvl="1"/>
            <a:r>
              <a:rPr lang="de-AT" dirty="0" smtClean="0"/>
              <a:t>Übersichtlichkeit</a:t>
            </a:r>
          </a:p>
          <a:p>
            <a:endParaRPr lang="de-AT" dirty="0" smtClean="0"/>
          </a:p>
          <a:p>
            <a:r>
              <a:rPr lang="de-AT" i="1" dirty="0" smtClean="0"/>
              <a:t>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201682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Screenshot Hauptbildschirm</a:t>
            </a:r>
            <a:endParaRPr lang="de-AT"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5121" y="1600200"/>
            <a:ext cx="717375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331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fontScale="62500" lnSpcReduction="20000"/>
          </a:bodyPr>
          <a:lstStyle/>
          <a:p>
            <a:r>
              <a:rPr lang="de-AT" dirty="0" err="1" smtClean="0"/>
              <a:t>UseCases</a:t>
            </a:r>
            <a:endParaRPr lang="de-AT" dirty="0" smtClean="0"/>
          </a:p>
          <a:p>
            <a:endParaRPr lang="de-AT" dirty="0"/>
          </a:p>
          <a:p>
            <a:pPr lvl="1"/>
            <a:r>
              <a:rPr lang="de-AT" dirty="0" smtClean="0"/>
              <a:t>Login</a:t>
            </a:r>
          </a:p>
          <a:p>
            <a:pPr lvl="1"/>
            <a:endParaRPr lang="de-AT" dirty="0" smtClean="0"/>
          </a:p>
          <a:p>
            <a:pPr lvl="1"/>
            <a:r>
              <a:rPr lang="de-AT" dirty="0" smtClean="0"/>
              <a:t>Berechtigungsprüfung</a:t>
            </a:r>
          </a:p>
          <a:p>
            <a:pPr lvl="1"/>
            <a:endParaRPr lang="de-AT" dirty="0" smtClean="0"/>
          </a:p>
          <a:p>
            <a:pPr lvl="1"/>
            <a:r>
              <a:rPr lang="de-AT" dirty="0" smtClean="0"/>
              <a:t>Mitglied </a:t>
            </a:r>
          </a:p>
          <a:p>
            <a:pPr lvl="2"/>
            <a:r>
              <a:rPr lang="de-AT" dirty="0"/>
              <a:t>S</a:t>
            </a:r>
            <a:r>
              <a:rPr lang="de-AT" dirty="0" smtClean="0"/>
              <a:t>uchen</a:t>
            </a:r>
            <a:r>
              <a:rPr lang="de-AT" dirty="0"/>
              <a:t>/ Ä</a:t>
            </a:r>
            <a:r>
              <a:rPr lang="de-AT" dirty="0" smtClean="0"/>
              <a:t>ndern</a:t>
            </a:r>
          </a:p>
          <a:p>
            <a:pPr lvl="2"/>
            <a:r>
              <a:rPr lang="de-AT" dirty="0"/>
              <a:t>A</a:t>
            </a:r>
            <a:r>
              <a:rPr lang="de-AT" dirty="0" smtClean="0"/>
              <a:t>nlegen</a:t>
            </a:r>
            <a:endParaRPr lang="de-AT" dirty="0"/>
          </a:p>
          <a:p>
            <a:pPr lvl="2"/>
            <a:r>
              <a:rPr lang="de-AT" dirty="0"/>
              <a:t>Z</a:t>
            </a:r>
            <a:r>
              <a:rPr lang="de-AT" dirty="0" smtClean="0"/>
              <a:t>u Team hinzufügen</a:t>
            </a:r>
          </a:p>
          <a:p>
            <a:pPr marL="914400" lvl="2" indent="0">
              <a:buNone/>
            </a:pPr>
            <a:endParaRPr lang="de-AT" dirty="0" smtClean="0"/>
          </a:p>
          <a:p>
            <a:pPr lvl="1"/>
            <a:r>
              <a:rPr lang="de-AT" dirty="0" smtClean="0"/>
              <a:t>Wettkampf </a:t>
            </a:r>
          </a:p>
          <a:p>
            <a:pPr lvl="2"/>
            <a:r>
              <a:rPr lang="de-AT" dirty="0" smtClean="0"/>
              <a:t>Anlegen</a:t>
            </a:r>
            <a:endParaRPr lang="de-AT" dirty="0"/>
          </a:p>
          <a:p>
            <a:pPr lvl="2"/>
            <a:r>
              <a:rPr lang="de-AT" dirty="0"/>
              <a:t>Resultate eingeben</a:t>
            </a:r>
          </a:p>
          <a:p>
            <a:pPr lvl="2"/>
            <a:r>
              <a:rPr lang="de-AT" dirty="0" smtClean="0"/>
              <a:t>Team </a:t>
            </a:r>
            <a:r>
              <a:rPr lang="de-AT" dirty="0"/>
              <a:t>festlegen</a:t>
            </a:r>
          </a:p>
          <a:p>
            <a:pPr lvl="2"/>
            <a:r>
              <a:rPr lang="de-AT" dirty="0"/>
              <a:t>A</a:t>
            </a:r>
            <a:r>
              <a:rPr lang="de-AT" dirty="0" smtClean="0"/>
              <a:t>nzeigen</a:t>
            </a:r>
            <a:endParaRPr lang="de-AT" dirty="0"/>
          </a:p>
          <a:p>
            <a:endParaRPr lang="de-AT" dirty="0"/>
          </a:p>
        </p:txBody>
      </p:sp>
    </p:spTree>
    <p:extLst>
      <p:ext uri="{BB962C8B-B14F-4D97-AF65-F5344CB8AC3E}">
        <p14:creationId xmlns:p14="http://schemas.microsoft.com/office/powerpoint/2010/main" val="399290859"/>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Bildschirmpräsentation (4:3)</PresentationFormat>
  <Paragraphs>148</Paragraphs>
  <Slides>13</Slides>
  <Notes>8</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Larissa</vt:lpstr>
      <vt:lpstr>Team</vt:lpstr>
      <vt:lpstr>Agenda</vt:lpstr>
      <vt:lpstr>GUI und Tests</vt:lpstr>
      <vt:lpstr>Allgemeines zur Oberfläche</vt:lpstr>
      <vt:lpstr>Beispiel: IUseCaseControllerFactory</vt:lpstr>
      <vt:lpstr>UseCases</vt:lpstr>
      <vt:lpstr>Layout</vt:lpstr>
      <vt:lpstr>Screenshot Hauptbildschirm</vt:lpstr>
      <vt:lpstr>Grundlegende Funktionalitäten</vt:lpstr>
      <vt:lpstr>Erweiterungen</vt:lpstr>
      <vt:lpstr>Tests &amp; Probleme</vt:lpstr>
      <vt:lpstr>Lessons Learned</vt:lpstr>
      <vt:lpstr>Zeitaufwand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Club Manager</dc:title>
  <dc:creator>luc .</dc:creator>
  <cp:lastModifiedBy>luc .</cp:lastModifiedBy>
  <cp:revision>20</cp:revision>
  <dcterms:created xsi:type="dcterms:W3CDTF">2013-01-01T22:37:08Z</dcterms:created>
  <dcterms:modified xsi:type="dcterms:W3CDTF">2013-01-03T10:15:42Z</dcterms:modified>
</cp:coreProperties>
</file>