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1"/>
  </p:notes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292" r:id="rId20"/>
    <p:sldId id="290" r:id="rId21"/>
    <p:sldId id="291" r:id="rId22"/>
    <p:sldId id="293" r:id="rId23"/>
    <p:sldId id="294" r:id="rId24"/>
    <p:sldId id="297" r:id="rId25"/>
    <p:sldId id="296" r:id="rId26"/>
    <p:sldId id="295" r:id="rId27"/>
    <p:sldId id="259" r:id="rId28"/>
    <p:sldId id="260" r:id="rId29"/>
    <p:sldId id="261" r:id="rId30"/>
    <p:sldId id="262" r:id="rId31"/>
    <p:sldId id="263" r:id="rId32"/>
    <p:sldId id="264" r:id="rId33"/>
    <p:sldId id="265" r:id="rId34"/>
    <p:sldId id="266" r:id="rId35"/>
    <p:sldId id="267" r:id="rId36"/>
    <p:sldId id="298" r:id="rId37"/>
    <p:sldId id="268" r:id="rId38"/>
    <p:sldId id="269" r:id="rId39"/>
    <p:sldId id="299"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2"/>
            <p14:sldId id="263"/>
            <p14:sldId id="264"/>
            <p14:sldId id="265"/>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xmlns=""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9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xmlns=""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Animation einfügen</a:t>
            </a:r>
          </a:p>
          <a:p>
            <a:endParaRPr lang="de-AT" dirty="0" smtClean="0"/>
          </a:p>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32</a:t>
            </a:fld>
            <a:endParaRPr lang="de-AT"/>
          </a:p>
        </p:txBody>
      </p:sp>
    </p:spTree>
    <p:extLst>
      <p:ext uri="{BB962C8B-B14F-4D97-AF65-F5344CB8AC3E}">
        <p14:creationId xmlns:p14="http://schemas.microsoft.com/office/powerpoint/2010/main" val="405978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33</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34</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p:txBody>
      </p:sp>
      <p:sp>
        <p:nvSpPr>
          <p:cNvPr id="4" name="Foliennummernplatzhalter 3"/>
          <p:cNvSpPr>
            <a:spLocks noGrp="1"/>
          </p:cNvSpPr>
          <p:nvPr>
            <p:ph type="sldNum" sz="quarter" idx="10"/>
          </p:nvPr>
        </p:nvSpPr>
        <p:spPr/>
        <p:txBody>
          <a:bodyPr/>
          <a:lstStyle/>
          <a:p>
            <a:fld id="{5E424E5C-960A-40AF-91BF-B49DEF3D51D8}" type="slidenum">
              <a:rPr lang="de-AT" smtClean="0"/>
              <a:t>35</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28</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29</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 implementierten</a:t>
            </a:r>
            <a:r>
              <a:rPr lang="de-AT" baseline="0" dirty="0" smtClean="0"/>
              <a:t> und an die verschiedenen Technologien Angepassten </a:t>
            </a:r>
            <a:r>
              <a:rPr lang="de-AT" baseline="0" dirty="0" err="1" smtClean="0"/>
              <a:t>UseCases</a:t>
            </a:r>
            <a:r>
              <a:rPr lang="de-AT" baseline="0" dirty="0" smtClean="0"/>
              <a:t> sind….</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30</a:t>
            </a:fld>
            <a:endParaRPr lang="de-AT"/>
          </a:p>
        </p:txBody>
      </p:sp>
    </p:spTree>
    <p:extLst>
      <p:ext uri="{BB962C8B-B14F-4D97-AF65-F5344CB8AC3E}">
        <p14:creationId xmlns:p14="http://schemas.microsoft.com/office/powerpoint/2010/main" val="60996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31</a:t>
            </a:fld>
            <a:endParaRPr lang="de-AT"/>
          </a:p>
        </p:txBody>
      </p:sp>
    </p:spTree>
    <p:extLst>
      <p:ext uri="{BB962C8B-B14F-4D97-AF65-F5344CB8AC3E}">
        <p14:creationId xmlns:p14="http://schemas.microsoft.com/office/powerpoint/2010/main" val="3540590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-&gt;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-&gt; 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Beispiel: </a:t>
            </a:r>
            <a:r>
              <a:rPr lang="de-AT" dirty="0" err="1" smtClean="0"/>
              <a:t>IUseCaseControllerFactory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UseCases</a:t>
            </a:r>
            <a:endParaRPr lang="de-AT" dirty="0"/>
          </a:p>
        </p:txBody>
      </p:sp>
      <p:sp>
        <p:nvSpPr>
          <p:cNvPr id="3" name="Inhaltsplatzhalter 2"/>
          <p:cNvSpPr>
            <a:spLocks noGrp="1"/>
          </p:cNvSpPr>
          <p:nvPr>
            <p:ph idx="1"/>
          </p:nvPr>
        </p:nvSpPr>
        <p:spPr/>
        <p:txBody>
          <a:bodyPr>
            <a:noAutofit/>
          </a:bodyPr>
          <a:lstStyle/>
          <a:p>
            <a:pPr>
              <a:buFont typeface="Arial" panose="020B0604020202020204" pitchFamily="34" charset="0"/>
              <a:buChar char="•"/>
            </a:pPr>
            <a:r>
              <a:rPr lang="de-AT" sz="2000" dirty="0" smtClean="0"/>
              <a:t>Login</a:t>
            </a:r>
          </a:p>
          <a:p>
            <a:pPr>
              <a:buFont typeface="Arial" panose="020B0604020202020204" pitchFamily="34" charset="0"/>
              <a:buChar char="•"/>
            </a:pPr>
            <a:r>
              <a:rPr lang="de-AT" sz="2000" dirty="0" smtClean="0"/>
              <a:t>Berechtigungsprüfung</a:t>
            </a:r>
            <a:endParaRPr lang="de-AT" sz="2000" dirty="0"/>
          </a:p>
          <a:p>
            <a:pPr>
              <a:buFont typeface="Arial" panose="020B0604020202020204" pitchFamily="34" charset="0"/>
              <a:buChar char="•"/>
            </a:pPr>
            <a:r>
              <a:rPr lang="de-AT" sz="2000" dirty="0" smtClean="0"/>
              <a:t>Einladungen</a:t>
            </a:r>
          </a:p>
          <a:p>
            <a:pPr>
              <a:buFont typeface="Arial" panose="020B0604020202020204" pitchFamily="34" charset="0"/>
              <a:buChar char="•"/>
            </a:pPr>
            <a:r>
              <a:rPr lang="de-AT" sz="2000" dirty="0" smtClean="0"/>
              <a:t>Mitgliederverwaltung</a:t>
            </a:r>
          </a:p>
          <a:p>
            <a:pPr lvl="1">
              <a:buFont typeface="Arial" panose="020B0604020202020204" pitchFamily="34" charset="0"/>
              <a:buChar char="•"/>
            </a:pPr>
            <a:r>
              <a:rPr lang="de-AT" sz="1600" dirty="0" smtClean="0"/>
              <a:t>Mitglied suchen/ ändern</a:t>
            </a:r>
          </a:p>
          <a:p>
            <a:pPr lvl="1">
              <a:buFont typeface="Arial" panose="020B0604020202020204" pitchFamily="34" charset="0"/>
              <a:buChar char="•"/>
            </a:pPr>
            <a:r>
              <a:rPr lang="de-AT" sz="1600" dirty="0" smtClean="0"/>
              <a:t>Neues Mitglied anlegen</a:t>
            </a:r>
          </a:p>
          <a:p>
            <a:pPr lvl="1">
              <a:buFont typeface="Arial" panose="020B0604020202020204" pitchFamily="34" charset="0"/>
              <a:buChar char="•"/>
            </a:pPr>
            <a:r>
              <a:rPr lang="de-AT" sz="1600" dirty="0" smtClean="0"/>
              <a:t>Mitglied zu einem Team hinzufügen</a:t>
            </a:r>
            <a:endParaRPr lang="de-AT" sz="2000" dirty="0" smtClean="0"/>
          </a:p>
          <a:p>
            <a:pPr>
              <a:buFont typeface="Arial" panose="020B0604020202020204" pitchFamily="34" charset="0"/>
              <a:buChar char="•"/>
            </a:pPr>
            <a:r>
              <a:rPr lang="de-AT" sz="2000" dirty="0" smtClean="0"/>
              <a:t>Wettkampfverwaltung</a:t>
            </a:r>
          </a:p>
          <a:p>
            <a:pPr lvl="1">
              <a:buFont typeface="Arial" panose="020B0604020202020204" pitchFamily="34" charset="0"/>
              <a:buChar char="•"/>
            </a:pPr>
            <a:r>
              <a:rPr lang="de-AT" sz="1600" dirty="0" smtClean="0"/>
              <a:t>Neuen Wettkampf anlegen</a:t>
            </a:r>
          </a:p>
          <a:p>
            <a:pPr lvl="1">
              <a:buFont typeface="Arial" panose="020B0604020202020204" pitchFamily="34" charset="0"/>
              <a:buChar char="•"/>
            </a:pPr>
            <a:r>
              <a:rPr lang="de-AT" sz="1600" dirty="0" smtClean="0"/>
              <a:t>Wettkampf Team festlegen</a:t>
            </a:r>
          </a:p>
          <a:p>
            <a:pPr lvl="1">
              <a:buFont typeface="Arial" panose="020B0604020202020204" pitchFamily="34" charset="0"/>
              <a:buChar char="•"/>
            </a:pPr>
            <a:r>
              <a:rPr lang="de-AT" sz="1600" dirty="0" smtClean="0"/>
              <a:t>Wettkampf anzeigen</a:t>
            </a:r>
          </a:p>
          <a:p>
            <a:pPr lvl="1">
              <a:buFont typeface="Arial" panose="020B0604020202020204" pitchFamily="34" charset="0"/>
              <a:buChar char="•"/>
            </a:pPr>
            <a:r>
              <a:rPr lang="de-AT" sz="1600" dirty="0" smtClean="0"/>
              <a:t>Wettkampf Resultate eingeben</a:t>
            </a:r>
          </a:p>
          <a:p>
            <a:pPr>
              <a:buFont typeface="Arial" panose="020B0604020202020204" pitchFamily="34" charset="0"/>
              <a:buChar char="•"/>
            </a:pPr>
            <a:endParaRPr lang="de-AT" sz="2000" dirty="0"/>
          </a:p>
        </p:txBody>
      </p:sp>
    </p:spTree>
    <p:extLst>
      <p:ext uri="{BB962C8B-B14F-4D97-AF65-F5344CB8AC3E}">
        <p14:creationId xmlns:p14="http://schemas.microsoft.com/office/powerpoint/2010/main" val="169983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a:p>
        </p:txBody>
      </p:sp>
      <p:pic>
        <p:nvPicPr>
          <p:cNvPr id="4" name="Picture 3"/>
          <p:cNvPicPr>
            <a:picLocks noChangeAspect="1"/>
          </p:cNvPicPr>
          <p:nvPr/>
        </p:nvPicPr>
        <p:blipFill>
          <a:blip r:embed="rId3"/>
          <a:stretch>
            <a:fillRect/>
          </a:stretch>
        </p:blipFill>
        <p:spPr>
          <a:xfrm>
            <a:off x="2629766" y="2286000"/>
            <a:ext cx="6038850" cy="3819525"/>
          </a:xfrm>
          <a:prstGeom prst="rect">
            <a:avLst/>
          </a:prstGeom>
        </p:spPr>
      </p:pic>
    </p:spTree>
    <p:extLst>
      <p:ext uri="{BB962C8B-B14F-4D97-AF65-F5344CB8AC3E}">
        <p14:creationId xmlns:p14="http://schemas.microsoft.com/office/powerpoint/2010/main" val="4092827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smtClean="0"/>
              <a:t>Login</a:t>
            </a:r>
          </a:p>
          <a:p>
            <a:pPr marL="265176" lvl="1" indent="0">
              <a:buNone/>
            </a:pPr>
            <a:r>
              <a:rPr lang="de-AT" dirty="0" smtClean="0"/>
              <a:t>Berechtigungsprüfung</a:t>
            </a:r>
          </a:p>
          <a:p>
            <a:pPr lvl="1"/>
            <a:r>
              <a:rPr lang="de-AT" dirty="0" smtClean="0"/>
              <a:t>Mitglied </a:t>
            </a:r>
          </a:p>
          <a:p>
            <a:pPr lvl="2"/>
            <a:r>
              <a:rPr lang="de-AT" dirty="0"/>
              <a:t>S</a:t>
            </a:r>
            <a:r>
              <a:rPr lang="de-AT" dirty="0" smtClean="0"/>
              <a:t>uchen</a:t>
            </a:r>
            <a:r>
              <a:rPr lang="de-AT" dirty="0"/>
              <a:t>/ Ä</a:t>
            </a:r>
            <a:r>
              <a:rPr lang="de-AT" dirty="0" smtClean="0"/>
              <a:t>ndern</a:t>
            </a:r>
          </a:p>
          <a:p>
            <a:pPr lvl="2"/>
            <a:r>
              <a:rPr lang="de-AT" dirty="0"/>
              <a:t>A</a:t>
            </a:r>
            <a:r>
              <a:rPr lang="de-AT" dirty="0" smtClean="0"/>
              <a:t>nlegen</a:t>
            </a:r>
            <a:endParaRPr lang="de-AT" dirty="0"/>
          </a:p>
          <a:p>
            <a:pPr lvl="2"/>
            <a:r>
              <a:rPr lang="de-AT" dirty="0"/>
              <a:t>Z</a:t>
            </a:r>
            <a:r>
              <a:rPr lang="de-AT" dirty="0" smtClean="0"/>
              <a:t>u Team hinzufügen</a:t>
            </a:r>
          </a:p>
          <a:p>
            <a:pPr marL="1200150" lvl="2" indent="-285750"/>
            <a:endParaRPr lang="de-AT" dirty="0" smtClean="0"/>
          </a:p>
          <a:p>
            <a:pPr lvl="1"/>
            <a:r>
              <a:rPr lang="de-AT" dirty="0" smtClean="0"/>
              <a:t>Wettkampf </a:t>
            </a:r>
          </a:p>
          <a:p>
            <a:pPr lvl="2"/>
            <a:r>
              <a:rPr lang="de-AT" dirty="0" smtClean="0"/>
              <a:t>Anlegen</a:t>
            </a:r>
            <a:endParaRPr lang="de-AT" dirty="0"/>
          </a:p>
          <a:p>
            <a:pPr lvl="2"/>
            <a:r>
              <a:rPr lang="de-AT" dirty="0"/>
              <a:t>Resultate eingeben</a:t>
            </a:r>
          </a:p>
          <a:p>
            <a:pPr lvl="2"/>
            <a:r>
              <a:rPr lang="de-AT" dirty="0" smtClean="0"/>
              <a:t>Team </a:t>
            </a:r>
            <a:r>
              <a:rPr lang="de-AT" dirty="0"/>
              <a:t>festlegen</a:t>
            </a:r>
          </a:p>
          <a:p>
            <a:pPr lvl="2"/>
            <a:r>
              <a:rPr lang="de-AT" dirty="0"/>
              <a:t>A</a:t>
            </a:r>
            <a:r>
              <a:rPr lang="de-AT" dirty="0" smtClean="0"/>
              <a:t>nzeigen</a:t>
            </a:r>
            <a:endParaRPr lang="de-AT" dirty="0"/>
          </a:p>
          <a:p>
            <a:pPr>
              <a:buFont typeface="Arial" panose="020B0604020202020204" pitchFamily="34" charset="0"/>
              <a:buChar char="•"/>
            </a:pPr>
            <a:endParaRPr lang="de-AT" dirty="0"/>
          </a:p>
        </p:txBody>
      </p:sp>
    </p:spTree>
    <p:extLst>
      <p:ext uri="{BB962C8B-B14F-4D97-AF65-F5344CB8AC3E}">
        <p14:creationId xmlns:p14="http://schemas.microsoft.com/office/powerpoint/2010/main" val="10923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Login</a:t>
            </a:r>
          </a:p>
          <a:p>
            <a:pPr>
              <a:buFont typeface="Arial" panose="020B0604020202020204" pitchFamily="34" charset="0"/>
              <a:buChar char="•"/>
            </a:pPr>
            <a:r>
              <a:rPr lang="de-AT" dirty="0" err="1" smtClean="0"/>
              <a:t>Corba</a:t>
            </a:r>
            <a:endParaRPr lang="de-AT" dirty="0" smtClean="0"/>
          </a:p>
          <a:p>
            <a:pPr>
              <a:buFont typeface="Arial" panose="020B0604020202020204" pitchFamily="34" charset="0"/>
              <a:buChar char="•"/>
            </a:pPr>
            <a:r>
              <a:rPr lang="de-AT" dirty="0" smtClean="0"/>
              <a:t>Einladungen</a:t>
            </a:r>
          </a:p>
          <a:p>
            <a:pPr>
              <a:buFont typeface="Arial" panose="020B0604020202020204" pitchFamily="34" charset="0"/>
              <a:buChar char="•"/>
            </a:pPr>
            <a:r>
              <a:rPr lang="de-AT" dirty="0" smtClean="0"/>
              <a:t>Webservice</a:t>
            </a:r>
          </a:p>
          <a:p>
            <a:pPr>
              <a:buFont typeface="Arial" panose="020B0604020202020204" pitchFamily="34" charset="0"/>
              <a:buChar char="•"/>
            </a:pPr>
            <a:r>
              <a:rPr lang="de-AT" dirty="0" smtClean="0"/>
              <a:t>JMS</a:t>
            </a:r>
          </a:p>
        </p:txBody>
      </p:sp>
    </p:spTree>
    <p:extLst>
      <p:ext uri="{BB962C8B-B14F-4D97-AF65-F5344CB8AC3E}">
        <p14:creationId xmlns:p14="http://schemas.microsoft.com/office/powerpoint/2010/main" val="3732497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err="1" smtClean="0"/>
              <a:t>Exception</a:t>
            </a:r>
            <a:r>
              <a:rPr lang="de-AT" dirty="0" smtClean="0"/>
              <a:t> </a:t>
            </a:r>
            <a:r>
              <a:rPr lang="de-AT" dirty="0" err="1" smtClean="0"/>
              <a:t>Handeling</a:t>
            </a:r>
            <a:r>
              <a:rPr lang="de-AT" dirty="0" smtClean="0"/>
              <a:t> verbessert</a:t>
            </a:r>
            <a:endParaRPr lang="de-AT" dirty="0"/>
          </a:p>
          <a:p>
            <a:pPr>
              <a:buFont typeface="Arial" panose="020B0604020202020204" pitchFamily="34" charset="0"/>
              <a:buChar char="•"/>
            </a:pPr>
            <a:r>
              <a:rPr lang="de-AT" dirty="0" smtClean="0"/>
              <a:t>Aufwändig</a:t>
            </a:r>
          </a:p>
          <a:p>
            <a:pPr lvl="1">
              <a:buFont typeface="Arial" panose="020B0604020202020204" pitchFamily="34" charset="0"/>
              <a:buChar char="•"/>
            </a:pPr>
            <a:r>
              <a:rPr lang="de-AT" dirty="0" smtClean="0"/>
              <a:t>Fehler in </a:t>
            </a:r>
            <a:r>
              <a:rPr lang="de-AT" dirty="0"/>
              <a:t>Z</a:t>
            </a:r>
            <a:r>
              <a:rPr lang="de-AT" dirty="0" smtClean="0"/>
              <a:t>usammenhang mit div. Schichten</a:t>
            </a:r>
          </a:p>
          <a:p>
            <a:pPr>
              <a:buFont typeface="Arial" panose="020B0604020202020204" pitchFamily="34" charset="0"/>
              <a:buChar char="•"/>
            </a:pPr>
            <a:r>
              <a:rPr lang="de-AT" dirty="0" smtClean="0"/>
              <a:t>Wiederverwendbare Forms</a:t>
            </a:r>
          </a:p>
        </p:txBody>
      </p:sp>
    </p:spTree>
    <p:extLst>
      <p:ext uri="{BB962C8B-B14F-4D97-AF65-F5344CB8AC3E}">
        <p14:creationId xmlns:p14="http://schemas.microsoft.com/office/powerpoint/2010/main" val="85622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Technologien schließen sich gegenseitig aus</a:t>
            </a:r>
          </a:p>
          <a:p>
            <a:pPr>
              <a:buFont typeface="Arial" panose="020B0604020202020204" pitchFamily="34" charset="0"/>
              <a:buChar char="•"/>
            </a:pPr>
            <a:r>
              <a:rPr lang="de-AT" dirty="0" smtClean="0"/>
              <a:t>Genaue Analyse der Aufgabenstellung und abstecken was noch kommen kann</a:t>
            </a:r>
          </a:p>
          <a:p>
            <a:pPr>
              <a:buFont typeface="Arial" panose="020B0604020202020204" pitchFamily="34" charset="0"/>
              <a:buChar char="•"/>
            </a:pPr>
            <a:r>
              <a:rPr lang="de-AT" dirty="0" smtClean="0"/>
              <a:t>Zeitmanagement essentiell</a:t>
            </a:r>
          </a:p>
          <a:p>
            <a:pPr>
              <a:buFont typeface="Arial" panose="020B0604020202020204" pitchFamily="34" charset="0"/>
              <a:buChar char="•"/>
            </a:pPr>
            <a:r>
              <a:rPr lang="de-AT" dirty="0" err="1" smtClean="0"/>
              <a:t>Hibernate</a:t>
            </a:r>
            <a:r>
              <a:rPr lang="de-AT" dirty="0" smtClean="0"/>
              <a:t> -&gt; Technologie Anpassungen</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Zeitaufwand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Viel </a:t>
            </a:r>
            <a:r>
              <a:rPr lang="de-AT" dirty="0" err="1" smtClean="0"/>
              <a:t>z‘viel</a:t>
            </a:r>
            <a:endParaRPr lang="de-AT" dirty="0"/>
          </a:p>
        </p:txBody>
      </p:sp>
    </p:spTree>
    <p:extLst>
      <p:ext uri="{BB962C8B-B14F-4D97-AF65-F5344CB8AC3E}">
        <p14:creationId xmlns:p14="http://schemas.microsoft.com/office/powerpoint/2010/main" val="142731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1698</Words>
  <Application>Microsoft Office PowerPoint</Application>
  <PresentationFormat>Benutzerdefiniert</PresentationFormat>
  <Paragraphs>381</Paragraphs>
  <Slides>39</Slides>
  <Notes>13</Notes>
  <HiddenSlides>0</HiddenSlides>
  <MMClips>0</MMClips>
  <ScaleCrop>false</ScaleCrop>
  <HeadingPairs>
    <vt:vector size="4" baseType="variant">
      <vt:variant>
        <vt:lpstr>Design</vt:lpstr>
      </vt:variant>
      <vt:variant>
        <vt:i4>1</vt:i4>
      </vt:variant>
      <vt:variant>
        <vt:lpstr>Folientitel</vt:lpstr>
      </vt:variant>
      <vt:variant>
        <vt:i4>39</vt:i4>
      </vt:variant>
    </vt:vector>
  </HeadingPairs>
  <TitlesOfParts>
    <vt:vector size="40" baseType="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Beispiel: IUseCaseControllerFactory</vt:lpstr>
      <vt:lpstr>UseCases</vt:lpstr>
      <vt:lpstr>Layout</vt:lpstr>
      <vt:lpstr>Hauptbildschirm</vt:lpstr>
      <vt:lpstr>Grundlegende Funktionalitäten</vt:lpstr>
      <vt:lpstr>Erweiterungen</vt:lpstr>
      <vt:lpstr>Tests &amp; Probleme</vt:lpstr>
      <vt:lpstr>Lessons Learned</vt:lpstr>
      <vt:lpstr>Lessons Learned</vt:lpstr>
      <vt:lpstr>Zeitaufwand</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Chris</cp:lastModifiedBy>
  <cp:revision>15</cp:revision>
  <dcterms:created xsi:type="dcterms:W3CDTF">2013-01-09T07:16:00Z</dcterms:created>
  <dcterms:modified xsi:type="dcterms:W3CDTF">2013-01-09T12:05:36Z</dcterms:modified>
</cp:coreProperties>
</file>