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85" y="209550"/>
            <a:ext cx="9144000" cy="1459865"/>
          </a:xfrm>
        </p:spPr>
        <p:txBody>
          <a:bodyPr/>
          <a:p>
            <a:r>
              <a:rPr lang="x-none" altLang="zh-CN"/>
              <a:t>Webpack</a:t>
            </a:r>
            <a:endParaRPr lang="x-none" altLang="zh-CN"/>
          </a:p>
        </p:txBody>
      </p:sp>
      <p:pic>
        <p:nvPicPr>
          <p:cNvPr id="4" name="图片 3" descr="introdu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2018665"/>
            <a:ext cx="10360025" cy="4539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9. 总结</a:t>
            </a:r>
            <a:endParaRPr lang="x-none" altLang="zh-CN"/>
          </a:p>
        </p:txBody>
      </p:sp>
      <p:pic>
        <p:nvPicPr>
          <p:cNvPr id="5" name="图片 4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1518285"/>
            <a:ext cx="10058400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1. 认识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6090"/>
            <a:ext cx="10515600" cy="4930775"/>
          </a:xfrm>
        </p:spPr>
        <p:txBody>
          <a:bodyPr>
            <a:normAutofit fontScale="60000"/>
          </a:bodyPr>
          <a:p>
            <a:r>
              <a:rPr lang="x-none" altLang="zh-CN"/>
              <a:t>是什么？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前端静态资源模块化管理和打包工具</a:t>
            </a:r>
            <a:endParaRPr lang="x-none" altLang="zh-CN"/>
          </a:p>
          <a:p>
            <a:r>
              <a:rPr lang="x-none" altLang="zh-CN"/>
              <a:t>有哪些特性？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1. 支持多种模块化方案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2. 支持代码划分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3. 模块化任意静态资源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4. 完善的开发工具</a:t>
            </a:r>
            <a:endParaRPr lang="x-none" altLang="zh-CN"/>
          </a:p>
          <a:p>
            <a:r>
              <a:rPr lang="x-none" altLang="zh-CN"/>
              <a:t>模块打包工具对比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 sz="2400"/>
              <a:t>1. r.js</a:t>
            </a:r>
            <a:endParaRPr lang="x-none" altLang="zh-CN" sz="2400"/>
          </a:p>
          <a:p>
            <a:pPr marL="457200" lvl="1" indent="0">
              <a:buNone/>
            </a:pPr>
            <a:r>
              <a:rPr lang="x-none" altLang="zh-CN" sz="2400"/>
              <a:t>2. Browserify</a:t>
            </a:r>
            <a:endParaRPr lang="x-none" altLang="zh-CN" sz="2400"/>
          </a:p>
          <a:p>
            <a:pPr marL="457200" lvl="1" indent="0">
              <a:buNone/>
            </a:pPr>
            <a:r>
              <a:rPr lang="x-none" altLang="zh-CN" sz="2400"/>
              <a:t>3. Rollup</a:t>
            </a:r>
            <a:endParaRPr lang="x-none" altLang="zh-CN" sz="2400"/>
          </a:p>
          <a:p>
            <a:r>
              <a:rPr lang="x-none" altLang="zh-CN"/>
              <a:t>核心概念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1. 入口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2. 输出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3. 加载器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4. 插件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2. 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安装方式</a:t>
            </a:r>
            <a:endParaRPr lang="x-none" altLang="zh-CN"/>
          </a:p>
          <a:p>
            <a:pPr lvl="1"/>
            <a:r>
              <a:rPr lang="x-none" altLang="zh-CN"/>
              <a:t>本地安装</a:t>
            </a:r>
            <a:endParaRPr lang="x-none" altLang="zh-CN"/>
          </a:p>
          <a:p>
            <a:pPr lvl="1"/>
            <a:r>
              <a:rPr lang="x-none" altLang="zh-CN"/>
              <a:t>全局安装</a:t>
            </a:r>
            <a:endParaRPr lang="x-none" altLang="zh-CN"/>
          </a:p>
          <a:p>
            <a:r>
              <a:rPr lang="x-none" altLang="zh-CN"/>
              <a:t>模块化方案</a:t>
            </a:r>
            <a:endParaRPr lang="x-none" altLang="zh-CN"/>
          </a:p>
          <a:p>
            <a:pPr lvl="1"/>
            <a:r>
              <a:rPr lang="x-none" altLang="zh-CN" sz="2400"/>
              <a:t>CommonJS，AMD，ES6 Module</a:t>
            </a:r>
            <a:endParaRPr lang="x-none" altLang="zh-CN" sz="2400"/>
          </a:p>
          <a:p>
            <a:pPr lvl="1"/>
            <a:r>
              <a:rPr lang="x-none" altLang="zh-CN" sz="2400"/>
              <a:t>模块查找机制</a:t>
            </a:r>
            <a:endParaRPr lang="x-none" altLang="zh-CN" sz="2400"/>
          </a:p>
          <a:p>
            <a:pPr lvl="1"/>
            <a:r>
              <a:rPr lang="x-none" altLang="zh-CN" sz="2400"/>
              <a:t>模块实现原理</a:t>
            </a:r>
            <a:endParaRPr lang="x-none" altLang="zh-CN" sz="2400"/>
          </a:p>
          <a:p>
            <a:pPr lvl="1"/>
            <a:r>
              <a:rPr lang="x-none" altLang="zh-CN" sz="2400">
                <a:solidFill>
                  <a:schemeClr val="bg1">
                    <a:lumMod val="50000"/>
                  </a:schemeClr>
                </a:solidFill>
              </a:rPr>
              <a:t>模块缓存</a:t>
            </a:r>
            <a:endParaRPr lang="x-none" altLang="zh-CN" sz="24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x-none" altLang="zh-CN">
                <a:solidFill>
                  <a:schemeClr val="bg1">
                    <a:lumMod val="50000"/>
                  </a:schemeClr>
                </a:solidFill>
              </a:rPr>
              <a:t>循环依赖</a:t>
            </a:r>
            <a:endParaRPr lang="x-none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x-none" altLang="zh-CN"/>
              <a:t>构建用法</a:t>
            </a:r>
            <a:endParaRPr lang="x-none" altLang="zh-CN"/>
          </a:p>
          <a:p>
            <a:pPr lvl="1"/>
            <a:r>
              <a:rPr lang="x-none" altLang="zh-CN"/>
              <a:t>命令行</a:t>
            </a:r>
            <a:endParaRPr lang="x-none" altLang="zh-CN"/>
          </a:p>
          <a:p>
            <a:pPr lvl="1"/>
            <a:r>
              <a:rPr lang="x-none" altLang="zh-CN"/>
              <a:t>API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3. 配置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zh-CN"/>
              <a:t>entry</a:t>
            </a:r>
            <a:endParaRPr lang="x-none" altLang="zh-CN"/>
          </a:p>
          <a:p>
            <a:r>
              <a:rPr lang="x-none" altLang="zh-CN"/>
              <a:t>resolver</a:t>
            </a:r>
            <a:endParaRPr lang="x-none" altLang="zh-CN"/>
          </a:p>
          <a:p>
            <a:pPr lvl="1"/>
            <a:r>
              <a:rPr lang="x-none" altLang="zh-CN" sz="2400"/>
              <a:t>alias</a:t>
            </a:r>
            <a:endParaRPr lang="x-none" altLang="zh-CN" sz="2400"/>
          </a:p>
          <a:p>
            <a:pPr lvl="1"/>
            <a:r>
              <a:rPr lang="x-none" altLang="zh-CN" sz="2400"/>
              <a:t>extensions</a:t>
            </a:r>
            <a:endParaRPr lang="x-none" altLang="zh-CN" sz="2400"/>
          </a:p>
          <a:p>
            <a:pPr lvl="1"/>
            <a:r>
              <a:rPr lang="x-none" altLang="zh-CN" sz="2400"/>
              <a:t>mainFields</a:t>
            </a:r>
            <a:endParaRPr lang="x-none" altLang="zh-CN" sz="2400"/>
          </a:p>
          <a:p>
            <a:pPr lvl="1"/>
            <a:r>
              <a:rPr lang="x-none" altLang="zh-CN" sz="2400"/>
              <a:t>mainFiles</a:t>
            </a:r>
            <a:endParaRPr lang="x-none" altLang="zh-CN" sz="2400"/>
          </a:p>
          <a:p>
            <a:pPr lvl="1"/>
            <a:r>
              <a:rPr lang="x-none" altLang="zh-CN" sz="2400"/>
              <a:t>modules</a:t>
            </a:r>
            <a:endParaRPr lang="x-none" altLang="zh-CN" sz="2400"/>
          </a:p>
          <a:p>
            <a:r>
              <a:rPr lang="x-none" altLang="zh-CN"/>
              <a:t>module</a:t>
            </a:r>
            <a:endParaRPr lang="x-none" altLang="zh-CN"/>
          </a:p>
          <a:p>
            <a:r>
              <a:rPr lang="x-none" altLang="zh-CN"/>
              <a:t>plugins</a:t>
            </a:r>
            <a:endParaRPr lang="x-none" altLang="zh-CN"/>
          </a:p>
          <a:p>
            <a:r>
              <a:rPr lang="x-none" altLang="zh-CN"/>
              <a:t>others</a:t>
            </a:r>
            <a:endParaRPr lang="x-none" altLang="zh-CN"/>
          </a:p>
          <a:p>
            <a:pPr lvl="1"/>
            <a:r>
              <a:rPr lang="x-none" altLang="zh-CN"/>
              <a:t>devtool</a:t>
            </a:r>
            <a:endParaRPr lang="x-none" altLang="zh-CN"/>
          </a:p>
          <a:p>
            <a:pPr lvl="1"/>
            <a:r>
              <a:rPr lang="x-none" altLang="zh-CN"/>
              <a:t>.cache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4. 加载器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JavaScript</a:t>
            </a:r>
            <a:endParaRPr lang="x-none" altLang="zh-CN"/>
          </a:p>
          <a:p>
            <a:r>
              <a:rPr lang="x-none" altLang="zh-CN"/>
              <a:t>CSS</a:t>
            </a:r>
            <a:endParaRPr lang="x-none" altLang="zh-CN"/>
          </a:p>
          <a:p>
            <a:r>
              <a:rPr lang="x-none" altLang="zh-CN"/>
              <a:t>HTML</a:t>
            </a:r>
            <a:endParaRPr lang="x-none" altLang="zh-CN"/>
          </a:p>
          <a:p>
            <a:r>
              <a:rPr lang="x-none" altLang="zh-CN"/>
              <a:t>File</a:t>
            </a:r>
            <a:endParaRPr lang="x-none" altLang="zh-CN"/>
          </a:p>
          <a:p>
            <a:r>
              <a:rPr lang="x-none" altLang="zh-CN"/>
              <a:t>Tool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5. Plugin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CommonsChunkPlugin</a:t>
            </a:r>
            <a:endParaRPr lang="zh-CN" altLang="en-US"/>
          </a:p>
          <a:p>
            <a:r>
              <a:rPr lang="zh-CN" altLang="en-US"/>
              <a:t>ExtractTextWebpackPlugin</a:t>
            </a:r>
            <a:endParaRPr lang="zh-CN" altLang="en-US"/>
          </a:p>
          <a:p>
            <a:r>
              <a:rPr lang="zh-CN" altLang="en-US"/>
              <a:t>HtmlWebpackPlugin</a:t>
            </a:r>
            <a:endParaRPr lang="zh-CN" altLang="en-US"/>
          </a:p>
          <a:p>
            <a:r>
              <a:rPr lang="zh-CN" altLang="en-US"/>
              <a:t>DefinePlugin</a:t>
            </a:r>
            <a:endParaRPr lang="zh-CN" altLang="en-US"/>
          </a:p>
          <a:p>
            <a:r>
              <a:rPr lang="zh-CN" altLang="en-US"/>
              <a:t>UglifyjsWebpackPlugin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6. 工具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开发服务器</a:t>
            </a:r>
            <a:endParaRPr lang="x-none" altLang="zh-CN"/>
          </a:p>
          <a:p>
            <a:r>
              <a:rPr lang="x-none" altLang="zh-CN"/>
              <a:t>模块统计分析</a:t>
            </a:r>
            <a:endParaRPr lang="x-none" altLang="zh-CN"/>
          </a:p>
          <a:p>
            <a:r>
              <a:rPr lang="x-none" altLang="zh-CN"/>
              <a:t>工具集成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7. 进阶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Shimming</a:t>
            </a:r>
            <a:endParaRPr lang="x-none" altLang="zh-CN"/>
          </a:p>
          <a:p>
            <a:r>
              <a:rPr lang="x-none" altLang="zh-CN"/>
              <a:t>Tree Shanking</a:t>
            </a:r>
            <a:endParaRPr lang="x-none" altLang="zh-CN"/>
          </a:p>
          <a:p>
            <a:r>
              <a:rPr lang="x-none" altLang="zh-CN"/>
              <a:t>代码划分</a:t>
            </a:r>
            <a:endParaRPr lang="x-none" altLang="zh-CN"/>
          </a:p>
          <a:p>
            <a:r>
              <a:rPr lang="x-none" altLang="zh-CN"/>
              <a:t>缓存优化</a:t>
            </a:r>
            <a:endParaRPr lang="x-none" altLang="zh-CN"/>
          </a:p>
          <a:p>
            <a:r>
              <a:rPr lang="x-none" altLang="zh-CN"/>
              <a:t>性能优化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8. 实际应用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单页应用程序</a:t>
            </a:r>
            <a:endParaRPr lang="x-none" altLang="zh-CN"/>
          </a:p>
          <a:p>
            <a:r>
              <a:rPr lang="x-none" altLang="zh-CN"/>
              <a:t>多页应用程序</a:t>
            </a:r>
            <a:endParaRPr lang="x-none" altLang="zh-CN"/>
          </a:p>
          <a:p>
            <a:r>
              <a:rPr lang="x-none" altLang="zh-CN"/>
              <a:t>第三方库构建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Kingsoft Office WPP</Application>
  <PresentationFormat>宽屏</PresentationFormat>
  <Paragraphs>90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Webpack</vt:lpstr>
      <vt:lpstr>1. 认识</vt:lpstr>
      <vt:lpstr>2. 用法</vt:lpstr>
      <vt:lpstr>3. 配置</vt:lpstr>
      <vt:lpstr>4. 加载器</vt:lpstr>
      <vt:lpstr>5. Plugin</vt:lpstr>
      <vt:lpstr>6. 工具</vt:lpstr>
      <vt:lpstr>7. 进阶</vt:lpstr>
      <vt:lpstr>8. 实际应用</vt:lpstr>
      <vt:lpstr>9.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zhanghuabin</dc:creator>
  <cp:lastModifiedBy>zhanghuabin</cp:lastModifiedBy>
  <cp:revision>57</cp:revision>
  <dcterms:created xsi:type="dcterms:W3CDTF">2017-02-15T09:38:40Z</dcterms:created>
  <dcterms:modified xsi:type="dcterms:W3CDTF">2017-02-15T09:38:40Z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