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90917-7138-40E7-B1B3-2BBB94E75AA6}" v="17" dt="2023-01-18T00:31:45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Gessling" userId="188eee6e717e87fe" providerId="LiveId" clId="{CBF90917-7138-40E7-B1B3-2BBB94E75AA6}"/>
    <pc:docChg chg="undo custSel addSld modSld sldOrd">
      <pc:chgData name="Stephen Gessling" userId="188eee6e717e87fe" providerId="LiveId" clId="{CBF90917-7138-40E7-B1B3-2BBB94E75AA6}" dt="2023-01-18T01:26:04.355" v="504" actId="1076"/>
      <pc:docMkLst>
        <pc:docMk/>
      </pc:docMkLst>
      <pc:sldChg chg="addSp delSp modSp mod">
        <pc:chgData name="Stephen Gessling" userId="188eee6e717e87fe" providerId="LiveId" clId="{CBF90917-7138-40E7-B1B3-2BBB94E75AA6}" dt="2023-01-18T01:24:23.557" v="462" actId="1076"/>
        <pc:sldMkLst>
          <pc:docMk/>
          <pc:sldMk cId="838854744" sldId="256"/>
        </pc:sldMkLst>
        <pc:graphicFrameChg chg="add mod modGraphic">
          <ac:chgData name="Stephen Gessling" userId="188eee6e717e87fe" providerId="LiveId" clId="{CBF90917-7138-40E7-B1B3-2BBB94E75AA6}" dt="2023-01-18T01:24:23.557" v="462" actId="1076"/>
          <ac:graphicFrameMkLst>
            <pc:docMk/>
            <pc:sldMk cId="838854744" sldId="256"/>
            <ac:graphicFrameMk id="2" creationId="{263ADC1B-77E2-63C3-7B86-EFF8BDA9748B}"/>
          </ac:graphicFrameMkLst>
        </pc:graphicFrameChg>
        <pc:picChg chg="del">
          <ac:chgData name="Stephen Gessling" userId="188eee6e717e87fe" providerId="LiveId" clId="{CBF90917-7138-40E7-B1B3-2BBB94E75AA6}" dt="2023-01-18T01:24:08.611" v="457" actId="478"/>
          <ac:picMkLst>
            <pc:docMk/>
            <pc:sldMk cId="838854744" sldId="256"/>
            <ac:picMk id="26" creationId="{31D573A5-12E3-5F4A-4C22-09775E3C3A8E}"/>
          </ac:picMkLst>
        </pc:picChg>
      </pc:sldChg>
      <pc:sldChg chg="delSp mod">
        <pc:chgData name="Stephen Gessling" userId="188eee6e717e87fe" providerId="LiveId" clId="{CBF90917-7138-40E7-B1B3-2BBB94E75AA6}" dt="2023-01-18T01:24:05.961" v="456" actId="478"/>
        <pc:sldMkLst>
          <pc:docMk/>
          <pc:sldMk cId="337274314" sldId="257"/>
        </pc:sldMkLst>
        <pc:picChg chg="del">
          <ac:chgData name="Stephen Gessling" userId="188eee6e717e87fe" providerId="LiveId" clId="{CBF90917-7138-40E7-B1B3-2BBB94E75AA6}" dt="2023-01-18T01:24:05.961" v="456" actId="478"/>
          <ac:picMkLst>
            <pc:docMk/>
            <pc:sldMk cId="337274314" sldId="257"/>
            <ac:picMk id="26" creationId="{31D573A5-12E3-5F4A-4C22-09775E3C3A8E}"/>
          </ac:picMkLst>
        </pc:picChg>
      </pc:sldChg>
      <pc:sldChg chg="addSp delSp modSp mod">
        <pc:chgData name="Stephen Gessling" userId="188eee6e717e87fe" providerId="LiveId" clId="{CBF90917-7138-40E7-B1B3-2BBB94E75AA6}" dt="2023-01-18T01:25:14.238" v="481" actId="2161"/>
        <pc:sldMkLst>
          <pc:docMk/>
          <pc:sldMk cId="125630366" sldId="258"/>
        </pc:sldMkLst>
        <pc:graphicFrameChg chg="add mod modGraphic">
          <ac:chgData name="Stephen Gessling" userId="188eee6e717e87fe" providerId="LiveId" clId="{CBF90917-7138-40E7-B1B3-2BBB94E75AA6}" dt="2023-01-18T01:25:14.238" v="481" actId="2161"/>
          <ac:graphicFrameMkLst>
            <pc:docMk/>
            <pc:sldMk cId="125630366" sldId="258"/>
            <ac:graphicFrameMk id="3" creationId="{829486D7-8747-9BE1-8CCD-2434CBDEB90F}"/>
          </ac:graphicFrameMkLst>
        </pc:graphicFrameChg>
        <pc:picChg chg="del">
          <ac:chgData name="Stephen Gessling" userId="188eee6e717e87fe" providerId="LiveId" clId="{CBF90917-7138-40E7-B1B3-2BBB94E75AA6}" dt="2023-01-18T01:24:55.645" v="473" actId="478"/>
          <ac:picMkLst>
            <pc:docMk/>
            <pc:sldMk cId="125630366" sldId="258"/>
            <ac:picMk id="26" creationId="{31D573A5-12E3-5F4A-4C22-09775E3C3A8E}"/>
          </ac:picMkLst>
        </pc:picChg>
      </pc:sldChg>
      <pc:sldChg chg="addSp delSp modSp mod">
        <pc:chgData name="Stephen Gessling" userId="188eee6e717e87fe" providerId="LiveId" clId="{CBF90917-7138-40E7-B1B3-2BBB94E75AA6}" dt="2023-01-18T01:24:53.399" v="472" actId="1076"/>
        <pc:sldMkLst>
          <pc:docMk/>
          <pc:sldMk cId="3522083866" sldId="259"/>
        </pc:sldMkLst>
        <pc:graphicFrameChg chg="add mod">
          <ac:chgData name="Stephen Gessling" userId="188eee6e717e87fe" providerId="LiveId" clId="{CBF90917-7138-40E7-B1B3-2BBB94E75AA6}" dt="2023-01-18T01:24:53.399" v="472" actId="1076"/>
          <ac:graphicFrameMkLst>
            <pc:docMk/>
            <pc:sldMk cId="3522083866" sldId="259"/>
            <ac:graphicFrameMk id="3" creationId="{FB8B60ED-6A1A-6223-68DF-05E24B5428BA}"/>
          </ac:graphicFrameMkLst>
        </pc:graphicFrameChg>
        <pc:picChg chg="del">
          <ac:chgData name="Stephen Gessling" userId="188eee6e717e87fe" providerId="LiveId" clId="{CBF90917-7138-40E7-B1B3-2BBB94E75AA6}" dt="2023-01-18T01:24:46.570" v="470" actId="478"/>
          <ac:picMkLst>
            <pc:docMk/>
            <pc:sldMk cId="3522083866" sldId="259"/>
            <ac:picMk id="26" creationId="{31D573A5-12E3-5F4A-4C22-09775E3C3A8E}"/>
          </ac:picMkLst>
        </pc:picChg>
      </pc:sldChg>
      <pc:sldChg chg="addSp delSp modSp mod">
        <pc:chgData name="Stephen Gessling" userId="188eee6e717e87fe" providerId="LiveId" clId="{CBF90917-7138-40E7-B1B3-2BBB94E75AA6}" dt="2023-01-18T01:24:42.438" v="469" actId="14100"/>
        <pc:sldMkLst>
          <pc:docMk/>
          <pc:sldMk cId="2510663523" sldId="260"/>
        </pc:sldMkLst>
        <pc:spChg chg="add del mod">
          <ac:chgData name="Stephen Gessling" userId="188eee6e717e87fe" providerId="LiveId" clId="{CBF90917-7138-40E7-B1B3-2BBB94E75AA6}" dt="2023-01-18T01:24:31.108" v="466" actId="478"/>
          <ac:spMkLst>
            <pc:docMk/>
            <pc:sldMk cId="2510663523" sldId="260"/>
            <ac:spMk id="4" creationId="{C7ABE2E2-5666-859C-8088-1854064975DB}"/>
          </ac:spMkLst>
        </pc:spChg>
        <pc:graphicFrameChg chg="add mod modGraphic">
          <ac:chgData name="Stephen Gessling" userId="188eee6e717e87fe" providerId="LiveId" clId="{CBF90917-7138-40E7-B1B3-2BBB94E75AA6}" dt="2023-01-18T01:24:42.438" v="469" actId="14100"/>
          <ac:graphicFrameMkLst>
            <pc:docMk/>
            <pc:sldMk cId="2510663523" sldId="260"/>
            <ac:graphicFrameMk id="5" creationId="{4EB775A2-9BFC-DD73-B20C-C782B2940E9F}"/>
          </ac:graphicFrameMkLst>
        </pc:graphicFrameChg>
        <pc:picChg chg="del">
          <ac:chgData name="Stephen Gessling" userId="188eee6e717e87fe" providerId="LiveId" clId="{CBF90917-7138-40E7-B1B3-2BBB94E75AA6}" dt="2023-01-18T01:24:26.679" v="463" actId="478"/>
          <ac:picMkLst>
            <pc:docMk/>
            <pc:sldMk cId="2510663523" sldId="260"/>
            <ac:picMk id="26" creationId="{31D573A5-12E3-5F4A-4C22-09775E3C3A8E}"/>
          </ac:picMkLst>
        </pc:picChg>
      </pc:sldChg>
      <pc:sldChg chg="addSp delSp modSp mod">
        <pc:chgData name="Stephen Gessling" userId="188eee6e717e87fe" providerId="LiveId" clId="{CBF90917-7138-40E7-B1B3-2BBB94E75AA6}" dt="2023-01-18T01:26:04.355" v="504" actId="1076"/>
        <pc:sldMkLst>
          <pc:docMk/>
          <pc:sldMk cId="413662943" sldId="261"/>
        </pc:sldMkLst>
        <pc:graphicFrameChg chg="add del mod modGraphic">
          <ac:chgData name="Stephen Gessling" userId="188eee6e717e87fe" providerId="LiveId" clId="{CBF90917-7138-40E7-B1B3-2BBB94E75AA6}" dt="2023-01-18T01:25:48.691" v="500" actId="478"/>
          <ac:graphicFrameMkLst>
            <pc:docMk/>
            <pc:sldMk cId="413662943" sldId="261"/>
            <ac:graphicFrameMk id="2" creationId="{7FC51EA7-A778-2985-278D-E9974E11726D}"/>
          </ac:graphicFrameMkLst>
        </pc:graphicFrameChg>
        <pc:graphicFrameChg chg="add mod modGraphic">
          <ac:chgData name="Stephen Gessling" userId="188eee6e717e87fe" providerId="LiveId" clId="{CBF90917-7138-40E7-B1B3-2BBB94E75AA6}" dt="2023-01-18T01:26:04.355" v="504" actId="1076"/>
          <ac:graphicFrameMkLst>
            <pc:docMk/>
            <pc:sldMk cId="413662943" sldId="261"/>
            <ac:graphicFrameMk id="7" creationId="{6F2AFC99-51C3-9FC3-A327-C0B207DD8D85}"/>
          </ac:graphicFrameMkLst>
        </pc:graphicFrameChg>
        <pc:picChg chg="del">
          <ac:chgData name="Stephen Gessling" userId="188eee6e717e87fe" providerId="LiveId" clId="{CBF90917-7138-40E7-B1B3-2BBB94E75AA6}" dt="2023-01-18T01:25:17.618" v="482" actId="478"/>
          <ac:picMkLst>
            <pc:docMk/>
            <pc:sldMk cId="413662943" sldId="261"/>
            <ac:picMk id="1026" creationId="{404F75FF-2740-F857-6DAF-902FCCEEF0F3}"/>
          </ac:picMkLst>
        </pc:picChg>
      </pc:sldChg>
      <pc:sldChg chg="addSp delSp modSp add mod ord">
        <pc:chgData name="Stephen Gessling" userId="188eee6e717e87fe" providerId="LiveId" clId="{CBF90917-7138-40E7-B1B3-2BBB94E75AA6}" dt="2023-01-18T00:31:47.777" v="455" actId="1076"/>
        <pc:sldMkLst>
          <pc:docMk/>
          <pc:sldMk cId="2453192007" sldId="262"/>
        </pc:sldMkLst>
        <pc:spChg chg="add mod">
          <ac:chgData name="Stephen Gessling" userId="188eee6e717e87fe" providerId="LiveId" clId="{CBF90917-7138-40E7-B1B3-2BBB94E75AA6}" dt="2023-01-17T23:55:41.781" v="311" actId="1036"/>
          <ac:spMkLst>
            <pc:docMk/>
            <pc:sldMk cId="2453192007" sldId="262"/>
            <ac:spMk id="2" creationId="{EFB85468-186B-8B1B-0448-2F4A45A75EDD}"/>
          </ac:spMkLst>
        </pc:spChg>
        <pc:spChg chg="mod">
          <ac:chgData name="Stephen Gessling" userId="188eee6e717e87fe" providerId="LiveId" clId="{CBF90917-7138-40E7-B1B3-2BBB94E75AA6}" dt="2023-01-17T23:50:39.361" v="64" actId="20577"/>
          <ac:spMkLst>
            <pc:docMk/>
            <pc:sldMk cId="2453192007" sldId="262"/>
            <ac:spMk id="10" creationId="{B7967B2B-6997-F6EF-D20D-4D2F07C6454E}"/>
          </ac:spMkLst>
        </pc:spChg>
        <pc:spChg chg="add mod">
          <ac:chgData name="Stephen Gessling" userId="188eee6e717e87fe" providerId="LiveId" clId="{CBF90917-7138-40E7-B1B3-2BBB94E75AA6}" dt="2023-01-17T23:55:41.781" v="311" actId="1036"/>
          <ac:spMkLst>
            <pc:docMk/>
            <pc:sldMk cId="2453192007" sldId="262"/>
            <ac:spMk id="13" creationId="{CB29A9DD-89BA-7DA4-9605-85D036C11959}"/>
          </ac:spMkLst>
        </pc:spChg>
        <pc:spChg chg="add mod">
          <ac:chgData name="Stephen Gessling" userId="188eee6e717e87fe" providerId="LiveId" clId="{CBF90917-7138-40E7-B1B3-2BBB94E75AA6}" dt="2023-01-17T23:55:41.781" v="311" actId="1036"/>
          <ac:spMkLst>
            <pc:docMk/>
            <pc:sldMk cId="2453192007" sldId="262"/>
            <ac:spMk id="14" creationId="{77D0D245-17AE-0E2E-B118-3E36D62964D4}"/>
          </ac:spMkLst>
        </pc:spChg>
        <pc:spChg chg="add mod">
          <ac:chgData name="Stephen Gessling" userId="188eee6e717e87fe" providerId="LiveId" clId="{CBF90917-7138-40E7-B1B3-2BBB94E75AA6}" dt="2023-01-17T23:56:39.164" v="332" actId="1076"/>
          <ac:spMkLst>
            <pc:docMk/>
            <pc:sldMk cId="2453192007" sldId="262"/>
            <ac:spMk id="23" creationId="{DE2B20D3-031F-72C6-8D2E-7D4C346A98FB}"/>
          </ac:spMkLst>
        </pc:spChg>
        <pc:spChg chg="add mod">
          <ac:chgData name="Stephen Gessling" userId="188eee6e717e87fe" providerId="LiveId" clId="{CBF90917-7138-40E7-B1B3-2BBB94E75AA6}" dt="2023-01-17T23:56:39.164" v="332" actId="1076"/>
          <ac:spMkLst>
            <pc:docMk/>
            <pc:sldMk cId="2453192007" sldId="262"/>
            <ac:spMk id="25" creationId="{451863BB-166B-17F0-EE91-328F067FA6A1}"/>
          </ac:spMkLst>
        </pc:spChg>
        <pc:spChg chg="add mod">
          <ac:chgData name="Stephen Gessling" userId="188eee6e717e87fe" providerId="LiveId" clId="{CBF90917-7138-40E7-B1B3-2BBB94E75AA6}" dt="2023-01-17T23:56:39.164" v="332" actId="1076"/>
          <ac:spMkLst>
            <pc:docMk/>
            <pc:sldMk cId="2453192007" sldId="262"/>
            <ac:spMk id="27" creationId="{F560B9BA-DFF6-408C-34D3-5C76883BC869}"/>
          </ac:spMkLst>
        </pc:spChg>
        <pc:spChg chg="add del mod">
          <ac:chgData name="Stephen Gessling" userId="188eee6e717e87fe" providerId="LiveId" clId="{CBF90917-7138-40E7-B1B3-2BBB94E75AA6}" dt="2023-01-17T23:55:13.744" v="277"/>
          <ac:spMkLst>
            <pc:docMk/>
            <pc:sldMk cId="2453192007" sldId="262"/>
            <ac:spMk id="33" creationId="{0803FD26-FCC4-68FB-DA07-A61F45C5F061}"/>
          </ac:spMkLst>
        </pc:spChg>
        <pc:spChg chg="add del mod">
          <ac:chgData name="Stephen Gessling" userId="188eee6e717e87fe" providerId="LiveId" clId="{CBF90917-7138-40E7-B1B3-2BBB94E75AA6}" dt="2023-01-17T23:55:13.744" v="277"/>
          <ac:spMkLst>
            <pc:docMk/>
            <pc:sldMk cId="2453192007" sldId="262"/>
            <ac:spMk id="34" creationId="{89516078-16C6-D1E3-EB34-27E071829FC2}"/>
          </ac:spMkLst>
        </pc:spChg>
        <pc:spChg chg="add del mod">
          <ac:chgData name="Stephen Gessling" userId="188eee6e717e87fe" providerId="LiveId" clId="{CBF90917-7138-40E7-B1B3-2BBB94E75AA6}" dt="2023-01-17T23:55:13.744" v="277"/>
          <ac:spMkLst>
            <pc:docMk/>
            <pc:sldMk cId="2453192007" sldId="262"/>
            <ac:spMk id="35" creationId="{F3C448F3-3326-024A-67F3-147DD8F82E27}"/>
          </ac:spMkLst>
        </pc:spChg>
        <pc:spChg chg="add mod">
          <ac:chgData name="Stephen Gessling" userId="188eee6e717e87fe" providerId="LiveId" clId="{CBF90917-7138-40E7-B1B3-2BBB94E75AA6}" dt="2023-01-17T23:56:39.164" v="332" actId="1076"/>
          <ac:spMkLst>
            <pc:docMk/>
            <pc:sldMk cId="2453192007" sldId="262"/>
            <ac:spMk id="36" creationId="{A4EB9E23-72C3-961D-5E40-2B692B467617}"/>
          </ac:spMkLst>
        </pc:spChg>
        <pc:spChg chg="add mod">
          <ac:chgData name="Stephen Gessling" userId="188eee6e717e87fe" providerId="LiveId" clId="{CBF90917-7138-40E7-B1B3-2BBB94E75AA6}" dt="2023-01-17T23:55:55.207" v="324" actId="20577"/>
          <ac:spMkLst>
            <pc:docMk/>
            <pc:sldMk cId="2453192007" sldId="262"/>
            <ac:spMk id="37" creationId="{F1E028C5-55DB-98F4-7F5D-6FFAEB95ED8A}"/>
          </ac:spMkLst>
        </pc:spChg>
        <pc:spChg chg="add mod">
          <ac:chgData name="Stephen Gessling" userId="188eee6e717e87fe" providerId="LiveId" clId="{CBF90917-7138-40E7-B1B3-2BBB94E75AA6}" dt="2023-01-17T23:57:00.964" v="336" actId="1076"/>
          <ac:spMkLst>
            <pc:docMk/>
            <pc:sldMk cId="2453192007" sldId="262"/>
            <ac:spMk id="41" creationId="{301A9E57-1BFA-83F7-7213-C14CA7E614C6}"/>
          </ac:spMkLst>
        </pc:spChg>
        <pc:spChg chg="add mod">
          <ac:chgData name="Stephen Gessling" userId="188eee6e717e87fe" providerId="LiveId" clId="{CBF90917-7138-40E7-B1B3-2BBB94E75AA6}" dt="2023-01-17T23:57:04.935" v="337" actId="1076"/>
          <ac:spMkLst>
            <pc:docMk/>
            <pc:sldMk cId="2453192007" sldId="262"/>
            <ac:spMk id="42" creationId="{77D0F036-CA9D-9CF1-B0B8-F28FEAF2FD88}"/>
          </ac:spMkLst>
        </pc:spChg>
        <pc:spChg chg="add mod">
          <ac:chgData name="Stephen Gessling" userId="188eee6e717e87fe" providerId="LiveId" clId="{CBF90917-7138-40E7-B1B3-2BBB94E75AA6}" dt="2023-01-17T23:57:00.964" v="336" actId="1076"/>
          <ac:spMkLst>
            <pc:docMk/>
            <pc:sldMk cId="2453192007" sldId="262"/>
            <ac:spMk id="43" creationId="{D4F42ABB-B344-FC0D-9955-03563451753D}"/>
          </ac:spMkLst>
        </pc:spChg>
        <pc:spChg chg="add mod">
          <ac:chgData name="Stephen Gessling" userId="188eee6e717e87fe" providerId="LiveId" clId="{CBF90917-7138-40E7-B1B3-2BBB94E75AA6}" dt="2023-01-17T23:56:42.748" v="333" actId="1076"/>
          <ac:spMkLst>
            <pc:docMk/>
            <pc:sldMk cId="2453192007" sldId="262"/>
            <ac:spMk id="44" creationId="{5B3F31F3-EF3F-4014-6C08-8BB4B00AA104}"/>
          </ac:spMkLst>
        </pc:spChg>
        <pc:spChg chg="add mod">
          <ac:chgData name="Stephen Gessling" userId="188eee6e717e87fe" providerId="LiveId" clId="{CBF90917-7138-40E7-B1B3-2BBB94E75AA6}" dt="2023-01-17T23:57:10.351" v="338" actId="1076"/>
          <ac:spMkLst>
            <pc:docMk/>
            <pc:sldMk cId="2453192007" sldId="262"/>
            <ac:spMk id="49" creationId="{D2BB9838-72A6-10EC-658C-A133AA758C43}"/>
          </ac:spMkLst>
        </pc:spChg>
        <pc:spChg chg="add mod">
          <ac:chgData name="Stephen Gessling" userId="188eee6e717e87fe" providerId="LiveId" clId="{CBF90917-7138-40E7-B1B3-2BBB94E75AA6}" dt="2023-01-17T23:57:10.351" v="338" actId="1076"/>
          <ac:spMkLst>
            <pc:docMk/>
            <pc:sldMk cId="2453192007" sldId="262"/>
            <ac:spMk id="50" creationId="{A1971AC6-27AA-7EF1-AEB6-531916BB6AE4}"/>
          </ac:spMkLst>
        </pc:spChg>
        <pc:spChg chg="add mod">
          <ac:chgData name="Stephen Gessling" userId="188eee6e717e87fe" providerId="LiveId" clId="{CBF90917-7138-40E7-B1B3-2BBB94E75AA6}" dt="2023-01-17T23:57:10.351" v="338" actId="1076"/>
          <ac:spMkLst>
            <pc:docMk/>
            <pc:sldMk cId="2453192007" sldId="262"/>
            <ac:spMk id="51" creationId="{0D039FD7-0B7A-EEAF-49DE-CA966C6944F3}"/>
          </ac:spMkLst>
        </pc:spChg>
        <pc:spChg chg="add mod">
          <ac:chgData name="Stephen Gessling" userId="188eee6e717e87fe" providerId="LiveId" clId="{CBF90917-7138-40E7-B1B3-2BBB94E75AA6}" dt="2023-01-17T23:57:10.351" v="338" actId="1076"/>
          <ac:spMkLst>
            <pc:docMk/>
            <pc:sldMk cId="2453192007" sldId="262"/>
            <ac:spMk id="52" creationId="{231EAED1-73EF-B442-DB1F-EF5C0C271534}"/>
          </ac:spMkLst>
        </pc:spChg>
        <pc:spChg chg="add mod">
          <ac:chgData name="Stephen Gessling" userId="188eee6e717e87fe" providerId="LiveId" clId="{CBF90917-7138-40E7-B1B3-2BBB94E75AA6}" dt="2023-01-18T00:31:28.391" v="446" actId="1076"/>
          <ac:spMkLst>
            <pc:docMk/>
            <pc:sldMk cId="2453192007" sldId="262"/>
            <ac:spMk id="53" creationId="{8E697222-0048-CFB6-2CD9-A8652566F62A}"/>
          </ac:spMkLst>
        </pc:spChg>
        <pc:spChg chg="add mod">
          <ac:chgData name="Stephen Gessling" userId="188eee6e717e87fe" providerId="LiveId" clId="{CBF90917-7138-40E7-B1B3-2BBB94E75AA6}" dt="2023-01-18T00:31:30.560" v="447" actId="1076"/>
          <ac:spMkLst>
            <pc:docMk/>
            <pc:sldMk cId="2453192007" sldId="262"/>
            <ac:spMk id="54" creationId="{AA951E83-64B7-A380-1220-BF5BA6FF0BB5}"/>
          </ac:spMkLst>
        </pc:spChg>
        <pc:spChg chg="add mod">
          <ac:chgData name="Stephen Gessling" userId="188eee6e717e87fe" providerId="LiveId" clId="{CBF90917-7138-40E7-B1B3-2BBB94E75AA6}" dt="2023-01-18T00:31:35.009" v="449" actId="1076"/>
          <ac:spMkLst>
            <pc:docMk/>
            <pc:sldMk cId="2453192007" sldId="262"/>
            <ac:spMk id="55" creationId="{B4430288-31E5-0D71-501D-66CB188F8EB7}"/>
          </ac:spMkLst>
        </pc:spChg>
        <pc:spChg chg="add mod">
          <ac:chgData name="Stephen Gessling" userId="188eee6e717e87fe" providerId="LiveId" clId="{CBF90917-7138-40E7-B1B3-2BBB94E75AA6}" dt="2023-01-18T00:31:41.786" v="451" actId="1076"/>
          <ac:spMkLst>
            <pc:docMk/>
            <pc:sldMk cId="2453192007" sldId="262"/>
            <ac:spMk id="56" creationId="{1A2E8B4B-FD8F-797D-0686-F4851B0DCB2A}"/>
          </ac:spMkLst>
        </pc:spChg>
        <pc:spChg chg="add mod">
          <ac:chgData name="Stephen Gessling" userId="188eee6e717e87fe" providerId="LiveId" clId="{CBF90917-7138-40E7-B1B3-2BBB94E75AA6}" dt="2023-01-18T00:31:44.743" v="453" actId="1076"/>
          <ac:spMkLst>
            <pc:docMk/>
            <pc:sldMk cId="2453192007" sldId="262"/>
            <ac:spMk id="57" creationId="{30ABD3AF-0EEF-24A0-FB0B-38093727D9FF}"/>
          </ac:spMkLst>
        </pc:spChg>
        <pc:spChg chg="add mod">
          <ac:chgData name="Stephen Gessling" userId="188eee6e717e87fe" providerId="LiveId" clId="{CBF90917-7138-40E7-B1B3-2BBB94E75AA6}" dt="2023-01-18T00:31:47.777" v="455" actId="1076"/>
          <ac:spMkLst>
            <pc:docMk/>
            <pc:sldMk cId="2453192007" sldId="262"/>
            <ac:spMk id="58" creationId="{85EF5B13-9611-C5E7-BD5C-E8996E6DCC53}"/>
          </ac:spMkLst>
        </pc:spChg>
        <pc:graphicFrameChg chg="add mod modGraphic">
          <ac:chgData name="Stephen Gessling" userId="188eee6e717e87fe" providerId="LiveId" clId="{CBF90917-7138-40E7-B1B3-2BBB94E75AA6}" dt="2023-01-18T00:05:29.304" v="438" actId="20577"/>
          <ac:graphicFrameMkLst>
            <pc:docMk/>
            <pc:sldMk cId="2453192007" sldId="262"/>
            <ac:graphicFrameMk id="15" creationId="{2FD97D59-114B-B7A7-4B5F-005C4C455426}"/>
          </ac:graphicFrameMkLst>
        </pc:graphicFrameChg>
        <pc:picChg chg="mod">
          <ac:chgData name="Stephen Gessling" userId="188eee6e717e87fe" providerId="LiveId" clId="{CBF90917-7138-40E7-B1B3-2BBB94E75AA6}" dt="2023-01-17T23:55:41.781" v="311" actId="1036"/>
          <ac:picMkLst>
            <pc:docMk/>
            <pc:sldMk cId="2453192007" sldId="262"/>
            <ac:picMk id="7" creationId="{AE28F07C-42F4-05F7-4B88-D1B98887DDA4}"/>
          </ac:picMkLst>
        </pc:picChg>
        <pc:picChg chg="mod">
          <ac:chgData name="Stephen Gessling" userId="188eee6e717e87fe" providerId="LiveId" clId="{CBF90917-7138-40E7-B1B3-2BBB94E75AA6}" dt="2023-01-17T23:55:41.781" v="311" actId="1036"/>
          <ac:picMkLst>
            <pc:docMk/>
            <pc:sldMk cId="2453192007" sldId="262"/>
            <ac:picMk id="9" creationId="{81BC2A31-FAE9-92AD-1FA9-1DE725A1323A}"/>
          </ac:picMkLst>
        </pc:picChg>
        <pc:picChg chg="mod">
          <ac:chgData name="Stephen Gessling" userId="188eee6e717e87fe" providerId="LiveId" clId="{CBF90917-7138-40E7-B1B3-2BBB94E75AA6}" dt="2023-01-17T23:55:41.781" v="311" actId="1036"/>
          <ac:picMkLst>
            <pc:docMk/>
            <pc:sldMk cId="2453192007" sldId="262"/>
            <ac:picMk id="11" creationId="{9F156D3B-9A29-D667-7CDA-40D0C625084A}"/>
          </ac:picMkLst>
        </pc:picChg>
        <pc:picChg chg="del mod">
          <ac:chgData name="Stephen Gessling" userId="188eee6e717e87fe" providerId="LiveId" clId="{CBF90917-7138-40E7-B1B3-2BBB94E75AA6}" dt="2023-01-17T23:55:01.360" v="275" actId="478"/>
          <ac:picMkLst>
            <pc:docMk/>
            <pc:sldMk cId="2453192007" sldId="262"/>
            <ac:picMk id="16" creationId="{5C0D43F9-9271-1898-2360-C618E6F5F08D}"/>
          </ac:picMkLst>
        </pc:picChg>
        <pc:picChg chg="add mod">
          <ac:chgData name="Stephen Gessling" userId="188eee6e717e87fe" providerId="LiveId" clId="{CBF90917-7138-40E7-B1B3-2BBB94E75AA6}" dt="2023-01-17T23:56:39.164" v="332" actId="1076"/>
          <ac:picMkLst>
            <pc:docMk/>
            <pc:sldMk cId="2453192007" sldId="262"/>
            <ac:picMk id="17" creationId="{BB8AD002-B394-B657-C1AF-56ABE1E23C3A}"/>
          </ac:picMkLst>
        </pc:picChg>
        <pc:picChg chg="del">
          <ac:chgData name="Stephen Gessling" userId="188eee6e717e87fe" providerId="LiveId" clId="{CBF90917-7138-40E7-B1B3-2BBB94E75AA6}" dt="2023-01-17T23:51:56.585" v="120" actId="478"/>
          <ac:picMkLst>
            <pc:docMk/>
            <pc:sldMk cId="2453192007" sldId="262"/>
            <ac:picMk id="18" creationId="{47E8661A-A43F-EA1F-6780-3F4388083B91}"/>
          </ac:picMkLst>
        </pc:picChg>
        <pc:picChg chg="add mod">
          <ac:chgData name="Stephen Gessling" userId="188eee6e717e87fe" providerId="LiveId" clId="{CBF90917-7138-40E7-B1B3-2BBB94E75AA6}" dt="2023-01-17T23:56:39.164" v="332" actId="1076"/>
          <ac:picMkLst>
            <pc:docMk/>
            <pc:sldMk cId="2453192007" sldId="262"/>
            <ac:picMk id="19" creationId="{2E997F76-558D-61E3-B3E1-89514393250E}"/>
          </ac:picMkLst>
        </pc:picChg>
        <pc:picChg chg="add mod">
          <ac:chgData name="Stephen Gessling" userId="188eee6e717e87fe" providerId="LiveId" clId="{CBF90917-7138-40E7-B1B3-2BBB94E75AA6}" dt="2023-01-17T23:56:39.164" v="332" actId="1076"/>
          <ac:picMkLst>
            <pc:docMk/>
            <pc:sldMk cId="2453192007" sldId="262"/>
            <ac:picMk id="20" creationId="{D4519543-11A1-F4FF-1342-57609338D300}"/>
          </ac:picMkLst>
        </pc:picChg>
        <pc:picChg chg="add mod">
          <ac:chgData name="Stephen Gessling" userId="188eee6e717e87fe" providerId="LiveId" clId="{CBF90917-7138-40E7-B1B3-2BBB94E75AA6}" dt="2023-01-17T23:56:39.164" v="332" actId="1076"/>
          <ac:picMkLst>
            <pc:docMk/>
            <pc:sldMk cId="2453192007" sldId="262"/>
            <ac:picMk id="21" creationId="{EF7EDCDA-60A8-5FB3-FF1D-5762D307F04E}"/>
          </ac:picMkLst>
        </pc:picChg>
        <pc:picChg chg="del">
          <ac:chgData name="Stephen Gessling" userId="188eee6e717e87fe" providerId="LiveId" clId="{CBF90917-7138-40E7-B1B3-2BBB94E75AA6}" dt="2023-01-17T23:51:57.471" v="121" actId="478"/>
          <ac:picMkLst>
            <pc:docMk/>
            <pc:sldMk cId="2453192007" sldId="262"/>
            <ac:picMk id="22" creationId="{45957264-0BBE-9EA4-D88B-5DBD3CAAA308}"/>
          </ac:picMkLst>
        </pc:picChg>
        <pc:picChg chg="del">
          <ac:chgData name="Stephen Gessling" userId="188eee6e717e87fe" providerId="LiveId" clId="{CBF90917-7138-40E7-B1B3-2BBB94E75AA6}" dt="2023-01-17T23:51:58.858" v="122" actId="478"/>
          <ac:picMkLst>
            <pc:docMk/>
            <pc:sldMk cId="2453192007" sldId="262"/>
            <ac:picMk id="24" creationId="{79BE732C-1ACB-A733-CB78-1F1A9B92950E}"/>
          </ac:picMkLst>
        </pc:picChg>
        <pc:picChg chg="del mod">
          <ac:chgData name="Stephen Gessling" userId="188eee6e717e87fe" providerId="LiveId" clId="{CBF90917-7138-40E7-B1B3-2BBB94E75AA6}" dt="2023-01-17T23:52:04.840" v="126" actId="478"/>
          <ac:picMkLst>
            <pc:docMk/>
            <pc:sldMk cId="2453192007" sldId="262"/>
            <ac:picMk id="26" creationId="{31D573A5-12E3-5F4A-4C22-09775E3C3A8E}"/>
          </ac:picMkLst>
        </pc:picChg>
        <pc:picChg chg="add del mod">
          <ac:chgData name="Stephen Gessling" userId="188eee6e717e87fe" providerId="LiveId" clId="{CBF90917-7138-40E7-B1B3-2BBB94E75AA6}" dt="2023-01-17T23:55:13.744" v="277"/>
          <ac:picMkLst>
            <pc:docMk/>
            <pc:sldMk cId="2453192007" sldId="262"/>
            <ac:picMk id="29" creationId="{2039623A-352C-C828-9F07-2D6CEA216B1E}"/>
          </ac:picMkLst>
        </pc:picChg>
        <pc:picChg chg="add del mod">
          <ac:chgData name="Stephen Gessling" userId="188eee6e717e87fe" providerId="LiveId" clId="{CBF90917-7138-40E7-B1B3-2BBB94E75AA6}" dt="2023-01-17T23:55:13.744" v="277"/>
          <ac:picMkLst>
            <pc:docMk/>
            <pc:sldMk cId="2453192007" sldId="262"/>
            <ac:picMk id="30" creationId="{7CA37365-E21C-5010-C754-70D38E919E15}"/>
          </ac:picMkLst>
        </pc:picChg>
        <pc:picChg chg="add del mod">
          <ac:chgData name="Stephen Gessling" userId="188eee6e717e87fe" providerId="LiveId" clId="{CBF90917-7138-40E7-B1B3-2BBB94E75AA6}" dt="2023-01-17T23:55:13.744" v="277"/>
          <ac:picMkLst>
            <pc:docMk/>
            <pc:sldMk cId="2453192007" sldId="262"/>
            <ac:picMk id="31" creationId="{C5597BFD-1A2E-E6BD-894C-66F470232047}"/>
          </ac:picMkLst>
        </pc:picChg>
        <pc:picChg chg="add del mod">
          <ac:chgData name="Stephen Gessling" userId="188eee6e717e87fe" providerId="LiveId" clId="{CBF90917-7138-40E7-B1B3-2BBB94E75AA6}" dt="2023-01-17T23:55:13.744" v="277"/>
          <ac:picMkLst>
            <pc:docMk/>
            <pc:sldMk cId="2453192007" sldId="262"/>
            <ac:picMk id="32" creationId="{E7E78693-4B67-5013-0174-7E776FE3FE91}"/>
          </ac:picMkLst>
        </pc:picChg>
        <pc:picChg chg="add mod">
          <ac:chgData name="Stephen Gessling" userId="188eee6e717e87fe" providerId="LiveId" clId="{CBF90917-7138-40E7-B1B3-2BBB94E75AA6}" dt="2023-01-17T23:57:00.964" v="336" actId="1076"/>
          <ac:picMkLst>
            <pc:docMk/>
            <pc:sldMk cId="2453192007" sldId="262"/>
            <ac:picMk id="38" creationId="{290F4F3C-0A27-84FA-C230-F412AE7E3274}"/>
          </ac:picMkLst>
        </pc:picChg>
        <pc:picChg chg="add mod">
          <ac:chgData name="Stephen Gessling" userId="188eee6e717e87fe" providerId="LiveId" clId="{CBF90917-7138-40E7-B1B3-2BBB94E75AA6}" dt="2023-01-17T23:57:00.964" v="336" actId="1076"/>
          <ac:picMkLst>
            <pc:docMk/>
            <pc:sldMk cId="2453192007" sldId="262"/>
            <ac:picMk id="39" creationId="{398D198A-3382-92C5-B0B5-70440186EA7B}"/>
          </ac:picMkLst>
        </pc:picChg>
        <pc:picChg chg="add mod">
          <ac:chgData name="Stephen Gessling" userId="188eee6e717e87fe" providerId="LiveId" clId="{CBF90917-7138-40E7-B1B3-2BBB94E75AA6}" dt="2023-01-17T23:57:00.964" v="336" actId="1076"/>
          <ac:picMkLst>
            <pc:docMk/>
            <pc:sldMk cId="2453192007" sldId="262"/>
            <ac:picMk id="40" creationId="{8C0A7BB8-A546-D5B5-ED9B-FADEF9C01D5F}"/>
          </ac:picMkLst>
        </pc:picChg>
        <pc:picChg chg="add mod">
          <ac:chgData name="Stephen Gessling" userId="188eee6e717e87fe" providerId="LiveId" clId="{CBF90917-7138-40E7-B1B3-2BBB94E75AA6}" dt="2023-01-17T23:57:10.351" v="338" actId="1076"/>
          <ac:picMkLst>
            <pc:docMk/>
            <pc:sldMk cId="2453192007" sldId="262"/>
            <ac:picMk id="45" creationId="{B984F4E4-67CC-D86A-C0A5-29F161CBACD1}"/>
          </ac:picMkLst>
        </pc:picChg>
        <pc:picChg chg="add mod">
          <ac:chgData name="Stephen Gessling" userId="188eee6e717e87fe" providerId="LiveId" clId="{CBF90917-7138-40E7-B1B3-2BBB94E75AA6}" dt="2023-01-17T23:57:10.351" v="338" actId="1076"/>
          <ac:picMkLst>
            <pc:docMk/>
            <pc:sldMk cId="2453192007" sldId="262"/>
            <ac:picMk id="46" creationId="{6B95C934-49BE-9B39-CBCD-7DD638210D60}"/>
          </ac:picMkLst>
        </pc:picChg>
        <pc:picChg chg="add mod">
          <ac:chgData name="Stephen Gessling" userId="188eee6e717e87fe" providerId="LiveId" clId="{CBF90917-7138-40E7-B1B3-2BBB94E75AA6}" dt="2023-01-17T23:57:10.351" v="338" actId="1076"/>
          <ac:picMkLst>
            <pc:docMk/>
            <pc:sldMk cId="2453192007" sldId="262"/>
            <ac:picMk id="47" creationId="{F4EEAFF0-DF7C-BE7E-2F87-BD3A82FCA5B6}"/>
          </ac:picMkLst>
        </pc:picChg>
        <pc:picChg chg="add mod">
          <ac:chgData name="Stephen Gessling" userId="188eee6e717e87fe" providerId="LiveId" clId="{CBF90917-7138-40E7-B1B3-2BBB94E75AA6}" dt="2023-01-17T23:57:10.351" v="338" actId="1076"/>
          <ac:picMkLst>
            <pc:docMk/>
            <pc:sldMk cId="2453192007" sldId="262"/>
            <ac:picMk id="48" creationId="{55170FDC-6A59-659B-DF62-5CAD8E6757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FA17-4860-DBAD-C644-A91D83639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737E9-DC96-4C58-96BC-086643198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9D3B-E113-9D11-A6D8-E670B095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7A1-F75E-4ECE-800A-D1604A265EBC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BE7F-36DE-7E32-0BB7-2A5F189C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756BD-6F47-D305-1F22-2EA15582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8BA-0AEE-4AFF-84BF-ADF4FB05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9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3B86-FB99-BFA3-001E-71BD9A83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AA6F-A8F3-9ED4-9232-B88E9F64E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EF74B-30FE-4850-8762-ED8B0F60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7A1-F75E-4ECE-800A-D1604A265EBC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0634-B991-74EE-C027-EB122E22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06D38-F7DD-D66D-76F7-9DCA9F03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8BA-0AEE-4AFF-84BF-ADF4FB05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1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FBEAE-93F9-B099-3BCA-8C6E6F535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0A814-4FF2-2B27-14F8-67E42635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58AB-7D50-22EA-5F1A-F517C102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7A1-F75E-4ECE-800A-D1604A265EBC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E6F1-7D22-0265-C1E5-A8EFE30C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22A3D-A2B1-2DE3-E743-F45AC84C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8BA-0AEE-4AFF-84BF-ADF4FB05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4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5804-9F8F-7E37-1EEC-215D6392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9FD7-BA5C-2D07-0B8A-4AA25DF0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D8945-7A38-B169-E715-5E678B25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7A1-F75E-4ECE-800A-D1604A265EBC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0210-44DF-3A01-F42C-E0CDF3A1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9EB5-7D72-7124-6356-DCF94618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8BA-0AEE-4AFF-84BF-ADF4FB05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A009-BEF4-81B7-D981-28429930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2A1BC-AE21-602E-98F1-C01D8AD3D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1FDB7-1684-5F8B-ACDB-6DC328DE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7A1-F75E-4ECE-800A-D1604A265EBC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AE95C-B807-F0AE-AC81-37ACC2CF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2E40-D5B9-5D1E-FE14-190264D0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8BA-0AEE-4AFF-84BF-ADF4FB05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6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63B9-688B-12DC-82C9-BD1B577F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0F09-875B-9CD5-4C70-F9C7CE97C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55425-2708-8591-4472-77C2035D9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CD71B-776F-697B-306C-87238493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7A1-F75E-4ECE-800A-D1604A265EBC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9BC74-1473-424B-E7C7-39EF75D8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04CE5-CC24-F8E0-59D8-563DA27C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8BA-0AEE-4AFF-84BF-ADF4FB05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4D67-E22E-D842-29D9-B61E6F27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409CB-55C6-1406-B7FA-6ADDA09F2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4460E-79BF-73E7-5189-3579D813E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1FC4C-09AF-8A96-7C28-86B84EB93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86A83-84A0-6ED0-9142-ACABBF6BB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A35FB-0824-AB5A-DBEC-11D3557B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7A1-F75E-4ECE-800A-D1604A265EBC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7D4FB-0C1C-0DB2-8D5E-3ABB3E8B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33B93-2CA6-16ED-E969-E7EE56DA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8BA-0AEE-4AFF-84BF-ADF4FB05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6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4A3F-2436-4C4D-60C4-EB7B4F09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B76D1-8CB4-140D-076E-9FFBDC81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7A1-F75E-4ECE-800A-D1604A265EBC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F5EAB-F4E0-0659-B495-86C13D4C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4D70-7F16-2DBF-E7D5-20240A4C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8BA-0AEE-4AFF-84BF-ADF4FB05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9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4A4AB-51B7-F0F3-E51B-21FBD7CE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7A1-F75E-4ECE-800A-D1604A265EBC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E77ED-9C3C-AA10-F5B1-80F7354F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37DAB-1B2F-0453-790B-5D2A72FC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8BA-0AEE-4AFF-84BF-ADF4FB05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2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3A13-D9D3-CC48-F26A-507EE831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045C-519E-D1FC-FFCF-FC7D4E5D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FF7CA-0968-AE6E-DBDA-70DC24C35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F3A01-BF82-BAE4-84B3-67BB0982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7A1-F75E-4ECE-800A-D1604A265EBC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18929-12F3-A9F9-410C-FF1030F1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FD454-AF06-06F7-9068-F6D5A323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8BA-0AEE-4AFF-84BF-ADF4FB05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0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9AB2-7529-27EA-27BB-275AE6A2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3D2B2-4F11-73FF-EA5B-EB3CA27D6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AE53A-C557-95D8-C7EA-133A46FEA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373F-52CB-73E4-317D-8C6F7C3E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E7A1-F75E-4ECE-800A-D1604A265EBC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7CE8-0FAC-9ECE-67CC-671D5DD9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BDB41-CA95-22D4-007E-10FC79AA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8BA-0AEE-4AFF-84BF-ADF4FB05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6D5E4-C622-5B5F-08B5-75EC4156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C0107-B4DD-31E3-018F-7388F569A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66C6B-5890-A29B-C79B-F7129F1C4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E7A1-F75E-4ECE-800A-D1604A265EBC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F2F20-136F-9128-596A-801227023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6A282-23CC-F73D-75C0-F0B41520D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98BA-0AEE-4AFF-84BF-ADF4FB05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553BF9-C522-E494-0E27-AE307FFB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0" y="1082481"/>
            <a:ext cx="1928674" cy="645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8F07C-42F4-05F7-4B88-D1B98887D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4" y="2054468"/>
            <a:ext cx="796359" cy="316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BC2A31-FAE9-92AD-1FA9-1DE725A13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34" y="2697061"/>
            <a:ext cx="830652" cy="2781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967B2B-6997-F6EF-D20D-4D2F07C6454E}"/>
              </a:ext>
            </a:extLst>
          </p:cNvPr>
          <p:cNvSpPr txBox="1"/>
          <p:nvPr/>
        </p:nvSpPr>
        <p:spPr>
          <a:xfrm>
            <a:off x="1501629" y="302004"/>
            <a:ext cx="18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0DFD12-6417-D0DE-2DAF-CBD5846D0E2A}"/>
              </a:ext>
            </a:extLst>
          </p:cNvPr>
          <p:cNvCxnSpPr>
            <a:cxnSpLocks/>
          </p:cNvCxnSpPr>
          <p:nvPr/>
        </p:nvCxnSpPr>
        <p:spPr>
          <a:xfrm>
            <a:off x="61431" y="1023457"/>
            <a:ext cx="2832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C0D43F9-9271-1898-2360-C618E6F5F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927" y="3368724"/>
            <a:ext cx="1444115" cy="90304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07F0FE-C09F-B02F-5027-B437B46CB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7" y="4721832"/>
            <a:ext cx="2245127" cy="151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E8661A-A43F-EA1F-6780-3F4388083B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0920" y="3391586"/>
            <a:ext cx="1185013" cy="8801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957264-0BBE-9EA4-D88B-5DBD3CAAA3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4398" y="4793245"/>
            <a:ext cx="1867476" cy="11850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BE732C-1ACB-A733-CB78-1F1A9B9295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763" y="3254414"/>
            <a:ext cx="2008044" cy="11316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8006938-B2C8-2F9A-E7EC-9883B45AD5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8523" y="1242482"/>
            <a:ext cx="1515989" cy="55276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9E02F5D-74E0-72AC-A17A-8F854EE56277}"/>
              </a:ext>
            </a:extLst>
          </p:cNvPr>
          <p:cNvSpPr txBox="1"/>
          <p:nvPr/>
        </p:nvSpPr>
        <p:spPr>
          <a:xfrm>
            <a:off x="8237989" y="317393"/>
            <a:ext cx="354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Shape</a:t>
            </a:r>
            <a:r>
              <a:rPr lang="en-US" sz="2400" dirty="0"/>
              <a:t> </a:t>
            </a:r>
            <a:r>
              <a:rPr lang="en-US" sz="4000" dirty="0"/>
              <a:t>Inventory</a:t>
            </a:r>
            <a:endParaRPr lang="en-US" sz="2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3ADC1B-77E2-63C3-7B86-EFF8BDA97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0011"/>
              </p:ext>
            </p:extLst>
          </p:nvPr>
        </p:nvGraphicFramePr>
        <p:xfrm>
          <a:off x="5066950" y="4880975"/>
          <a:ext cx="65779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700">
                  <a:extLst>
                    <a:ext uri="{9D8B030D-6E8A-4147-A177-3AD203B41FA5}">
                      <a16:colId xmlns:a16="http://schemas.microsoft.com/office/drawing/2014/main" val="3477300110"/>
                    </a:ext>
                  </a:extLst>
                </a:gridCol>
                <a:gridCol w="939700">
                  <a:extLst>
                    <a:ext uri="{9D8B030D-6E8A-4147-A177-3AD203B41FA5}">
                      <a16:colId xmlns:a16="http://schemas.microsoft.com/office/drawing/2014/main" val="1216997160"/>
                    </a:ext>
                  </a:extLst>
                </a:gridCol>
                <a:gridCol w="939700">
                  <a:extLst>
                    <a:ext uri="{9D8B030D-6E8A-4147-A177-3AD203B41FA5}">
                      <a16:colId xmlns:a16="http://schemas.microsoft.com/office/drawing/2014/main" val="2577945080"/>
                    </a:ext>
                  </a:extLst>
                </a:gridCol>
                <a:gridCol w="939700">
                  <a:extLst>
                    <a:ext uri="{9D8B030D-6E8A-4147-A177-3AD203B41FA5}">
                      <a16:colId xmlns:a16="http://schemas.microsoft.com/office/drawing/2014/main" val="613284057"/>
                    </a:ext>
                  </a:extLst>
                </a:gridCol>
                <a:gridCol w="939700">
                  <a:extLst>
                    <a:ext uri="{9D8B030D-6E8A-4147-A177-3AD203B41FA5}">
                      <a16:colId xmlns:a16="http://schemas.microsoft.com/office/drawing/2014/main" val="1649858401"/>
                    </a:ext>
                  </a:extLst>
                </a:gridCol>
                <a:gridCol w="939700">
                  <a:extLst>
                    <a:ext uri="{9D8B030D-6E8A-4147-A177-3AD203B41FA5}">
                      <a16:colId xmlns:a16="http://schemas.microsoft.com/office/drawing/2014/main" val="2821600237"/>
                    </a:ext>
                  </a:extLst>
                </a:gridCol>
                <a:gridCol w="939700">
                  <a:extLst>
                    <a:ext uri="{9D8B030D-6E8A-4147-A177-3AD203B41FA5}">
                      <a16:colId xmlns:a16="http://schemas.microsoft.com/office/drawing/2014/main" val="3849231409"/>
                    </a:ext>
                  </a:extLst>
                </a:gridCol>
              </a:tblGrid>
              <a:tr h="3299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24683"/>
                  </a:ext>
                </a:extLst>
              </a:tr>
              <a:tr h="3299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09429"/>
                  </a:ext>
                </a:extLst>
              </a:tr>
              <a:tr h="3299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75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5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553BF9-C522-E494-0E27-AE307FFB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5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8F07C-42F4-05F7-4B88-D1B98887D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3" y="1754025"/>
            <a:ext cx="1248265" cy="495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BC2A31-FAE9-92AD-1FA9-1DE725A13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49" y="2298984"/>
            <a:ext cx="1287383" cy="431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967B2B-6997-F6EF-D20D-4D2F07C6454E}"/>
              </a:ext>
            </a:extLst>
          </p:cNvPr>
          <p:cNvSpPr txBox="1"/>
          <p:nvPr/>
        </p:nvSpPr>
        <p:spPr>
          <a:xfrm>
            <a:off x="1266664" y="254677"/>
            <a:ext cx="156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0DFD12-6417-D0DE-2DAF-CBD5846D0E2A}"/>
              </a:ext>
            </a:extLst>
          </p:cNvPr>
          <p:cNvCxnSpPr>
            <a:cxnSpLocks/>
          </p:cNvCxnSpPr>
          <p:nvPr/>
        </p:nvCxnSpPr>
        <p:spPr>
          <a:xfrm>
            <a:off x="-14417" y="835074"/>
            <a:ext cx="11926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C0D43F9-9271-1898-2360-C618E6F5F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432" y="1724354"/>
            <a:ext cx="2418176" cy="15121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E8661A-A43F-EA1F-6780-3F4388083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823" y="1772073"/>
            <a:ext cx="1739319" cy="12919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957264-0BBE-9EA4-D88B-5DBD3CAAA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9235" y="1596362"/>
            <a:ext cx="2752913" cy="17468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BE732C-1ACB-A733-CB78-1F1A9B9295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00" y="3705322"/>
            <a:ext cx="3785556" cy="21334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8006938-B2C8-2F9A-E7EC-9883B45AD5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7977" y="980232"/>
            <a:ext cx="1515989" cy="5527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B4DD0F-2DD2-8A25-864E-1266B54A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53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3A1AE8-DFDA-46CF-C07F-5469EDE8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27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AB773-5DBE-95A4-1499-A22EB62F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801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C462E-C29C-807D-9729-8456E504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809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56D3B-9A29-D667-7CDA-40D0C6250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49" y="2811736"/>
            <a:ext cx="1287383" cy="4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28F07C-42F4-05F7-4B88-D1B98887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3" y="1754025"/>
            <a:ext cx="1248265" cy="495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BC2A31-FAE9-92AD-1FA9-1DE725A1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519" y="1818651"/>
            <a:ext cx="1287383" cy="431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967B2B-6997-F6EF-D20D-4D2F07C6454E}"/>
              </a:ext>
            </a:extLst>
          </p:cNvPr>
          <p:cNvSpPr txBox="1"/>
          <p:nvPr/>
        </p:nvSpPr>
        <p:spPr>
          <a:xfrm>
            <a:off x="1266664" y="254677"/>
            <a:ext cx="156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0DFD12-6417-D0DE-2DAF-CBD5846D0E2A}"/>
              </a:ext>
            </a:extLst>
          </p:cNvPr>
          <p:cNvCxnSpPr>
            <a:cxnSpLocks/>
          </p:cNvCxnSpPr>
          <p:nvPr/>
        </p:nvCxnSpPr>
        <p:spPr>
          <a:xfrm>
            <a:off x="-14417" y="835074"/>
            <a:ext cx="11926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C0D43F9-9271-1898-2360-C618E6F5F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451" y="1754025"/>
            <a:ext cx="2418176" cy="10112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8006938-B2C8-2F9A-E7EC-9883B45AD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7977" y="980232"/>
            <a:ext cx="1515989" cy="552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56D3B-9A29-D667-7CDA-40D0C6250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446" y="1808313"/>
            <a:ext cx="1287383" cy="4310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1AF4EA-937E-8DA7-71CB-672A23BD1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45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5E6E1A-943A-4B65-9ACB-A40B78442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453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ACF205-0652-BB3A-D7DD-055E9C131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0127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5A2166-BF4E-B383-0604-35AC0F8E3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801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3A2B52-0C9E-012A-7462-DB3D5B751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6809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B775A2-9BFC-DD73-B20C-C782B2940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72972"/>
              </p:ext>
            </p:extLst>
          </p:nvPr>
        </p:nvGraphicFramePr>
        <p:xfrm>
          <a:off x="234450" y="3135231"/>
          <a:ext cx="11552080" cy="330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208">
                  <a:extLst>
                    <a:ext uri="{9D8B030D-6E8A-4147-A177-3AD203B41FA5}">
                      <a16:colId xmlns:a16="http://schemas.microsoft.com/office/drawing/2014/main" val="1572452823"/>
                    </a:ext>
                  </a:extLst>
                </a:gridCol>
                <a:gridCol w="1155208">
                  <a:extLst>
                    <a:ext uri="{9D8B030D-6E8A-4147-A177-3AD203B41FA5}">
                      <a16:colId xmlns:a16="http://schemas.microsoft.com/office/drawing/2014/main" val="3109067966"/>
                    </a:ext>
                  </a:extLst>
                </a:gridCol>
                <a:gridCol w="1155208">
                  <a:extLst>
                    <a:ext uri="{9D8B030D-6E8A-4147-A177-3AD203B41FA5}">
                      <a16:colId xmlns:a16="http://schemas.microsoft.com/office/drawing/2014/main" val="3323085620"/>
                    </a:ext>
                  </a:extLst>
                </a:gridCol>
                <a:gridCol w="1155208">
                  <a:extLst>
                    <a:ext uri="{9D8B030D-6E8A-4147-A177-3AD203B41FA5}">
                      <a16:colId xmlns:a16="http://schemas.microsoft.com/office/drawing/2014/main" val="1648820746"/>
                    </a:ext>
                  </a:extLst>
                </a:gridCol>
                <a:gridCol w="1155208">
                  <a:extLst>
                    <a:ext uri="{9D8B030D-6E8A-4147-A177-3AD203B41FA5}">
                      <a16:colId xmlns:a16="http://schemas.microsoft.com/office/drawing/2014/main" val="525008794"/>
                    </a:ext>
                  </a:extLst>
                </a:gridCol>
                <a:gridCol w="1155208">
                  <a:extLst>
                    <a:ext uri="{9D8B030D-6E8A-4147-A177-3AD203B41FA5}">
                      <a16:colId xmlns:a16="http://schemas.microsoft.com/office/drawing/2014/main" val="776436234"/>
                    </a:ext>
                  </a:extLst>
                </a:gridCol>
                <a:gridCol w="1155208">
                  <a:extLst>
                    <a:ext uri="{9D8B030D-6E8A-4147-A177-3AD203B41FA5}">
                      <a16:colId xmlns:a16="http://schemas.microsoft.com/office/drawing/2014/main" val="2824442098"/>
                    </a:ext>
                  </a:extLst>
                </a:gridCol>
                <a:gridCol w="1155208">
                  <a:extLst>
                    <a:ext uri="{9D8B030D-6E8A-4147-A177-3AD203B41FA5}">
                      <a16:colId xmlns:a16="http://schemas.microsoft.com/office/drawing/2014/main" val="155929700"/>
                    </a:ext>
                  </a:extLst>
                </a:gridCol>
                <a:gridCol w="1155208">
                  <a:extLst>
                    <a:ext uri="{9D8B030D-6E8A-4147-A177-3AD203B41FA5}">
                      <a16:colId xmlns:a16="http://schemas.microsoft.com/office/drawing/2014/main" val="2289134991"/>
                    </a:ext>
                  </a:extLst>
                </a:gridCol>
                <a:gridCol w="1155208">
                  <a:extLst>
                    <a:ext uri="{9D8B030D-6E8A-4147-A177-3AD203B41FA5}">
                      <a16:colId xmlns:a16="http://schemas.microsoft.com/office/drawing/2014/main" val="582544082"/>
                    </a:ext>
                  </a:extLst>
                </a:gridCol>
              </a:tblGrid>
              <a:tr h="8268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418443"/>
                  </a:ext>
                </a:extLst>
              </a:tr>
              <a:tr h="8268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27972"/>
                  </a:ext>
                </a:extLst>
              </a:tr>
              <a:tr h="8268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53291"/>
                  </a:ext>
                </a:extLst>
              </a:tr>
              <a:tr h="8268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6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967B2B-6997-F6EF-D20D-4D2F07C6454E}"/>
              </a:ext>
            </a:extLst>
          </p:cNvPr>
          <p:cNvSpPr txBox="1"/>
          <p:nvPr/>
        </p:nvSpPr>
        <p:spPr>
          <a:xfrm>
            <a:off x="1266664" y="254677"/>
            <a:ext cx="156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0DFD12-6417-D0DE-2DAF-CBD5846D0E2A}"/>
              </a:ext>
            </a:extLst>
          </p:cNvPr>
          <p:cNvCxnSpPr>
            <a:cxnSpLocks/>
          </p:cNvCxnSpPr>
          <p:nvPr/>
        </p:nvCxnSpPr>
        <p:spPr>
          <a:xfrm>
            <a:off x="-14417" y="835074"/>
            <a:ext cx="11926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7E8661A-A43F-EA1F-6780-3F4388083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33" y="3879233"/>
            <a:ext cx="2987748" cy="22191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957264-0BBE-9EA4-D88B-5DBD3CAAA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72" y="1768947"/>
            <a:ext cx="2752913" cy="17468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8006938-B2C8-2F9A-E7EC-9883B45AD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977" y="980232"/>
            <a:ext cx="1515989" cy="5527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15CECC-7117-3BF9-34E8-81107E648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040" y="1678148"/>
            <a:ext cx="2752913" cy="17468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B8831-AD82-A519-482F-3EE6690F1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009" y="1716279"/>
            <a:ext cx="2752913" cy="17468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DC9021-C593-56BD-88C7-2D109D3A7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5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3DA6A6-BFAC-E94F-22B1-3580EAA91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453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0D1A53-FEA3-D528-385B-E5810A2F8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127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CDA8EB-2758-33A1-76D4-1741BD831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801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AC1586-7D3E-B76F-B126-32E39EDD9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809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8B60ED-6A1A-6223-68DF-05E24B542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47179"/>
              </p:ext>
            </p:extLst>
          </p:nvPr>
        </p:nvGraphicFramePr>
        <p:xfrm>
          <a:off x="3597965" y="3690890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429258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509947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56632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665007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893786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44729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5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3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4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1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7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6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08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28F07C-42F4-05F7-4B88-D1B98887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3" y="1754025"/>
            <a:ext cx="1248265" cy="495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BC2A31-FAE9-92AD-1FA9-1DE725A1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9" y="2298984"/>
            <a:ext cx="1287383" cy="431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967B2B-6997-F6EF-D20D-4D2F07C6454E}"/>
              </a:ext>
            </a:extLst>
          </p:cNvPr>
          <p:cNvSpPr txBox="1"/>
          <p:nvPr/>
        </p:nvSpPr>
        <p:spPr>
          <a:xfrm>
            <a:off x="1266664" y="254677"/>
            <a:ext cx="156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 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0DFD12-6417-D0DE-2DAF-CBD5846D0E2A}"/>
              </a:ext>
            </a:extLst>
          </p:cNvPr>
          <p:cNvCxnSpPr>
            <a:cxnSpLocks/>
          </p:cNvCxnSpPr>
          <p:nvPr/>
        </p:nvCxnSpPr>
        <p:spPr>
          <a:xfrm>
            <a:off x="-14417" y="835074"/>
            <a:ext cx="11926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C0D43F9-9271-1898-2360-C618E6F5F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432" y="1724354"/>
            <a:ext cx="2418176" cy="15121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8006938-B2C8-2F9A-E7EC-9883B45AD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7977" y="980232"/>
            <a:ext cx="1515989" cy="552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56D3B-9A29-D667-7CDA-40D0C6250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9" y="2811736"/>
            <a:ext cx="1287383" cy="4310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46F8371-D6EC-641A-ED87-E8E5583E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3" y="3411097"/>
            <a:ext cx="1248265" cy="4957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8FD6A5-609D-493F-C5A8-73BF6F99A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9" y="3956056"/>
            <a:ext cx="1287383" cy="4310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3B597D-C2AE-78AB-51E5-881DC7382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432" y="3381426"/>
            <a:ext cx="2418176" cy="15121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F8B72D-07E4-E8FA-18C1-FA9D68430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9" y="4468808"/>
            <a:ext cx="1287383" cy="431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C03C87-89E4-71F1-4008-B8BB510E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3" y="5061848"/>
            <a:ext cx="1248265" cy="4957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BF6D57-494D-8471-5577-A4EE601C2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9" y="5606807"/>
            <a:ext cx="1287383" cy="4310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86E8DC-5E8E-DDBD-D191-DACC9D87E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432" y="5032177"/>
            <a:ext cx="2418176" cy="15121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3CC7CE-F3CD-25EC-84A2-0CA8EC31B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9" y="6119559"/>
            <a:ext cx="1287383" cy="4310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83E0AD2-A3E6-4CFE-CA10-C3313E531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987" y="2001886"/>
            <a:ext cx="1185013" cy="8801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84E71B5-53F6-4736-04B9-659CD7FA7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802" y="2019447"/>
            <a:ext cx="1185013" cy="8801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B82AA9-AA0D-6632-C7A9-52E6552ED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997" y="1919573"/>
            <a:ext cx="1185013" cy="8801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CCA9BB0-87AC-3C3D-B4DD-7DD7CD2E9B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45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7E73AD9-9851-7087-55B2-F775327FB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1453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EED23AD-9DEF-CB16-431D-6786079395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0127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566486F7-01F6-B34F-40BB-DF46953761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8801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9A0AE55E-C1D2-3618-534D-58953977E9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6809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29486D7-8747-9BE1-8CCD-2434CBDEB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01294"/>
              </p:ext>
            </p:extLst>
          </p:nvPr>
        </p:nvGraphicFramePr>
        <p:xfrm>
          <a:off x="3928912" y="3290929"/>
          <a:ext cx="81280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82219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322190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7364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66297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9688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16768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1290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6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7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22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2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1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95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3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1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27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3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967B2B-6997-F6EF-D20D-4D2F07C6454E}"/>
              </a:ext>
            </a:extLst>
          </p:cNvPr>
          <p:cNvSpPr txBox="1"/>
          <p:nvPr/>
        </p:nvSpPr>
        <p:spPr>
          <a:xfrm>
            <a:off x="1266664" y="254677"/>
            <a:ext cx="156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 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0DFD12-6417-D0DE-2DAF-CBD5846D0E2A}"/>
              </a:ext>
            </a:extLst>
          </p:cNvPr>
          <p:cNvCxnSpPr>
            <a:cxnSpLocks/>
          </p:cNvCxnSpPr>
          <p:nvPr/>
        </p:nvCxnSpPr>
        <p:spPr>
          <a:xfrm>
            <a:off x="-14417" y="835074"/>
            <a:ext cx="11926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8006938-B2C8-2F9A-E7EC-9883B45A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8" y="5065670"/>
            <a:ext cx="1515989" cy="5527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CCA9BB0-87AC-3C3D-B4DD-7DD7CD2E9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5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7E73AD9-9851-7087-55B2-F775327FB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3" y="1670148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EED23AD-9DEF-CB16-431D-678607939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3" y="2457670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566486F7-01F6-B34F-40BB-DF4695376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3" y="3292962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9A0AE55E-C1D2-3618-534D-58953977E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3" y="4128254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FC75B3-4397-3555-431D-DAB223041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555" y="943392"/>
            <a:ext cx="1248265" cy="4957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EC9A3-BE93-C49F-3DD0-5BB80F75E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741" y="1488351"/>
            <a:ext cx="1287383" cy="431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2D2DA-C65A-5931-B44B-3B0E911F7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124" y="913721"/>
            <a:ext cx="2418176" cy="1512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5D37C5-9AFE-809F-0003-61D02DC97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741" y="2001103"/>
            <a:ext cx="1287383" cy="431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1547AD-B033-3C70-2D6C-777AAFA03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839" y="912297"/>
            <a:ext cx="1248265" cy="4957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11DAEF-5CE1-DD97-0866-93EFA5CE2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25" y="1457256"/>
            <a:ext cx="1287383" cy="4310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D77AF5-3A54-2CD3-13EF-07DAE6C2A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7408" y="882626"/>
            <a:ext cx="2418176" cy="15121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FB8FF0C-58AF-5038-D7D9-42228E3F1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25" y="1970008"/>
            <a:ext cx="1287383" cy="431096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EE97ABB0-7785-D925-75EA-22A037BF52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6422" y="2629960"/>
            <a:ext cx="1928674" cy="1432551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2DE5D3FB-086C-58AE-E991-A15112C787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6422" y="4260272"/>
            <a:ext cx="1928674" cy="1432551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6F2AFC99-51C3-9FC3-A327-C0B207DD8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81377"/>
              </p:ext>
            </p:extLst>
          </p:nvPr>
        </p:nvGraphicFramePr>
        <p:xfrm>
          <a:off x="4942204" y="3235188"/>
          <a:ext cx="69698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227">
                  <a:extLst>
                    <a:ext uri="{9D8B030D-6E8A-4147-A177-3AD203B41FA5}">
                      <a16:colId xmlns:a16="http://schemas.microsoft.com/office/drawing/2014/main" val="2902065845"/>
                    </a:ext>
                  </a:extLst>
                </a:gridCol>
                <a:gridCol w="871227">
                  <a:extLst>
                    <a:ext uri="{9D8B030D-6E8A-4147-A177-3AD203B41FA5}">
                      <a16:colId xmlns:a16="http://schemas.microsoft.com/office/drawing/2014/main" val="2671360253"/>
                    </a:ext>
                  </a:extLst>
                </a:gridCol>
                <a:gridCol w="871227">
                  <a:extLst>
                    <a:ext uri="{9D8B030D-6E8A-4147-A177-3AD203B41FA5}">
                      <a16:colId xmlns:a16="http://schemas.microsoft.com/office/drawing/2014/main" val="2210789109"/>
                    </a:ext>
                  </a:extLst>
                </a:gridCol>
                <a:gridCol w="871227">
                  <a:extLst>
                    <a:ext uri="{9D8B030D-6E8A-4147-A177-3AD203B41FA5}">
                      <a16:colId xmlns:a16="http://schemas.microsoft.com/office/drawing/2014/main" val="2906789358"/>
                    </a:ext>
                  </a:extLst>
                </a:gridCol>
                <a:gridCol w="871227">
                  <a:extLst>
                    <a:ext uri="{9D8B030D-6E8A-4147-A177-3AD203B41FA5}">
                      <a16:colId xmlns:a16="http://schemas.microsoft.com/office/drawing/2014/main" val="3611274387"/>
                    </a:ext>
                  </a:extLst>
                </a:gridCol>
                <a:gridCol w="871227">
                  <a:extLst>
                    <a:ext uri="{9D8B030D-6E8A-4147-A177-3AD203B41FA5}">
                      <a16:colId xmlns:a16="http://schemas.microsoft.com/office/drawing/2014/main" val="3877250102"/>
                    </a:ext>
                  </a:extLst>
                </a:gridCol>
                <a:gridCol w="871227">
                  <a:extLst>
                    <a:ext uri="{9D8B030D-6E8A-4147-A177-3AD203B41FA5}">
                      <a16:colId xmlns:a16="http://schemas.microsoft.com/office/drawing/2014/main" val="2806696047"/>
                    </a:ext>
                  </a:extLst>
                </a:gridCol>
                <a:gridCol w="871227">
                  <a:extLst>
                    <a:ext uri="{9D8B030D-6E8A-4147-A177-3AD203B41FA5}">
                      <a16:colId xmlns:a16="http://schemas.microsoft.com/office/drawing/2014/main" val="153656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38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1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61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84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3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6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553BF9-C522-E494-0E27-AE307FFB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5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8F07C-42F4-05F7-4B88-D1B98887D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3" y="2106363"/>
            <a:ext cx="1248265" cy="495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BC2A31-FAE9-92AD-1FA9-1DE725A13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49" y="2651322"/>
            <a:ext cx="1287383" cy="431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967B2B-6997-F6EF-D20D-4D2F07C6454E}"/>
              </a:ext>
            </a:extLst>
          </p:cNvPr>
          <p:cNvSpPr txBox="1"/>
          <p:nvPr/>
        </p:nvSpPr>
        <p:spPr>
          <a:xfrm>
            <a:off x="131367" y="230590"/>
            <a:ext cx="366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Month Win Rate Review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0DFD12-6417-D0DE-2DAF-CBD5846D0E2A}"/>
              </a:ext>
            </a:extLst>
          </p:cNvPr>
          <p:cNvCxnSpPr>
            <a:cxnSpLocks/>
          </p:cNvCxnSpPr>
          <p:nvPr/>
        </p:nvCxnSpPr>
        <p:spPr>
          <a:xfrm>
            <a:off x="-14417" y="835074"/>
            <a:ext cx="11926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8006938-B2C8-2F9A-E7EC-9883B45AD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7977" y="980232"/>
            <a:ext cx="1515989" cy="5527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B4DD0F-2DD2-8A25-864E-1266B54A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53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3A1AE8-DFDA-46CF-C07F-5469EDE8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27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AB773-5DBE-95A4-1499-A22EB62F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801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C462E-C29C-807D-9729-8456E504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809" y="882626"/>
            <a:ext cx="1928674" cy="645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56D3B-9A29-D667-7CDA-40D0C6250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49" y="3164074"/>
            <a:ext cx="1287383" cy="431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B85468-186B-8B1B-0448-2F4A45A75EDD}"/>
              </a:ext>
            </a:extLst>
          </p:cNvPr>
          <p:cNvSpPr txBox="1"/>
          <p:nvPr/>
        </p:nvSpPr>
        <p:spPr>
          <a:xfrm>
            <a:off x="202959" y="2602085"/>
            <a:ext cx="1233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Last Month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29A9DD-89BA-7DA4-9605-85D036C11959}"/>
              </a:ext>
            </a:extLst>
          </p:cNvPr>
          <p:cNvSpPr txBox="1"/>
          <p:nvPr/>
        </p:nvSpPr>
        <p:spPr>
          <a:xfrm>
            <a:off x="177863" y="3097807"/>
            <a:ext cx="1558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Previous Month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0D245-17AE-0E2E-B118-3E36D62964D4}"/>
              </a:ext>
            </a:extLst>
          </p:cNvPr>
          <p:cNvSpPr txBox="1"/>
          <p:nvPr/>
        </p:nvSpPr>
        <p:spPr>
          <a:xfrm>
            <a:off x="153543" y="2081495"/>
            <a:ext cx="1233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Month Variance</a:t>
            </a:r>
          </a:p>
        </p:txBody>
      </p: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2FD97D59-114B-B7A7-4B5F-005C4C455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395134"/>
              </p:ext>
            </p:extLst>
          </p:nvPr>
        </p:nvGraphicFramePr>
        <p:xfrm>
          <a:off x="687056" y="4392246"/>
          <a:ext cx="8837703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932">
                  <a:extLst>
                    <a:ext uri="{9D8B030D-6E8A-4147-A177-3AD203B41FA5}">
                      <a16:colId xmlns:a16="http://schemas.microsoft.com/office/drawing/2014/main" val="3621199716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425786161"/>
                    </a:ext>
                  </a:extLst>
                </a:gridCol>
                <a:gridCol w="981967">
                  <a:extLst>
                    <a:ext uri="{9D8B030D-6E8A-4147-A177-3AD203B41FA5}">
                      <a16:colId xmlns:a16="http://schemas.microsoft.com/office/drawing/2014/main" val="2344232079"/>
                    </a:ext>
                  </a:extLst>
                </a:gridCol>
                <a:gridCol w="981967">
                  <a:extLst>
                    <a:ext uri="{9D8B030D-6E8A-4147-A177-3AD203B41FA5}">
                      <a16:colId xmlns:a16="http://schemas.microsoft.com/office/drawing/2014/main" val="2685143558"/>
                    </a:ext>
                  </a:extLst>
                </a:gridCol>
                <a:gridCol w="981967">
                  <a:extLst>
                    <a:ext uri="{9D8B030D-6E8A-4147-A177-3AD203B41FA5}">
                      <a16:colId xmlns:a16="http://schemas.microsoft.com/office/drawing/2014/main" val="3239913560"/>
                    </a:ext>
                  </a:extLst>
                </a:gridCol>
                <a:gridCol w="981967">
                  <a:extLst>
                    <a:ext uri="{9D8B030D-6E8A-4147-A177-3AD203B41FA5}">
                      <a16:colId xmlns:a16="http://schemas.microsoft.com/office/drawing/2014/main" val="3609264634"/>
                    </a:ext>
                  </a:extLst>
                </a:gridCol>
                <a:gridCol w="981967">
                  <a:extLst>
                    <a:ext uri="{9D8B030D-6E8A-4147-A177-3AD203B41FA5}">
                      <a16:colId xmlns:a16="http://schemas.microsoft.com/office/drawing/2014/main" val="3601417136"/>
                    </a:ext>
                  </a:extLst>
                </a:gridCol>
                <a:gridCol w="981967">
                  <a:extLst>
                    <a:ext uri="{9D8B030D-6E8A-4147-A177-3AD203B41FA5}">
                      <a16:colId xmlns:a16="http://schemas.microsoft.com/office/drawing/2014/main" val="1834101246"/>
                    </a:ext>
                  </a:extLst>
                </a:gridCol>
                <a:gridCol w="981967">
                  <a:extLst>
                    <a:ext uri="{9D8B030D-6E8A-4147-A177-3AD203B41FA5}">
                      <a16:colId xmlns:a16="http://schemas.microsoft.com/office/drawing/2014/main" val="2644257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Customer Hierarchy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Quotes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 Rate MoM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 Rate YoY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Win Rate MoM $%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 Rate</a:t>
                      </a:r>
                    </a:p>
                    <a:p>
                      <a:r>
                        <a:rPr lang="en-US" sz="1400" dirty="0"/>
                        <a:t>YoY$%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4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17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78193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BB8AD002-B394-B657-C1AF-56ABE1E23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83" y="2081495"/>
            <a:ext cx="1248265" cy="4957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997F76-558D-61E3-B3E1-895143932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369" y="2626454"/>
            <a:ext cx="1287383" cy="4310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519543-11A1-F4FF-1342-57609338D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3358" y="1989416"/>
            <a:ext cx="2418176" cy="16306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7EDCDA-60A8-5FB3-FF1D-5762D307F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369" y="3139206"/>
            <a:ext cx="1287383" cy="4310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2B20D3-031F-72C6-8D2E-7D4C346A98FB}"/>
              </a:ext>
            </a:extLst>
          </p:cNvPr>
          <p:cNvSpPr txBox="1"/>
          <p:nvPr/>
        </p:nvSpPr>
        <p:spPr>
          <a:xfrm>
            <a:off x="1538279" y="2577217"/>
            <a:ext cx="1233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Last 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1863BB-166B-17F0-EE91-328F067FA6A1}"/>
              </a:ext>
            </a:extLst>
          </p:cNvPr>
          <p:cNvSpPr txBox="1"/>
          <p:nvPr/>
        </p:nvSpPr>
        <p:spPr>
          <a:xfrm>
            <a:off x="1468432" y="3096492"/>
            <a:ext cx="1558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Same Month Last Year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0B9BA-DFF6-408C-34D3-5C76883BC869}"/>
              </a:ext>
            </a:extLst>
          </p:cNvPr>
          <p:cNvSpPr txBox="1"/>
          <p:nvPr/>
        </p:nvSpPr>
        <p:spPr>
          <a:xfrm>
            <a:off x="1488863" y="2056627"/>
            <a:ext cx="1233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YoY Variance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B9E23-72C3-961D-5E40-2B692B467617}"/>
              </a:ext>
            </a:extLst>
          </p:cNvPr>
          <p:cNvSpPr txBox="1"/>
          <p:nvPr/>
        </p:nvSpPr>
        <p:spPr>
          <a:xfrm>
            <a:off x="2822044" y="2065352"/>
            <a:ext cx="1233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Monthly Trend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E028C5-55DB-98F4-7F5D-6FFAEB95ED8A}"/>
              </a:ext>
            </a:extLst>
          </p:cNvPr>
          <p:cNvSpPr txBox="1"/>
          <p:nvPr/>
        </p:nvSpPr>
        <p:spPr>
          <a:xfrm>
            <a:off x="143465" y="1778078"/>
            <a:ext cx="1233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Rate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90F4F3C-0A27-84FA-C230-F412AE7E3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934" y="2065384"/>
            <a:ext cx="1248265" cy="49572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98D198A-3382-92C5-B0B5-70440186E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120" y="2610343"/>
            <a:ext cx="1287383" cy="43109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C0A7BB8-A546-D5B5-ED9B-FADEF9C01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120" y="3123095"/>
            <a:ext cx="1287383" cy="4310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01A9E57-1BFA-83F7-7213-C14CA7E614C6}"/>
              </a:ext>
            </a:extLst>
          </p:cNvPr>
          <p:cNvSpPr txBox="1"/>
          <p:nvPr/>
        </p:nvSpPr>
        <p:spPr>
          <a:xfrm>
            <a:off x="6193030" y="2561106"/>
            <a:ext cx="1233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Last Month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D0F036-CA9D-9CF1-B0B8-F28FEAF2FD88}"/>
              </a:ext>
            </a:extLst>
          </p:cNvPr>
          <p:cNvSpPr txBox="1"/>
          <p:nvPr/>
        </p:nvSpPr>
        <p:spPr>
          <a:xfrm>
            <a:off x="6178766" y="3056828"/>
            <a:ext cx="1558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Previous Month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F42ABB-B344-FC0D-9955-03563451753D}"/>
              </a:ext>
            </a:extLst>
          </p:cNvPr>
          <p:cNvSpPr txBox="1"/>
          <p:nvPr/>
        </p:nvSpPr>
        <p:spPr>
          <a:xfrm>
            <a:off x="6143614" y="2040516"/>
            <a:ext cx="1233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Month Variance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3F31F3-EF3F-4014-6C08-8BB4B00AA104}"/>
              </a:ext>
            </a:extLst>
          </p:cNvPr>
          <p:cNvSpPr txBox="1"/>
          <p:nvPr/>
        </p:nvSpPr>
        <p:spPr>
          <a:xfrm>
            <a:off x="6096000" y="1661600"/>
            <a:ext cx="1233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 Win Rate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984F4E4-67CC-D86A-C0A5-29F161CB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631" y="2040516"/>
            <a:ext cx="1248265" cy="49572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B95C934-49BE-9B39-CBCD-7DD638210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817" y="2585475"/>
            <a:ext cx="1287383" cy="43109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4EEAFF0-DF7C-BE7E-2F87-BD3A82FCA5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806" y="1948437"/>
            <a:ext cx="2418176" cy="16306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5170FDC-6A59-659B-DF62-5CAD8E675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817" y="3098227"/>
            <a:ext cx="1287383" cy="43109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2BB9838-72A6-10EC-658C-A133AA758C43}"/>
              </a:ext>
            </a:extLst>
          </p:cNvPr>
          <p:cNvSpPr txBox="1"/>
          <p:nvPr/>
        </p:nvSpPr>
        <p:spPr>
          <a:xfrm>
            <a:off x="7606727" y="2536238"/>
            <a:ext cx="1233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Last Month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971AC6-27AA-7EF1-AEB6-531916BB6AE4}"/>
              </a:ext>
            </a:extLst>
          </p:cNvPr>
          <p:cNvSpPr txBox="1"/>
          <p:nvPr/>
        </p:nvSpPr>
        <p:spPr>
          <a:xfrm>
            <a:off x="7536880" y="3055513"/>
            <a:ext cx="1558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Same Month Last Year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039FD7-0B7A-EEAF-49DE-CA966C6944F3}"/>
              </a:ext>
            </a:extLst>
          </p:cNvPr>
          <p:cNvSpPr txBox="1"/>
          <p:nvPr/>
        </p:nvSpPr>
        <p:spPr>
          <a:xfrm>
            <a:off x="7557311" y="2015648"/>
            <a:ext cx="1233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YoY Variance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1EAED1-73EF-B442-DB1F-EF5C0C271534}"/>
              </a:ext>
            </a:extLst>
          </p:cNvPr>
          <p:cNvSpPr txBox="1"/>
          <p:nvPr/>
        </p:nvSpPr>
        <p:spPr>
          <a:xfrm>
            <a:off x="8890492" y="2024373"/>
            <a:ext cx="1233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Monthly Trend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697222-0048-CFB6-2CD9-A8652566F62A}"/>
              </a:ext>
            </a:extLst>
          </p:cNvPr>
          <p:cNvSpPr/>
          <p:nvPr/>
        </p:nvSpPr>
        <p:spPr>
          <a:xfrm>
            <a:off x="2838821" y="4973999"/>
            <a:ext cx="520117" cy="20753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951E83-64B7-A380-1220-BF5BA6FF0BB5}"/>
              </a:ext>
            </a:extLst>
          </p:cNvPr>
          <p:cNvSpPr/>
          <p:nvPr/>
        </p:nvSpPr>
        <p:spPr>
          <a:xfrm>
            <a:off x="2838821" y="5344455"/>
            <a:ext cx="520117" cy="20753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430288-31E5-0D71-501D-66CB188F8EB7}"/>
              </a:ext>
            </a:extLst>
          </p:cNvPr>
          <p:cNvSpPr/>
          <p:nvPr/>
        </p:nvSpPr>
        <p:spPr>
          <a:xfrm>
            <a:off x="2850551" y="5776216"/>
            <a:ext cx="520117" cy="20753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2E8B4B-FD8F-797D-0686-F4851B0DCB2A}"/>
              </a:ext>
            </a:extLst>
          </p:cNvPr>
          <p:cNvSpPr/>
          <p:nvPr/>
        </p:nvSpPr>
        <p:spPr>
          <a:xfrm>
            <a:off x="3800213" y="4998486"/>
            <a:ext cx="520117" cy="20753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ABD3AF-0EEF-24A0-FB0B-38093727D9FF}"/>
              </a:ext>
            </a:extLst>
          </p:cNvPr>
          <p:cNvSpPr/>
          <p:nvPr/>
        </p:nvSpPr>
        <p:spPr>
          <a:xfrm>
            <a:off x="3795884" y="5406939"/>
            <a:ext cx="520117" cy="20753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EF5B13-9611-C5E7-BD5C-E8996E6DCC53}"/>
              </a:ext>
            </a:extLst>
          </p:cNvPr>
          <p:cNvSpPr/>
          <p:nvPr/>
        </p:nvSpPr>
        <p:spPr>
          <a:xfrm>
            <a:off x="3799226" y="5767840"/>
            <a:ext cx="520117" cy="20753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9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Gessling</dc:creator>
  <cp:lastModifiedBy>Stephen Gessling</cp:lastModifiedBy>
  <cp:revision>1</cp:revision>
  <dcterms:created xsi:type="dcterms:W3CDTF">2023-01-10T22:05:31Z</dcterms:created>
  <dcterms:modified xsi:type="dcterms:W3CDTF">2023-01-18T01:26:10Z</dcterms:modified>
</cp:coreProperties>
</file>