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3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89815"/>
  </p:normalViewPr>
  <p:slideViewPr>
    <p:cSldViewPr snapToGrid="0" snapToObjects="1">
      <p:cViewPr>
        <p:scale>
          <a:sx n="130" d="100"/>
          <a:sy n="130" d="100"/>
        </p:scale>
        <p:origin x="0" y="0"/>
      </p:cViewPr>
      <p:guideLst>
        <p:guide orient="horz" pos="2155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presProps" Target="presProps.xml"  /><Relationship Id="rId7" Type="http://schemas.openxmlformats.org/officeDocument/2006/relationships/viewProps" Target="viewProps.xml"  /><Relationship Id="rId8" Type="http://schemas.openxmlformats.org/officeDocument/2006/relationships/theme" Target="theme/theme1.xml"  /><Relationship Id="rId9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1.png"  /><Relationship Id="rId6" Type="http://schemas.openxmlformats.org/officeDocument/2006/relationships/image" Target="../media/image1.png"  /><Relationship Id="rId7" Type="http://schemas.openxmlformats.org/officeDocument/2006/relationships/image" Target="../media/image1.png"  /><Relationship Id="rId8" Type="http://schemas.openxmlformats.org/officeDocument/2006/relationships/image" Target="../media/image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GroupC</a:t>
            </a:r>
            <a:r>
              <a:rPr lang="ko-KR" altLang="en-US"/>
              <a:t> 코드 가이드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"/>
          <p:cNvSpPr/>
          <p:nvPr/>
        </p:nvSpPr>
        <p:spPr>
          <a:xfrm>
            <a:off x="2529606" y="157528"/>
            <a:ext cx="7581594" cy="4753520"/>
          </a:xfrm>
          <a:prstGeom prst="rect">
            <a:avLst/>
          </a:prstGeom>
          <a:solidFill>
            <a:srgbClr val="ffd700"/>
          </a:solidFill>
          <a:ln>
            <a:solidFill>
              <a:srgbClr val="ffd7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grpSp>
        <p:nvGrpSpPr>
          <p:cNvPr id="188" name=""/>
          <p:cNvGrpSpPr/>
          <p:nvPr/>
        </p:nvGrpSpPr>
        <p:grpSpPr>
          <a:xfrm rot="0">
            <a:off x="2542689" y="5985993"/>
            <a:ext cx="7581594" cy="721791"/>
            <a:chOff x="2542689" y="5985993"/>
            <a:chExt cx="7581594" cy="721791"/>
          </a:xfrm>
        </p:grpSpPr>
        <p:sp>
          <p:nvSpPr>
            <p:cNvPr id="133" name=""/>
            <p:cNvSpPr/>
            <p:nvPr/>
          </p:nvSpPr>
          <p:spPr>
            <a:xfrm>
              <a:off x="2542689" y="5985993"/>
              <a:ext cx="7581594" cy="721791"/>
            </a:xfrm>
            <a:prstGeom prst="rect">
              <a:avLst/>
            </a:prstGeom>
            <a:solidFill>
              <a:srgbClr val="69d8ad">
                <a:alpha val="100000"/>
              </a:srgbClr>
            </a:solidFill>
            <a:ln w="19050" cap="flat" cmpd="sng" algn="ctr">
              <a:solidFill>
                <a:srgbClr val="69d8ad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41" name=""/>
            <p:cNvSpPr txBox="1"/>
            <p:nvPr/>
          </p:nvSpPr>
          <p:spPr>
            <a:xfrm>
              <a:off x="2758332" y="6053118"/>
              <a:ext cx="6675336" cy="269576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commonData.js : ClientLogin, Manager</a:t>
              </a:r>
              <a:r>
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 데이터 업데이트용</a:t>
              </a:r>
  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endParaRPr>
            </a:p>
          </p:txBody>
        </p:sp>
      </p:grpSp>
      <p:grpSp>
        <p:nvGrpSpPr>
          <p:cNvPr id="184" name=""/>
          <p:cNvGrpSpPr/>
          <p:nvPr/>
        </p:nvGrpSpPr>
        <p:grpSpPr>
          <a:xfrm rot="0">
            <a:off x="2542689" y="5179655"/>
            <a:ext cx="7581594" cy="367592"/>
            <a:chOff x="2542689" y="5579705"/>
            <a:chExt cx="7581594" cy="367592"/>
          </a:xfrm>
        </p:grpSpPr>
        <p:sp>
          <p:nvSpPr>
            <p:cNvPr id="135" name=""/>
            <p:cNvSpPr/>
            <p:nvPr/>
          </p:nvSpPr>
          <p:spPr>
            <a:xfrm>
              <a:off x="2542689" y="5579705"/>
              <a:ext cx="7581594" cy="367592"/>
            </a:xfrm>
            <a:prstGeom prst="rect">
              <a:avLst/>
            </a:prstGeom>
            <a:solidFill>
              <a:srgbClr val="a0b4e6">
                <a:alpha val="100000"/>
              </a:srgbClr>
            </a:solidFill>
            <a:ln w="19050" cap="flat" cmpd="sng" algn="ctr">
              <a:solidFill>
                <a:srgbClr val="a0b4e6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44" name=""/>
            <p:cNvSpPr txBox="1"/>
            <p:nvPr/>
          </p:nvSpPr>
          <p:spPr>
            <a:xfrm>
              <a:off x="2705981" y="5629294"/>
              <a:ext cx="6675335" cy="27235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logo_1.png</a:t>
              </a:r>
              <a:r>
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 </a:t>
              </a:r>
              <a:r>
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/ logo_2.png</a:t>
              </a:r>
              <a:r>
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 </a:t>
              </a:r>
              <a:r>
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  : </a:t>
              </a:r>
              <a:r>
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 기관로고</a:t>
              </a:r>
  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endParaRPr>
            </a:p>
          </p:txBody>
        </p:sp>
      </p:grpSp>
      <p:sp>
        <p:nvSpPr>
          <p:cNvPr id="134" name=""/>
          <p:cNvSpPr/>
          <p:nvPr/>
        </p:nvSpPr>
        <p:spPr>
          <a:xfrm>
            <a:off x="1078925" y="5789255"/>
            <a:ext cx="539557" cy="188536"/>
          </a:xfrm>
          <a:prstGeom prst="rect">
            <a:avLst/>
          </a:prstGeom>
          <a:solidFill>
            <a:srgbClr val="a0b4e6">
              <a:alpha val="100000"/>
            </a:srgbClr>
          </a:solidFill>
          <a:ln w="19050" cap="flat" cmpd="sng" algn="ctr">
            <a:solidFill>
              <a:srgbClr val="a0b4e6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32" name=""/>
          <p:cNvSpPr/>
          <p:nvPr/>
        </p:nvSpPr>
        <p:spPr>
          <a:xfrm>
            <a:off x="1078925" y="6246455"/>
            <a:ext cx="539557" cy="188536"/>
          </a:xfrm>
          <a:prstGeom prst="rect">
            <a:avLst/>
          </a:prstGeom>
          <a:solidFill>
            <a:srgbClr val="69d8ad">
              <a:alpha val="100000"/>
            </a:srgbClr>
          </a:solidFill>
          <a:ln w="19050" cap="flat" cmpd="sng" algn="ctr">
            <a:solidFill>
              <a:srgbClr val="69d8ad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07" name=""/>
          <p:cNvSpPr/>
          <p:nvPr/>
        </p:nvSpPr>
        <p:spPr>
          <a:xfrm>
            <a:off x="1664555" y="2201006"/>
            <a:ext cx="539557" cy="188536"/>
          </a:xfrm>
          <a:prstGeom prst="rect">
            <a:avLst/>
          </a:prstGeom>
          <a:solidFill>
            <a:srgbClr val="ffd700"/>
          </a:solidFill>
          <a:ln>
            <a:solidFill>
              <a:srgbClr val="ffd7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 sz="1500"/>
          </a:p>
        </p:txBody>
      </p:sp>
      <p:cxnSp>
        <p:nvCxnSpPr>
          <p:cNvPr id="72" name=""/>
          <p:cNvCxnSpPr/>
          <p:nvPr/>
        </p:nvCxnSpPr>
        <p:spPr>
          <a:xfrm rot="16200000" flipH="1">
            <a:off x="-2187145" y="3260341"/>
            <a:ext cx="6000825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"/>
          <p:cNvCxnSpPr/>
          <p:nvPr/>
        </p:nvCxnSpPr>
        <p:spPr>
          <a:xfrm>
            <a:off x="813267" y="1785309"/>
            <a:ext cx="191073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"/>
          <p:cNvCxnSpPr/>
          <p:nvPr/>
        </p:nvCxnSpPr>
        <p:spPr>
          <a:xfrm>
            <a:off x="813267" y="3784188"/>
            <a:ext cx="191073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"/>
          <p:cNvGrpSpPr/>
          <p:nvPr/>
        </p:nvGrpSpPr>
        <p:grpSpPr>
          <a:xfrm rot="0">
            <a:off x="1074096" y="2282090"/>
            <a:ext cx="290682" cy="3002004"/>
            <a:chOff x="1205689" y="2524052"/>
            <a:chExt cx="258173" cy="4056212"/>
          </a:xfrm>
        </p:grpSpPr>
        <p:cxnSp>
          <p:nvCxnSpPr>
            <p:cNvPr id="92" name=""/>
            <p:cNvCxnSpPr/>
            <p:nvPr/>
          </p:nvCxnSpPr>
          <p:spPr>
            <a:xfrm>
              <a:off x="1205689" y="2524052"/>
              <a:ext cx="258173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"/>
            <p:cNvCxnSpPr/>
            <p:nvPr/>
          </p:nvCxnSpPr>
          <p:spPr>
            <a:xfrm>
              <a:off x="1205689" y="3199139"/>
              <a:ext cx="258173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"/>
            <p:cNvCxnSpPr/>
            <p:nvPr/>
          </p:nvCxnSpPr>
          <p:spPr>
            <a:xfrm>
              <a:off x="1205689" y="3876928"/>
              <a:ext cx="258173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"/>
            <p:cNvCxnSpPr/>
            <p:nvPr/>
          </p:nvCxnSpPr>
          <p:spPr>
            <a:xfrm>
              <a:off x="1205689" y="5227389"/>
              <a:ext cx="258173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"/>
            <p:cNvCxnSpPr/>
            <p:nvPr/>
          </p:nvCxnSpPr>
          <p:spPr>
            <a:xfrm>
              <a:off x="1205689" y="5902475"/>
              <a:ext cx="258173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"/>
            <p:cNvCxnSpPr/>
            <p:nvPr/>
          </p:nvCxnSpPr>
          <p:spPr>
            <a:xfrm>
              <a:off x="1205689" y="6580264"/>
              <a:ext cx="258173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"/>
          <p:cNvCxnSpPr/>
          <p:nvPr/>
        </p:nvCxnSpPr>
        <p:spPr>
          <a:xfrm rot="16200000" flipH="1">
            <a:off x="362283" y="2574879"/>
            <a:ext cx="142362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"/>
          <p:cNvGrpSpPr/>
          <p:nvPr/>
        </p:nvGrpSpPr>
        <p:grpSpPr>
          <a:xfrm rot="0">
            <a:off x="969522" y="1677606"/>
            <a:ext cx="2127452" cy="237930"/>
            <a:chOff x="1064390" y="1707293"/>
            <a:chExt cx="2874546" cy="321484"/>
          </a:xfrm>
        </p:grpSpPr>
        <p:sp>
          <p:nvSpPr>
            <p:cNvPr id="13" name=""/>
            <p:cNvSpPr txBox="1"/>
            <p:nvPr/>
          </p:nvSpPr>
          <p:spPr>
            <a:xfrm>
              <a:off x="1518281" y="1741392"/>
              <a:ext cx="2420656" cy="28738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/>
              </a:pPr>
              <a:r>
                <a:rPr lang="en-US" altLang="ko-KR" sz="800">
                  <a:latin typeface="나눔스퀘어라운드 Bold"/>
                  <a:ea typeface="나눔스퀘어라운드 Bold"/>
                </a:rPr>
                <a:t>components</a:t>
              </a:r>
              <a:endParaRPr lang="en-US" altLang="ko-KR" sz="800">
                <a:latin typeface="나눔스퀘어라운드 Bold"/>
                <a:ea typeface="나눔스퀘어라운드 Bold"/>
              </a:endParaRPr>
            </a:p>
          </p:txBody>
        </p:sp>
        <p:grpSp>
          <p:nvGrpSpPr>
            <p:cNvPr id="20" name=""/>
            <p:cNvGrpSpPr/>
            <p:nvPr/>
          </p:nvGrpSpPr>
          <p:grpSpPr>
            <a:xfrm rot="0">
              <a:off x="1064390" y="1707293"/>
              <a:ext cx="365026" cy="288728"/>
              <a:chOff x="6095998" y="2098301"/>
              <a:chExt cx="4186452" cy="3311397"/>
            </a:xfrm>
          </p:grpSpPr>
          <p:sp>
            <p:nvSpPr>
              <p:cNvPr id="21" name=""/>
              <p:cNvSpPr/>
              <p:nvPr/>
            </p:nvSpPr>
            <p:spPr>
              <a:xfrm>
                <a:off x="6096000" y="2098301"/>
                <a:ext cx="3239769" cy="3239769"/>
              </a:xfrm>
              <a:prstGeom prst="snip1Rect">
                <a:avLst>
                  <a:gd name="adj" fmla="val 47656"/>
                </a:avLst>
              </a:prstGeom>
              <a:solidFill>
                <a:schemeClr val="lt1"/>
              </a:solidFill>
              <a:ln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en-US" altLang="ko-KR" sz="1000">
                  <a:latin typeface="나눔스퀘어라운드 Bold"/>
                  <a:ea typeface="나눔스퀘어라운드 Bold"/>
                </a:endParaRPr>
              </a:p>
            </p:txBody>
          </p:sp>
          <p:sp>
            <p:nvSpPr>
              <p:cNvPr id="22" name=""/>
              <p:cNvSpPr/>
              <p:nvPr/>
            </p:nvSpPr>
            <p:spPr>
              <a:xfrm>
                <a:off x="6095998" y="2784348"/>
                <a:ext cx="4186452" cy="2625350"/>
              </a:xfrm>
              <a:prstGeom prst="parallelogram">
                <a:avLst>
                  <a:gd name="adj" fmla="val 25000"/>
                </a:avLst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en-US" altLang="ko-KR" sz="1000">
                  <a:latin typeface="나눔스퀘어라운드 Bold"/>
                  <a:ea typeface="나눔스퀘어라운드 Bold"/>
                </a:endParaRPr>
              </a:p>
            </p:txBody>
          </p:sp>
        </p:grpSp>
      </p:grpSp>
      <p:grpSp>
        <p:nvGrpSpPr>
          <p:cNvPr id="83" name=""/>
          <p:cNvGrpSpPr/>
          <p:nvPr/>
        </p:nvGrpSpPr>
        <p:grpSpPr>
          <a:xfrm rot="0">
            <a:off x="1305449" y="2175247"/>
            <a:ext cx="1670562" cy="235589"/>
            <a:chOff x="1518285" y="2379690"/>
            <a:chExt cx="2257210" cy="318320"/>
          </a:xfrm>
        </p:grpSpPr>
        <p:sp>
          <p:nvSpPr>
            <p:cNvPr id="14" name=""/>
            <p:cNvSpPr txBox="1"/>
            <p:nvPr/>
          </p:nvSpPr>
          <p:spPr>
            <a:xfrm>
              <a:off x="1967862" y="2408998"/>
              <a:ext cx="1807634" cy="28901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/>
              </a:pPr>
              <a:r>
                <a:rPr lang="en-US" altLang="ko-KR" sz="800">
                  <a:latin typeface="나눔스퀘어라운드 Bold"/>
                  <a:ea typeface="나눔스퀘어라운드 Bold"/>
                </a:rPr>
                <a:t>common</a:t>
              </a:r>
              <a:endParaRPr lang="en-US" altLang="ko-KR" sz="800">
                <a:latin typeface="나눔스퀘어라운드 Bold"/>
                <a:ea typeface="나눔스퀘어라운드 Bold"/>
              </a:endParaRPr>
            </a:p>
          </p:txBody>
        </p:sp>
        <p:grpSp>
          <p:nvGrpSpPr>
            <p:cNvPr id="23" name=""/>
            <p:cNvGrpSpPr/>
            <p:nvPr/>
          </p:nvGrpSpPr>
          <p:grpSpPr>
            <a:xfrm rot="0">
              <a:off x="1518285" y="2379690"/>
              <a:ext cx="365026" cy="288727"/>
              <a:chOff x="6095998" y="2098301"/>
              <a:chExt cx="4186452" cy="3311397"/>
            </a:xfrm>
          </p:grpSpPr>
          <p:sp>
            <p:nvSpPr>
              <p:cNvPr id="24" name=""/>
              <p:cNvSpPr/>
              <p:nvPr/>
            </p:nvSpPr>
            <p:spPr>
              <a:xfrm>
                <a:off x="6096000" y="2098301"/>
                <a:ext cx="3239769" cy="3239769"/>
              </a:xfrm>
              <a:prstGeom prst="snip1Rect">
                <a:avLst>
                  <a:gd name="adj" fmla="val 47656"/>
                </a:avLst>
              </a:prstGeom>
              <a:solidFill>
                <a:schemeClr val="lt1"/>
              </a:solidFill>
              <a:ln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en-US" altLang="ko-KR" sz="1000">
                  <a:latin typeface="나눔스퀘어라운드 Bold"/>
                  <a:ea typeface="나눔스퀘어라운드 Bold"/>
                </a:endParaRPr>
              </a:p>
            </p:txBody>
          </p:sp>
          <p:sp>
            <p:nvSpPr>
              <p:cNvPr id="25" name=""/>
              <p:cNvSpPr/>
              <p:nvPr/>
            </p:nvSpPr>
            <p:spPr>
              <a:xfrm>
                <a:off x="6095998" y="2784348"/>
                <a:ext cx="4186452" cy="2625350"/>
              </a:xfrm>
              <a:prstGeom prst="parallelogram">
                <a:avLst>
                  <a:gd name="adj" fmla="val 25000"/>
                </a:avLst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en-US" altLang="ko-KR" sz="1000">
                  <a:latin typeface="나눔스퀘어라운드 Bold"/>
                  <a:ea typeface="나눔스퀘어라운드 Bold"/>
                </a:endParaRPr>
              </a:p>
            </p:txBody>
          </p:sp>
        </p:grpSp>
      </p:grpSp>
      <p:grpSp>
        <p:nvGrpSpPr>
          <p:cNvPr id="84" name=""/>
          <p:cNvGrpSpPr/>
          <p:nvPr/>
        </p:nvGrpSpPr>
        <p:grpSpPr>
          <a:xfrm rot="0">
            <a:off x="1305448" y="2674878"/>
            <a:ext cx="1219771" cy="231257"/>
            <a:chOff x="1518284" y="3054776"/>
            <a:chExt cx="1648117" cy="312467"/>
          </a:xfrm>
        </p:grpSpPr>
        <p:sp>
          <p:nvSpPr>
            <p:cNvPr id="15" name=""/>
            <p:cNvSpPr txBox="1"/>
            <p:nvPr/>
          </p:nvSpPr>
          <p:spPr>
            <a:xfrm>
              <a:off x="1967860" y="3081993"/>
              <a:ext cx="1198541" cy="28525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/>
              </a:pPr>
              <a:r>
                <a:rPr lang="en-US" altLang="ko-KR" sz="800">
                  <a:latin typeface="나눔스퀘어라운드 Bold"/>
                  <a:ea typeface="나눔스퀘어라운드 Bold"/>
                </a:rPr>
                <a:t>main</a:t>
              </a:r>
              <a:endParaRPr lang="en-US" altLang="ko-KR" sz="800">
                <a:latin typeface="나눔스퀘어라운드 Bold"/>
                <a:ea typeface="나눔스퀘어라운드 Bold"/>
              </a:endParaRPr>
            </a:p>
          </p:txBody>
        </p:sp>
        <p:grpSp>
          <p:nvGrpSpPr>
            <p:cNvPr id="26" name=""/>
            <p:cNvGrpSpPr/>
            <p:nvPr/>
          </p:nvGrpSpPr>
          <p:grpSpPr>
            <a:xfrm rot="0">
              <a:off x="1518284" y="3054776"/>
              <a:ext cx="365026" cy="288727"/>
              <a:chOff x="6095998" y="2098301"/>
              <a:chExt cx="4186452" cy="3311397"/>
            </a:xfrm>
          </p:grpSpPr>
          <p:sp>
            <p:nvSpPr>
              <p:cNvPr id="27" name=""/>
              <p:cNvSpPr/>
              <p:nvPr/>
            </p:nvSpPr>
            <p:spPr>
              <a:xfrm>
                <a:off x="6096000" y="2098301"/>
                <a:ext cx="3239769" cy="3239769"/>
              </a:xfrm>
              <a:prstGeom prst="snip1Rect">
                <a:avLst>
                  <a:gd name="adj" fmla="val 47656"/>
                </a:avLst>
              </a:prstGeom>
              <a:solidFill>
                <a:schemeClr val="lt1"/>
              </a:solidFill>
              <a:ln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en-US" altLang="ko-KR" sz="1000">
                  <a:latin typeface="나눔스퀘어라운드 Bold"/>
                  <a:ea typeface="나눔스퀘어라운드 Bold"/>
                </a:endParaRPr>
              </a:p>
            </p:txBody>
          </p:sp>
          <p:sp>
            <p:nvSpPr>
              <p:cNvPr id="28" name=""/>
              <p:cNvSpPr/>
              <p:nvPr/>
            </p:nvSpPr>
            <p:spPr>
              <a:xfrm>
                <a:off x="6095998" y="2784348"/>
                <a:ext cx="4186452" cy="2625350"/>
              </a:xfrm>
              <a:prstGeom prst="parallelogram">
                <a:avLst>
                  <a:gd name="adj" fmla="val 25000"/>
                </a:avLst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en-US" altLang="ko-KR" sz="1000">
                  <a:latin typeface="나눔스퀘어라운드 Bold"/>
                  <a:ea typeface="나눔스퀘어라운드 Bold"/>
                </a:endParaRPr>
              </a:p>
            </p:txBody>
          </p:sp>
        </p:grpSp>
      </p:grpSp>
      <p:grpSp>
        <p:nvGrpSpPr>
          <p:cNvPr id="85" name=""/>
          <p:cNvGrpSpPr/>
          <p:nvPr/>
        </p:nvGrpSpPr>
        <p:grpSpPr>
          <a:xfrm rot="0">
            <a:off x="1305449" y="3176509"/>
            <a:ext cx="1059814" cy="234449"/>
            <a:chOff x="1518283" y="3732564"/>
            <a:chExt cx="1431988" cy="316781"/>
          </a:xfrm>
        </p:grpSpPr>
        <p:sp>
          <p:nvSpPr>
            <p:cNvPr id="16" name=""/>
            <p:cNvSpPr txBox="1"/>
            <p:nvPr/>
          </p:nvSpPr>
          <p:spPr>
            <a:xfrm>
              <a:off x="1967862" y="3760397"/>
              <a:ext cx="982410" cy="28894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/>
              </a:pPr>
              <a:r>
                <a:rPr lang="en-US" altLang="ko-KR" sz="800">
                  <a:latin typeface="나눔스퀘어라운드 Bold"/>
                  <a:ea typeface="나눔스퀘어라운드 Bold"/>
                </a:rPr>
                <a:t>sub</a:t>
              </a:r>
              <a:endParaRPr lang="en-US" altLang="ko-KR" sz="800">
                <a:latin typeface="나눔스퀘어라운드 Bold"/>
                <a:ea typeface="나눔스퀘어라운드 Bold"/>
              </a:endParaRPr>
            </a:p>
          </p:txBody>
        </p:sp>
        <p:grpSp>
          <p:nvGrpSpPr>
            <p:cNvPr id="29" name=""/>
            <p:cNvGrpSpPr/>
            <p:nvPr/>
          </p:nvGrpSpPr>
          <p:grpSpPr>
            <a:xfrm rot="0">
              <a:off x="1518283" y="3732564"/>
              <a:ext cx="365026" cy="288728"/>
              <a:chOff x="6095998" y="2098301"/>
              <a:chExt cx="4186452" cy="3311397"/>
            </a:xfrm>
          </p:grpSpPr>
          <p:sp>
            <p:nvSpPr>
              <p:cNvPr id="30" name=""/>
              <p:cNvSpPr/>
              <p:nvPr/>
            </p:nvSpPr>
            <p:spPr>
              <a:xfrm>
                <a:off x="6096000" y="2098301"/>
                <a:ext cx="3239769" cy="3239769"/>
              </a:xfrm>
              <a:prstGeom prst="snip1Rect">
                <a:avLst>
                  <a:gd name="adj" fmla="val 47656"/>
                </a:avLst>
              </a:prstGeom>
              <a:solidFill>
                <a:schemeClr val="lt1"/>
              </a:solidFill>
              <a:ln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en-US" altLang="ko-KR" sz="1000">
                  <a:latin typeface="나눔스퀘어라운드 Bold"/>
                  <a:ea typeface="나눔스퀘어라운드 Bold"/>
                </a:endParaRPr>
              </a:p>
            </p:txBody>
          </p:sp>
          <p:sp>
            <p:nvSpPr>
              <p:cNvPr id="31" name=""/>
              <p:cNvSpPr/>
              <p:nvPr/>
            </p:nvSpPr>
            <p:spPr>
              <a:xfrm>
                <a:off x="6095998" y="2784348"/>
                <a:ext cx="4186452" cy="2625350"/>
              </a:xfrm>
              <a:prstGeom prst="parallelogram">
                <a:avLst>
                  <a:gd name="adj" fmla="val 25000"/>
                </a:avLst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en-US" altLang="ko-KR" sz="1000">
                  <a:latin typeface="나눔스퀘어라운드 Bold"/>
                  <a:ea typeface="나눔스퀘어라운드 Bold"/>
                </a:endParaRPr>
              </a:p>
            </p:txBody>
          </p:sp>
        </p:grpSp>
      </p:grpSp>
      <p:grpSp>
        <p:nvGrpSpPr>
          <p:cNvPr id="88" name=""/>
          <p:cNvGrpSpPr/>
          <p:nvPr/>
        </p:nvGrpSpPr>
        <p:grpSpPr>
          <a:xfrm rot="0">
            <a:off x="1305448" y="4672947"/>
            <a:ext cx="1219771" cy="238101"/>
            <a:chOff x="1518284" y="5754502"/>
            <a:chExt cx="1648116" cy="321716"/>
          </a:xfrm>
        </p:grpSpPr>
        <p:sp>
          <p:nvSpPr>
            <p:cNvPr id="48" name=""/>
            <p:cNvSpPr txBox="1"/>
            <p:nvPr/>
          </p:nvSpPr>
          <p:spPr>
            <a:xfrm>
              <a:off x="1967860" y="5787162"/>
              <a:ext cx="1198541" cy="289056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/>
              </a:pPr>
              <a:r>
                <a:rPr lang="en-US" altLang="ko-KR" sz="800">
                  <a:latin typeface="나눔스퀘어라운드 Bold"/>
                  <a:ea typeface="나눔스퀘어라운드 Bold"/>
                </a:rPr>
                <a:t>main</a:t>
              </a:r>
              <a:endParaRPr lang="en-US" altLang="ko-KR" sz="800">
                <a:latin typeface="나눔스퀘어라운드 Bold"/>
                <a:ea typeface="나눔스퀘어라운드 Bold"/>
              </a:endParaRPr>
            </a:p>
          </p:txBody>
        </p:sp>
        <p:grpSp>
          <p:nvGrpSpPr>
            <p:cNvPr id="49" name=""/>
            <p:cNvGrpSpPr/>
            <p:nvPr/>
          </p:nvGrpSpPr>
          <p:grpSpPr>
            <a:xfrm rot="0">
              <a:off x="1518284" y="5754502"/>
              <a:ext cx="365026" cy="288727"/>
              <a:chOff x="6095998" y="2098301"/>
              <a:chExt cx="4186452" cy="3311397"/>
            </a:xfrm>
          </p:grpSpPr>
          <p:sp>
            <p:nvSpPr>
              <p:cNvPr id="50" name=""/>
              <p:cNvSpPr/>
              <p:nvPr/>
            </p:nvSpPr>
            <p:spPr>
              <a:xfrm>
                <a:off x="6096000" y="2098301"/>
                <a:ext cx="3239769" cy="3239769"/>
              </a:xfrm>
              <a:prstGeom prst="snip1Rect">
                <a:avLst>
                  <a:gd name="adj" fmla="val 47656"/>
                </a:avLst>
              </a:prstGeom>
              <a:solidFill>
                <a:schemeClr val="lt1"/>
              </a:solidFill>
              <a:ln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en-US" altLang="ko-KR" sz="1000">
                  <a:latin typeface="나눔스퀘어라운드 Bold"/>
                  <a:ea typeface="나눔스퀘어라운드 Bold"/>
                </a:endParaRPr>
              </a:p>
            </p:txBody>
          </p:sp>
          <p:sp>
            <p:nvSpPr>
              <p:cNvPr id="51" name=""/>
              <p:cNvSpPr/>
              <p:nvPr/>
            </p:nvSpPr>
            <p:spPr>
              <a:xfrm>
                <a:off x="6095998" y="2784348"/>
                <a:ext cx="4186452" cy="2625350"/>
              </a:xfrm>
              <a:prstGeom prst="parallelogram">
                <a:avLst>
                  <a:gd name="adj" fmla="val 25000"/>
                </a:avLst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en-US" altLang="ko-KR" sz="1000">
                  <a:latin typeface="나눔스퀘어라운드 Bold"/>
                  <a:ea typeface="나눔스퀘어라운드 Bold"/>
                </a:endParaRPr>
              </a:p>
            </p:txBody>
          </p:sp>
        </p:grpSp>
      </p:grpSp>
      <p:grpSp>
        <p:nvGrpSpPr>
          <p:cNvPr id="89" name=""/>
          <p:cNvGrpSpPr/>
          <p:nvPr/>
        </p:nvGrpSpPr>
        <p:grpSpPr>
          <a:xfrm rot="0">
            <a:off x="1305448" y="5171721"/>
            <a:ext cx="1059815" cy="236572"/>
            <a:chOff x="1518283" y="6428430"/>
            <a:chExt cx="1431989" cy="319649"/>
          </a:xfrm>
        </p:grpSpPr>
        <p:sp>
          <p:nvSpPr>
            <p:cNvPr id="53" name=""/>
            <p:cNvSpPr txBox="1"/>
            <p:nvPr/>
          </p:nvSpPr>
          <p:spPr>
            <a:xfrm>
              <a:off x="1967862" y="6457841"/>
              <a:ext cx="982411" cy="29023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/>
              </a:pPr>
              <a:r>
                <a:rPr lang="en-US" altLang="ko-KR" sz="800">
                  <a:latin typeface="나눔스퀘어라운드 Bold"/>
                  <a:ea typeface="나눔스퀘어라운드 Bold"/>
                </a:rPr>
                <a:t>sub</a:t>
              </a:r>
              <a:endParaRPr lang="en-US" altLang="ko-KR" sz="800">
                <a:latin typeface="나눔스퀘어라운드 Bold"/>
                <a:ea typeface="나눔스퀘어라운드 Bold"/>
              </a:endParaRPr>
            </a:p>
          </p:txBody>
        </p:sp>
        <p:grpSp>
          <p:nvGrpSpPr>
            <p:cNvPr id="54" name=""/>
            <p:cNvGrpSpPr/>
            <p:nvPr/>
          </p:nvGrpSpPr>
          <p:grpSpPr>
            <a:xfrm rot="0">
              <a:off x="1518283" y="6428430"/>
              <a:ext cx="365025" cy="288727"/>
              <a:chOff x="6095998" y="2098301"/>
              <a:chExt cx="4186452" cy="3311397"/>
            </a:xfrm>
          </p:grpSpPr>
          <p:sp>
            <p:nvSpPr>
              <p:cNvPr id="55" name=""/>
              <p:cNvSpPr/>
              <p:nvPr/>
            </p:nvSpPr>
            <p:spPr>
              <a:xfrm>
                <a:off x="6096000" y="2098301"/>
                <a:ext cx="3239769" cy="3239769"/>
              </a:xfrm>
              <a:prstGeom prst="snip1Rect">
                <a:avLst>
                  <a:gd name="adj" fmla="val 47656"/>
                </a:avLst>
              </a:prstGeom>
              <a:solidFill>
                <a:schemeClr val="lt1"/>
              </a:solidFill>
              <a:ln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en-US" altLang="ko-KR" sz="1000">
                  <a:latin typeface="나눔스퀘어라운드 Bold"/>
                  <a:ea typeface="나눔스퀘어라운드 Bold"/>
                </a:endParaRPr>
              </a:p>
            </p:txBody>
          </p:sp>
          <p:sp>
            <p:nvSpPr>
              <p:cNvPr id="56" name=""/>
              <p:cNvSpPr/>
              <p:nvPr/>
            </p:nvSpPr>
            <p:spPr>
              <a:xfrm>
                <a:off x="6095998" y="2784348"/>
                <a:ext cx="4186452" cy="2625350"/>
              </a:xfrm>
              <a:prstGeom prst="parallelogram">
                <a:avLst>
                  <a:gd name="adj" fmla="val 25000"/>
                </a:avLst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en-US" altLang="ko-KR" sz="1000">
                  <a:latin typeface="나눔스퀘어라운드 Bold"/>
                  <a:ea typeface="나눔스퀘어라운드 Bold"/>
                </a:endParaRPr>
              </a:p>
            </p:txBody>
          </p:sp>
        </p:grpSp>
      </p:grpSp>
      <p:grpSp>
        <p:nvGrpSpPr>
          <p:cNvPr id="81" name=""/>
          <p:cNvGrpSpPr/>
          <p:nvPr/>
        </p:nvGrpSpPr>
        <p:grpSpPr>
          <a:xfrm rot="0">
            <a:off x="699365" y="569944"/>
            <a:ext cx="967287" cy="245352"/>
            <a:chOff x="699363" y="1034331"/>
            <a:chExt cx="1306967" cy="331512"/>
          </a:xfrm>
        </p:grpSpPr>
        <p:sp>
          <p:nvSpPr>
            <p:cNvPr id="9" name=""/>
            <p:cNvSpPr txBox="1"/>
            <p:nvPr/>
          </p:nvSpPr>
          <p:spPr>
            <a:xfrm>
              <a:off x="1118232" y="1069172"/>
              <a:ext cx="888098" cy="29667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/>
              </a:pPr>
              <a:r>
                <a:rPr lang="en-US" altLang="ko-KR" sz="800">
                  <a:latin typeface="나눔스퀘어라운드 Bold"/>
                  <a:ea typeface="나눔스퀘어라운드 Bold"/>
                </a:rPr>
                <a:t>src</a:t>
              </a:r>
              <a:endParaRPr lang="en-US" altLang="ko-KR" sz="800">
                <a:latin typeface="나눔스퀘어라운드 Bold"/>
                <a:ea typeface="나눔스퀘어라운드 Bold"/>
              </a:endParaRPr>
            </a:p>
          </p:txBody>
        </p:sp>
        <p:grpSp>
          <p:nvGrpSpPr>
            <p:cNvPr id="17" name=""/>
            <p:cNvGrpSpPr/>
            <p:nvPr/>
          </p:nvGrpSpPr>
          <p:grpSpPr>
            <a:xfrm rot="0">
              <a:off x="699363" y="1034331"/>
              <a:ext cx="365026" cy="288728"/>
              <a:chOff x="6095998" y="2098301"/>
              <a:chExt cx="4186452" cy="3311397"/>
            </a:xfrm>
          </p:grpSpPr>
          <p:sp>
            <p:nvSpPr>
              <p:cNvPr id="18" name=""/>
              <p:cNvSpPr/>
              <p:nvPr/>
            </p:nvSpPr>
            <p:spPr>
              <a:xfrm>
                <a:off x="6096000" y="2098301"/>
                <a:ext cx="3239769" cy="3239769"/>
              </a:xfrm>
              <a:prstGeom prst="snip1Rect">
                <a:avLst>
                  <a:gd name="adj" fmla="val 47656"/>
                </a:avLst>
              </a:prstGeom>
              <a:solidFill>
                <a:schemeClr val="lt1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en-US" altLang="ko-KR" sz="1000">
                  <a:latin typeface="나눔스퀘어라운드 Bold"/>
                  <a:ea typeface="나눔스퀘어라운드 Bold"/>
                </a:endParaRPr>
              </a:p>
            </p:txBody>
          </p:sp>
          <p:sp>
            <p:nvSpPr>
              <p:cNvPr id="19" name=""/>
              <p:cNvSpPr/>
              <p:nvPr/>
            </p:nvSpPr>
            <p:spPr>
              <a:xfrm>
                <a:off x="6095998" y="2784348"/>
                <a:ext cx="4186452" cy="2625350"/>
              </a:xfrm>
              <a:prstGeom prst="parallelogram">
                <a:avLst>
                  <a:gd name="adj" fmla="val 25000"/>
                </a:avLst>
              </a:prstGeom>
              <a:solidFill>
                <a:schemeClr val="dk1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en-US" altLang="ko-KR" sz="1000">
                  <a:latin typeface="나눔스퀘어라운드 Bold"/>
                  <a:ea typeface="나눔스퀘어라운드 Bold"/>
                </a:endParaRPr>
              </a:p>
            </p:txBody>
          </p:sp>
        </p:grpSp>
      </p:grpSp>
      <p:grpSp>
        <p:nvGrpSpPr>
          <p:cNvPr id="80" name=""/>
          <p:cNvGrpSpPr/>
          <p:nvPr/>
        </p:nvGrpSpPr>
        <p:grpSpPr>
          <a:xfrm rot="0">
            <a:off x="731498" y="5760676"/>
            <a:ext cx="1330825" cy="241083"/>
            <a:chOff x="699363" y="207894"/>
            <a:chExt cx="1798169" cy="325744"/>
          </a:xfrm>
        </p:grpSpPr>
        <p:sp>
          <p:nvSpPr>
            <p:cNvPr id="74" name=""/>
            <p:cNvSpPr txBox="1"/>
            <p:nvPr/>
          </p:nvSpPr>
          <p:spPr>
            <a:xfrm>
              <a:off x="1118232" y="243178"/>
              <a:ext cx="1379301" cy="29046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/>
              </a:pPr>
              <a:r>
                <a:rPr lang="en-US" altLang="ko-KR" sz="800">
                  <a:latin typeface="나눔스퀘어라운드 Bold"/>
                  <a:ea typeface="나눔스퀘어라운드 Bold"/>
                </a:rPr>
                <a:t>pic</a:t>
              </a:r>
              <a:endParaRPr lang="en-US" altLang="ko-KR" sz="800">
                <a:latin typeface="나눔스퀘어라운드 Bold"/>
                <a:ea typeface="나눔스퀘어라운드 Bold"/>
              </a:endParaRPr>
            </a:p>
          </p:txBody>
        </p:sp>
        <p:grpSp>
          <p:nvGrpSpPr>
            <p:cNvPr id="75" name=""/>
            <p:cNvGrpSpPr/>
            <p:nvPr/>
          </p:nvGrpSpPr>
          <p:grpSpPr>
            <a:xfrm rot="0">
              <a:off x="699363" y="207894"/>
              <a:ext cx="365026" cy="288728"/>
              <a:chOff x="6095998" y="2098301"/>
              <a:chExt cx="4186452" cy="3311397"/>
            </a:xfrm>
          </p:grpSpPr>
          <p:sp>
            <p:nvSpPr>
              <p:cNvPr id="76" name=""/>
              <p:cNvSpPr/>
              <p:nvPr/>
            </p:nvSpPr>
            <p:spPr>
              <a:xfrm>
                <a:off x="6096000" y="2098301"/>
                <a:ext cx="3239769" cy="3239769"/>
              </a:xfrm>
              <a:prstGeom prst="snip1Rect">
                <a:avLst>
                  <a:gd name="adj" fmla="val 47656"/>
                </a:avLst>
              </a:prstGeom>
              <a:solidFill>
                <a:schemeClr val="lt1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en-US" altLang="ko-KR" sz="1000">
                  <a:latin typeface="나눔스퀘어라운드 Bold"/>
                  <a:ea typeface="나눔스퀘어라운드 Bold"/>
                </a:endParaRPr>
              </a:p>
            </p:txBody>
          </p:sp>
          <p:sp>
            <p:nvSpPr>
              <p:cNvPr id="77" name=""/>
              <p:cNvSpPr/>
              <p:nvPr/>
            </p:nvSpPr>
            <p:spPr>
              <a:xfrm>
                <a:off x="6095998" y="2784348"/>
                <a:ext cx="4186452" cy="2625350"/>
              </a:xfrm>
              <a:prstGeom prst="parallelogram">
                <a:avLst>
                  <a:gd name="adj" fmla="val 25000"/>
                </a:avLst>
              </a:prstGeom>
              <a:solidFill>
                <a:schemeClr val="dk1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en-US" altLang="ko-KR" sz="1000">
                  <a:latin typeface="나눔스퀘어라운드 Bold"/>
                  <a:ea typeface="나눔스퀘어라운드 Bold"/>
                </a:endParaRPr>
              </a:p>
            </p:txBody>
          </p:sp>
        </p:grpSp>
      </p:grpSp>
      <p:cxnSp>
        <p:nvCxnSpPr>
          <p:cNvPr id="101" name=""/>
          <p:cNvCxnSpPr/>
          <p:nvPr/>
        </p:nvCxnSpPr>
        <p:spPr>
          <a:xfrm rot="16200000" flipH="1">
            <a:off x="362283" y="4572280"/>
            <a:ext cx="142362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"/>
          <p:cNvGrpSpPr/>
          <p:nvPr/>
        </p:nvGrpSpPr>
        <p:grpSpPr>
          <a:xfrm rot="0">
            <a:off x="1305449" y="4175985"/>
            <a:ext cx="1670562" cy="235099"/>
            <a:chOff x="1518284" y="5083023"/>
            <a:chExt cx="2257211" cy="317659"/>
          </a:xfrm>
        </p:grpSpPr>
        <p:sp>
          <p:nvSpPr>
            <p:cNvPr id="43" name=""/>
            <p:cNvSpPr txBox="1"/>
            <p:nvPr/>
          </p:nvSpPr>
          <p:spPr>
            <a:xfrm>
              <a:off x="1967862" y="5111733"/>
              <a:ext cx="1807634" cy="28894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/>
              </a:pPr>
              <a:r>
                <a:rPr lang="en-US" altLang="ko-KR" sz="800">
                  <a:latin typeface="나눔스퀘어라운드 Bold"/>
                  <a:ea typeface="나눔스퀘어라운드 Bold"/>
                </a:rPr>
                <a:t>common</a:t>
              </a:r>
              <a:endParaRPr lang="en-US" altLang="ko-KR" sz="800">
                <a:latin typeface="나눔스퀘어라운드 Bold"/>
                <a:ea typeface="나눔스퀘어라운드 Bold"/>
              </a:endParaRPr>
            </a:p>
          </p:txBody>
        </p:sp>
        <p:grpSp>
          <p:nvGrpSpPr>
            <p:cNvPr id="44" name=""/>
            <p:cNvGrpSpPr/>
            <p:nvPr/>
          </p:nvGrpSpPr>
          <p:grpSpPr>
            <a:xfrm rot="0">
              <a:off x="1518284" y="5083023"/>
              <a:ext cx="365026" cy="288727"/>
              <a:chOff x="6095998" y="2098301"/>
              <a:chExt cx="4186452" cy="3311397"/>
            </a:xfrm>
          </p:grpSpPr>
          <p:sp>
            <p:nvSpPr>
              <p:cNvPr id="45" name=""/>
              <p:cNvSpPr/>
              <p:nvPr/>
            </p:nvSpPr>
            <p:spPr>
              <a:xfrm>
                <a:off x="6096000" y="2098301"/>
                <a:ext cx="3239769" cy="3239769"/>
              </a:xfrm>
              <a:prstGeom prst="snip1Rect">
                <a:avLst>
                  <a:gd name="adj" fmla="val 47656"/>
                </a:avLst>
              </a:prstGeom>
              <a:solidFill>
                <a:schemeClr val="lt1"/>
              </a:solidFill>
              <a:ln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en-US" altLang="ko-KR" sz="1000">
                  <a:latin typeface="나눔스퀘어라운드 Bold"/>
                  <a:ea typeface="나눔스퀘어라운드 Bold"/>
                </a:endParaRPr>
              </a:p>
            </p:txBody>
          </p:sp>
          <p:sp>
            <p:nvSpPr>
              <p:cNvPr id="46" name=""/>
              <p:cNvSpPr/>
              <p:nvPr/>
            </p:nvSpPr>
            <p:spPr>
              <a:xfrm>
                <a:off x="6095998" y="2784348"/>
                <a:ext cx="4186452" cy="2625350"/>
              </a:xfrm>
              <a:prstGeom prst="parallelogram">
                <a:avLst>
                  <a:gd name="adj" fmla="val 25000"/>
                </a:avLst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en-US" altLang="ko-KR" sz="1000">
                  <a:latin typeface="나눔스퀘어라운드 Bold"/>
                  <a:ea typeface="나눔스퀘어라운드 Bold"/>
                </a:endParaRPr>
              </a:p>
            </p:txBody>
          </p:sp>
        </p:grpSp>
      </p:grpSp>
      <p:grpSp>
        <p:nvGrpSpPr>
          <p:cNvPr id="86" name=""/>
          <p:cNvGrpSpPr/>
          <p:nvPr/>
        </p:nvGrpSpPr>
        <p:grpSpPr>
          <a:xfrm rot="0">
            <a:off x="969522" y="3677347"/>
            <a:ext cx="1342205" cy="228913"/>
            <a:chOff x="1064391" y="4409277"/>
            <a:chExt cx="1813545" cy="309301"/>
          </a:xfrm>
        </p:grpSpPr>
        <p:sp>
          <p:nvSpPr>
            <p:cNvPr id="38" name=""/>
            <p:cNvSpPr txBox="1"/>
            <p:nvPr/>
          </p:nvSpPr>
          <p:spPr>
            <a:xfrm>
              <a:off x="1518283" y="4436640"/>
              <a:ext cx="1359653" cy="28193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/>
              </a:pPr>
              <a:r>
                <a:rPr lang="en-US" altLang="ko-KR" sz="800">
                  <a:latin typeface="나눔스퀘어라운드 Bold"/>
                  <a:ea typeface="나눔스퀘어라운드 Bold"/>
                </a:rPr>
                <a:t>styles</a:t>
              </a:r>
              <a:endParaRPr lang="en-US" altLang="ko-KR" sz="800">
                <a:latin typeface="나눔스퀘어라운드 Bold"/>
                <a:ea typeface="나눔스퀘어라운드 Bold"/>
              </a:endParaRPr>
            </a:p>
          </p:txBody>
        </p:sp>
        <p:grpSp>
          <p:nvGrpSpPr>
            <p:cNvPr id="39" name=""/>
            <p:cNvGrpSpPr/>
            <p:nvPr/>
          </p:nvGrpSpPr>
          <p:grpSpPr>
            <a:xfrm rot="0">
              <a:off x="1064391" y="4409277"/>
              <a:ext cx="365026" cy="288727"/>
              <a:chOff x="6095998" y="2098301"/>
              <a:chExt cx="4186452" cy="3311397"/>
            </a:xfrm>
          </p:grpSpPr>
          <p:sp>
            <p:nvSpPr>
              <p:cNvPr id="40" name=""/>
              <p:cNvSpPr/>
              <p:nvPr/>
            </p:nvSpPr>
            <p:spPr>
              <a:xfrm>
                <a:off x="6096000" y="2098301"/>
                <a:ext cx="3239769" cy="3239769"/>
              </a:xfrm>
              <a:prstGeom prst="snip1Rect">
                <a:avLst>
                  <a:gd name="adj" fmla="val 47656"/>
                </a:avLst>
              </a:prstGeom>
              <a:solidFill>
                <a:schemeClr val="lt1"/>
              </a:solidFill>
              <a:ln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en-US" altLang="ko-KR" sz="1000">
                  <a:latin typeface="나눔스퀘어라운드 Bold"/>
                  <a:ea typeface="나눔스퀘어라운드 Bold"/>
                </a:endParaRPr>
              </a:p>
            </p:txBody>
          </p:sp>
          <p:sp>
            <p:nvSpPr>
              <p:cNvPr id="41" name=""/>
              <p:cNvSpPr/>
              <p:nvPr/>
            </p:nvSpPr>
            <p:spPr>
              <a:xfrm>
                <a:off x="6095998" y="2784348"/>
                <a:ext cx="4186452" cy="2625350"/>
              </a:xfrm>
              <a:prstGeom prst="parallelogram">
                <a:avLst>
                  <a:gd name="adj" fmla="val 25000"/>
                </a:avLst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en-US" altLang="ko-KR" sz="1000">
                  <a:latin typeface="나눔스퀘어라운드 Bold"/>
                  <a:ea typeface="나눔스퀘어라운드 Bold"/>
                </a:endParaRPr>
              </a:p>
            </p:txBody>
          </p:sp>
        </p:grpSp>
      </p:grpSp>
      <p:grpSp>
        <p:nvGrpSpPr>
          <p:cNvPr id="126" name=""/>
          <p:cNvGrpSpPr/>
          <p:nvPr/>
        </p:nvGrpSpPr>
        <p:grpSpPr>
          <a:xfrm rot="0">
            <a:off x="731499" y="6197705"/>
            <a:ext cx="1330825" cy="241238"/>
            <a:chOff x="699364" y="207892"/>
            <a:chExt cx="1798168" cy="325953"/>
          </a:xfrm>
        </p:grpSpPr>
        <p:sp>
          <p:nvSpPr>
            <p:cNvPr id="127" name=""/>
            <p:cNvSpPr txBox="1"/>
            <p:nvPr/>
          </p:nvSpPr>
          <p:spPr>
            <a:xfrm>
              <a:off x="1118231" y="243168"/>
              <a:ext cx="1379301" cy="29067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/>
              </a:pPr>
              <a:r>
                <a:rPr lang="en-US" altLang="ko-KR" sz="800">
                  <a:latin typeface="나눔스퀘어라운드 Bold"/>
                  <a:ea typeface="나눔스퀘어라운드 Bold"/>
                </a:rPr>
                <a:t>data</a:t>
              </a:r>
              <a:endParaRPr lang="en-US" altLang="ko-KR" sz="800">
                <a:latin typeface="나눔스퀘어라운드 Bold"/>
                <a:ea typeface="나눔스퀘어라운드 Bold"/>
              </a:endParaRPr>
            </a:p>
          </p:txBody>
        </p:sp>
        <p:grpSp>
          <p:nvGrpSpPr>
            <p:cNvPr id="128" name=""/>
            <p:cNvGrpSpPr/>
            <p:nvPr/>
          </p:nvGrpSpPr>
          <p:grpSpPr>
            <a:xfrm rot="0">
              <a:off x="699364" y="207892"/>
              <a:ext cx="365026" cy="288727"/>
              <a:chOff x="6095998" y="2098301"/>
              <a:chExt cx="4186452" cy="3311397"/>
            </a:xfrm>
          </p:grpSpPr>
          <p:sp>
            <p:nvSpPr>
              <p:cNvPr id="129" name=""/>
              <p:cNvSpPr/>
              <p:nvPr/>
            </p:nvSpPr>
            <p:spPr>
              <a:xfrm>
                <a:off x="6096000" y="2098301"/>
                <a:ext cx="3239769" cy="3239769"/>
              </a:xfrm>
              <a:prstGeom prst="snip1Rect">
                <a:avLst>
                  <a:gd name="adj" fmla="val 47656"/>
                </a:avLst>
              </a:prstGeom>
              <a:solidFill>
                <a:schemeClr val="lt1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en-US" altLang="ko-KR" sz="1000">
                  <a:latin typeface="나눔스퀘어라운드 Bold"/>
                  <a:ea typeface="나눔스퀘어라운드 Bold"/>
                </a:endParaRPr>
              </a:p>
            </p:txBody>
          </p:sp>
          <p:sp>
            <p:nvSpPr>
              <p:cNvPr id="130" name=""/>
              <p:cNvSpPr/>
              <p:nvPr/>
            </p:nvSpPr>
            <p:spPr>
              <a:xfrm>
                <a:off x="6095998" y="2784348"/>
                <a:ext cx="4186452" cy="2625350"/>
              </a:xfrm>
              <a:prstGeom prst="parallelogram">
                <a:avLst>
                  <a:gd name="adj" fmla="val 25000"/>
                </a:avLst>
              </a:prstGeom>
              <a:solidFill>
                <a:schemeClr val="dk1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en-US" altLang="ko-KR" sz="1000">
                  <a:latin typeface="나눔스퀘어라운드 Bold"/>
                  <a:ea typeface="나눔스퀘어라운드 Bold"/>
                </a:endParaRPr>
              </a:p>
            </p:txBody>
          </p:sp>
        </p:grpSp>
      </p:grpSp>
      <p:cxnSp>
        <p:nvCxnSpPr>
          <p:cNvPr id="145" name=""/>
          <p:cNvCxnSpPr/>
          <p:nvPr/>
        </p:nvCxnSpPr>
        <p:spPr>
          <a:xfrm>
            <a:off x="2159781" y="2201006"/>
            <a:ext cx="873360" cy="0"/>
          </a:xfrm>
          <a:prstGeom prst="line">
            <a:avLst/>
          </a:prstGeom>
          <a:noFill/>
          <a:ln w="12700" cap="flat" cmpd="sng" algn="ctr">
            <a:solidFill>
              <a:srgbClr val="ffd700">
                <a:alpha val="100000"/>
              </a:srgbClr>
            </a:solidFill>
            <a:prstDash val="solid"/>
          </a:ln>
        </p:spPr>
      </p:cxnSp>
      <p:cxnSp>
        <p:nvCxnSpPr>
          <p:cNvPr id="146" name=""/>
          <p:cNvCxnSpPr/>
          <p:nvPr/>
        </p:nvCxnSpPr>
        <p:spPr>
          <a:xfrm>
            <a:off x="904060" y="6246455"/>
            <a:ext cx="1638629" cy="0"/>
          </a:xfrm>
          <a:prstGeom prst="line">
            <a:avLst/>
          </a:prstGeom>
          <a:noFill/>
          <a:ln w="12700" cap="flat" cmpd="sng" algn="ctr">
            <a:solidFill>
              <a:srgbClr val="69d8ad">
                <a:alpha val="100000"/>
              </a:srgbClr>
            </a:solidFill>
            <a:prstDash val="solid"/>
          </a:ln>
        </p:spPr>
      </p:cxnSp>
      <p:grpSp>
        <p:nvGrpSpPr>
          <p:cNvPr id="151" name=""/>
          <p:cNvGrpSpPr/>
          <p:nvPr/>
        </p:nvGrpSpPr>
        <p:grpSpPr>
          <a:xfrm rot="0">
            <a:off x="1140537" y="880792"/>
            <a:ext cx="968783" cy="215595"/>
            <a:chOff x="759536" y="5654762"/>
            <a:chExt cx="968783" cy="215595"/>
          </a:xfrm>
        </p:grpSpPr>
        <p:pic>
          <p:nvPicPr>
            <p:cNvPr id="149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759536" y="5654762"/>
              <a:ext cx="241701" cy="215265"/>
            </a:xfrm>
            <a:prstGeom prst="rect">
              <a:avLst/>
            </a:prstGeom>
          </p:spPr>
        </p:pic>
        <p:sp>
          <p:nvSpPr>
            <p:cNvPr id="150" name=""/>
            <p:cNvSpPr txBox="1"/>
            <p:nvPr/>
          </p:nvSpPr>
          <p:spPr>
            <a:xfrm>
              <a:off x="1001237" y="5655964"/>
              <a:ext cx="727082" cy="21439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app.jsx</a:t>
              </a:r>
              <a:endPara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endParaRPr>
            </a:p>
          </p:txBody>
        </p:sp>
      </p:grpSp>
      <p:grpSp>
        <p:nvGrpSpPr>
          <p:cNvPr id="152" name=""/>
          <p:cNvGrpSpPr/>
          <p:nvPr/>
        </p:nvGrpSpPr>
        <p:grpSpPr>
          <a:xfrm rot="0">
            <a:off x="1140537" y="1217342"/>
            <a:ext cx="968783" cy="215265"/>
            <a:chOff x="759536" y="5654762"/>
            <a:chExt cx="968783" cy="215265"/>
          </a:xfrm>
        </p:grpSpPr>
        <p:pic>
          <p:nvPicPr>
            <p:cNvPr id="153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759536" y="5654762"/>
              <a:ext cx="241701" cy="215265"/>
            </a:xfrm>
            <a:prstGeom prst="rect">
              <a:avLst/>
            </a:prstGeom>
          </p:spPr>
        </p:pic>
        <p:sp>
          <p:nvSpPr>
            <p:cNvPr id="154" name=""/>
            <p:cNvSpPr txBox="1"/>
            <p:nvPr/>
          </p:nvSpPr>
          <p:spPr>
            <a:xfrm>
              <a:off x="1001237" y="5655964"/>
              <a:ext cx="727082" cy="21286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main.jsx</a:t>
              </a:r>
              <a:endPara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endParaRPr>
            </a:p>
          </p:txBody>
        </p:sp>
      </p:grpSp>
      <p:cxnSp>
        <p:nvCxnSpPr>
          <p:cNvPr id="155" name=""/>
          <p:cNvCxnSpPr/>
          <p:nvPr/>
        </p:nvCxnSpPr>
        <p:spPr>
          <a:xfrm>
            <a:off x="813267" y="988425"/>
            <a:ext cx="406170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"/>
          <p:cNvCxnSpPr/>
          <p:nvPr/>
        </p:nvCxnSpPr>
        <p:spPr>
          <a:xfrm>
            <a:off x="813267" y="1324975"/>
            <a:ext cx="406170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"/>
          <p:cNvCxnSpPr/>
          <p:nvPr/>
        </p:nvCxnSpPr>
        <p:spPr>
          <a:xfrm>
            <a:off x="813267" y="259929"/>
            <a:ext cx="22257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5" name=""/>
          <p:cNvGrpSpPr/>
          <p:nvPr/>
        </p:nvGrpSpPr>
        <p:grpSpPr>
          <a:xfrm rot="0">
            <a:off x="1078925" y="111382"/>
            <a:ext cx="982770" cy="297092"/>
            <a:chOff x="1078924" y="111382"/>
            <a:chExt cx="982770" cy="297092"/>
          </a:xfrm>
        </p:grpSpPr>
        <p:pic>
          <p:nvPicPr>
            <p:cNvPr id="158" name=""/>
            <p:cNvPicPr>
              <a:picLocks noChangeAspect="1"/>
            </p:cNvPicPr>
            <p:nvPr/>
          </p:nvPicPr>
          <p:blipFill rotWithShape="1">
            <a:blip r:embed="rId4"/>
            <a:srcRect l="28680" r="29350"/>
            <a:stretch>
              <a:fillRect/>
            </a:stretch>
          </p:blipFill>
          <p:spPr>
            <a:xfrm>
              <a:off x="1078924" y="111382"/>
              <a:ext cx="219203" cy="297092"/>
            </a:xfrm>
            <a:prstGeom prst="rect">
              <a:avLst/>
            </a:prstGeom>
          </p:spPr>
        </p:pic>
        <p:sp>
          <p:nvSpPr>
            <p:cNvPr id="164" name=""/>
            <p:cNvSpPr txBox="1"/>
            <p:nvPr/>
          </p:nvSpPr>
          <p:spPr>
            <a:xfrm>
              <a:off x="1334612" y="184557"/>
              <a:ext cx="727082" cy="21439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  <a:solidFill>
                    <a:srgbClr val="e54d26"/>
                  </a:solidFill>
                  <a:latin typeface="나눔스퀘어라운드 Bold"/>
                  <a:ea typeface="나눔스퀘어라운드 Bold"/>
                </a:rPr>
                <a:t>index.html</a:t>
              </a:r>
              <a:endPara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<a:solidFill>
                  <a:srgbClr val="e54d26"/>
                </a:solidFill>
                <a:latin typeface="나눔스퀘어라운드 Bold"/>
                <a:ea typeface="나눔스퀘어라운드 Bold"/>
              </a:endParaRPr>
            </a:p>
          </p:txBody>
        </p:sp>
      </p:grpSp>
      <p:grpSp>
        <p:nvGrpSpPr>
          <p:cNvPr id="183" name=""/>
          <p:cNvGrpSpPr/>
          <p:nvPr/>
        </p:nvGrpSpPr>
        <p:grpSpPr>
          <a:xfrm rot="0">
            <a:off x="2729786" y="390718"/>
            <a:ext cx="7140254" cy="3524794"/>
            <a:chOff x="2729786" y="1343218"/>
            <a:chExt cx="7140254" cy="3524794"/>
          </a:xfrm>
        </p:grpSpPr>
        <p:grpSp>
          <p:nvGrpSpPr>
            <p:cNvPr id="179" name=""/>
            <p:cNvGrpSpPr/>
            <p:nvPr/>
          </p:nvGrpSpPr>
          <p:grpSpPr>
            <a:xfrm rot="0">
              <a:off x="2729787" y="2518149"/>
              <a:ext cx="7140253" cy="991689"/>
              <a:chOff x="2982734" y="586618"/>
              <a:chExt cx="7140253" cy="991689"/>
            </a:xfrm>
          </p:grpSpPr>
          <p:sp>
            <p:nvSpPr>
              <p:cNvPr id="167" name=""/>
              <p:cNvSpPr/>
              <p:nvPr/>
            </p:nvSpPr>
            <p:spPr>
              <a:xfrm>
                <a:off x="2982734" y="586618"/>
                <a:ext cx="7140252" cy="991689"/>
              </a:xfrm>
              <a:prstGeom prst="rect">
                <a:avLst/>
              </a:prstGeom>
              <a:solidFill>
                <a:srgbClr val="ffe766">
                  <a:alpha val="100000"/>
                </a:srgbClr>
              </a:solidFill>
              <a:ln w="19050" cap="flat" cmpd="sng" algn="ctr">
                <a:solidFill>
                  <a:srgbClr val="ffe766">
                    <a:alpha val="100000"/>
                  </a:srgbClr>
                </a:solidFill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grpSp>
            <p:nvGrpSpPr>
              <p:cNvPr id="173" name=""/>
              <p:cNvGrpSpPr/>
              <p:nvPr/>
            </p:nvGrpSpPr>
            <p:grpSpPr>
              <a:xfrm rot="0">
                <a:off x="3096974" y="763682"/>
                <a:ext cx="3972032" cy="637561"/>
                <a:chOff x="3230385" y="811251"/>
                <a:chExt cx="3972032" cy="637561"/>
              </a:xfrm>
            </p:grpSpPr>
            <p:sp>
              <p:nvSpPr>
                <p:cNvPr id="168" name=""/>
                <p:cNvSpPr txBox="1"/>
                <p:nvPr/>
              </p:nvSpPr>
              <p:spPr>
                <a:xfrm>
                  <a:off x="3230385" y="811251"/>
                  <a:ext cx="3972031" cy="27123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p>
                  <a:pPr marL="0" indent="0" algn="l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<a:solidFill>
                        <a:srgbClr val="000000"/>
                      </a:solidFill>
                      <a:latin typeface="나눔스퀘어라운드 Bold"/>
                      <a:ea typeface="나눔스퀘어라운드 Bold"/>
                    </a:rPr>
                    <a:t>Header.jsx : </a:t>
                  </a:r>
                  <a:r>
    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  <a:solidFill>
                        <a:srgbClr val="000000"/>
                      </a:solidFill>
                      <a:latin typeface="나눔스퀘어라운드 Bold"/>
                      <a:ea typeface="나눔스퀘어라운드 Bold"/>
                    </a:rPr>
                    <a:t>헤더컴포넌트</a:t>
                  </a:r>
                  <a:r>
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<a:solidFill>
                        <a:srgbClr val="000000"/>
                      </a:solidFill>
                      <a:latin typeface="나눔스퀘어라운드 Bold"/>
                      <a:ea typeface="나눔스퀘어라운드 Bold"/>
                    </a:rPr>
                    <a:t>,</a:t>
                  </a:r>
                  <a:r>
    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  <a:solidFill>
                        <a:srgbClr val="000000"/>
                      </a:solidFill>
                      <a:latin typeface="나눔스퀘어라운드 Bold"/>
                      <a:ea typeface="나눔스퀘어라운드 Bold"/>
                    </a:rPr>
                    <a:t> 홈페이지 내 데이터 검색 및 로고</a:t>
                  </a:r>
      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<a:solidFill>
                      <a:srgbClr val="000000"/>
                    </a:solidFill>
                    <a:latin typeface="나눔스퀘어라운드 Bold"/>
                    <a:ea typeface="나눔스퀘어라운드 Bold"/>
                  </a:endParaRPr>
                </a:p>
              </p:txBody>
            </p:sp>
            <p:sp>
              <p:nvSpPr>
                <p:cNvPr id="169" name=""/>
                <p:cNvSpPr txBox="1"/>
                <p:nvPr/>
              </p:nvSpPr>
              <p:spPr>
                <a:xfrm>
                  <a:off x="3230385" y="1178047"/>
                  <a:ext cx="3972031" cy="27076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p>
                  <a:pPr marL="0" indent="0" algn="l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<a:solidFill>
                        <a:srgbClr val="000000"/>
                      </a:solidFill>
                      <a:latin typeface="나눔스퀘어라운드 Bold"/>
                      <a:ea typeface="나눔스퀘어라운드 Bold"/>
                    </a:rPr>
                    <a:t>Search.jsx : </a:t>
                  </a:r>
                  <a:r>
    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  <a:solidFill>
                        <a:srgbClr val="000000"/>
                      </a:solidFill>
                      <a:latin typeface="나눔스퀘어라운드 Bold"/>
                      <a:ea typeface="나눔스퀘어라운드 Bold"/>
                    </a:rPr>
                    <a:t>데이터 검색 컴포넌트</a:t>
                  </a:r>
      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<a:solidFill>
                      <a:srgbClr val="000000"/>
                    </a:solidFill>
                    <a:latin typeface="나눔스퀘어라운드 Bold"/>
                    <a:ea typeface="나눔스퀘어라운드 Bold"/>
                  </a:endParaRPr>
                </a:p>
              </p:txBody>
            </p:sp>
          </p:grpSp>
        </p:grpSp>
        <p:grpSp>
          <p:nvGrpSpPr>
            <p:cNvPr id="177" name=""/>
            <p:cNvGrpSpPr/>
            <p:nvPr/>
          </p:nvGrpSpPr>
          <p:grpSpPr>
            <a:xfrm rot="0">
              <a:off x="2729786" y="4372168"/>
              <a:ext cx="7140253" cy="495844"/>
              <a:chOff x="2982734" y="0"/>
              <a:chExt cx="7140253" cy="495844"/>
            </a:xfrm>
          </p:grpSpPr>
          <p:sp>
            <p:nvSpPr>
              <p:cNvPr id="171" name=""/>
              <p:cNvSpPr/>
              <p:nvPr/>
            </p:nvSpPr>
            <p:spPr>
              <a:xfrm>
                <a:off x="2982734" y="0"/>
                <a:ext cx="7140253" cy="495844"/>
              </a:xfrm>
              <a:prstGeom prst="rect">
                <a:avLst/>
              </a:prstGeom>
              <a:solidFill>
                <a:srgbClr val="ffe766">
                  <a:alpha val="100000"/>
                </a:srgbClr>
              </a:solidFill>
              <a:ln w="19050" cap="flat" cmpd="sng" algn="ctr">
                <a:solidFill>
                  <a:srgbClr val="ffe766">
                    <a:alpha val="100000"/>
                  </a:srgbClr>
                </a:solidFill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170" name=""/>
              <p:cNvSpPr txBox="1"/>
              <p:nvPr/>
            </p:nvSpPr>
            <p:spPr>
              <a:xfrm>
                <a:off x="3096975" y="111738"/>
                <a:ext cx="1823579" cy="2723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mar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<a:solidFill>
                      <a:srgbClr val="000000"/>
                    </a:solidFill>
                    <a:latin typeface="나눔스퀘어라운드 Bold"/>
                    <a:ea typeface="나눔스퀘어라운드 Bold"/>
                  </a:rPr>
                  <a:t>Footer.jsx:</a:t>
                </a:r>
                <a:r>
  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<a:solidFill>
                      <a:srgbClr val="000000"/>
                    </a:solidFill>
                    <a:latin typeface="나눔스퀘어라운드 Bold"/>
                    <a:ea typeface="나눔스퀘어라운드 Bold"/>
                  </a:rPr>
                  <a:t> 푸터컴포넌트</a:t>
                </a:r>
    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endParaRPr>
              </a:p>
            </p:txBody>
          </p:sp>
        </p:grpSp>
        <p:grpSp>
          <p:nvGrpSpPr>
            <p:cNvPr id="178" name=""/>
            <p:cNvGrpSpPr/>
            <p:nvPr/>
          </p:nvGrpSpPr>
          <p:grpSpPr>
            <a:xfrm rot="0">
              <a:off x="2729786" y="3693081"/>
              <a:ext cx="7140253" cy="495844"/>
              <a:chOff x="2982734" y="-580480"/>
              <a:chExt cx="7140253" cy="495844"/>
            </a:xfrm>
          </p:grpSpPr>
          <p:sp>
            <p:nvSpPr>
              <p:cNvPr id="175" name=""/>
              <p:cNvSpPr/>
              <p:nvPr/>
            </p:nvSpPr>
            <p:spPr>
              <a:xfrm>
                <a:off x="2982734" y="-580480"/>
                <a:ext cx="7140253" cy="495844"/>
              </a:xfrm>
              <a:prstGeom prst="rect">
                <a:avLst/>
              </a:prstGeom>
              <a:solidFill>
                <a:srgbClr val="ffe766">
                  <a:alpha val="100000"/>
                </a:srgbClr>
              </a:solidFill>
              <a:ln w="19050" cap="flat" cmpd="sng" algn="ctr">
                <a:solidFill>
                  <a:srgbClr val="ffe766">
                    <a:alpha val="100000"/>
                  </a:srgbClr>
                </a:solidFill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174" name=""/>
              <p:cNvSpPr txBox="1"/>
              <p:nvPr/>
            </p:nvSpPr>
            <p:spPr>
              <a:xfrm>
                <a:off x="3096974" y="-468622"/>
                <a:ext cx="6675337" cy="2721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mar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<a:solidFill>
                      <a:srgbClr val="000000"/>
                    </a:solidFill>
                    <a:latin typeface="나눔스퀘어라운드 Bold"/>
                    <a:ea typeface="나눔스퀘어라운드 Bold"/>
                  </a:rPr>
                  <a:t>Popup.jsx : </a:t>
                </a:r>
                <a:r>
  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<a:solidFill>
                      <a:srgbClr val="000000"/>
                    </a:solidFill>
                    <a:latin typeface="나눔스퀘어라운드 Bold"/>
                    <a:ea typeface="나눔스퀘어라운드 Bold"/>
                  </a:rPr>
                  <a:t>텍스트 크기 설정</a:t>
                </a:r>
                <a:r>
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<a:solidFill>
                      <a:srgbClr val="000000"/>
                    </a:solidFill>
                    <a:latin typeface="나눔스퀘어라운드 Bold"/>
                    <a:ea typeface="나눔스퀘어라운드 Bold"/>
                  </a:rPr>
                  <a:t>,</a:t>
                </a:r>
                <a:r>
  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<a:solidFill>
                      <a:srgbClr val="000000"/>
                    </a:solidFill>
                    <a:latin typeface="나눔스퀘어라운드 Bold"/>
                    <a:ea typeface="나눔스퀘어라운드 Bold"/>
                  </a:rPr>
                  <a:t> 고대비 모드 설정 컴포넌트</a:t>
                </a:r>
    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endParaRPr>
              </a:p>
            </p:txBody>
          </p:sp>
        </p:grpSp>
        <p:grpSp>
          <p:nvGrpSpPr>
            <p:cNvPr id="181" name=""/>
            <p:cNvGrpSpPr/>
            <p:nvPr/>
          </p:nvGrpSpPr>
          <p:grpSpPr>
            <a:xfrm rot="0">
              <a:off x="2729786" y="1343218"/>
              <a:ext cx="7140253" cy="991689"/>
              <a:chOff x="2835436" y="3429000"/>
              <a:chExt cx="7140253" cy="991689"/>
            </a:xfrm>
          </p:grpSpPr>
          <p:sp>
            <p:nvSpPr>
              <p:cNvPr id="180" name=""/>
              <p:cNvSpPr/>
              <p:nvPr/>
            </p:nvSpPr>
            <p:spPr>
              <a:xfrm>
                <a:off x="2835436" y="3429000"/>
                <a:ext cx="7140253" cy="991689"/>
              </a:xfrm>
              <a:prstGeom prst="rect">
                <a:avLst/>
              </a:prstGeom>
              <a:solidFill>
                <a:srgbClr val="ffe766">
                  <a:alpha val="100000"/>
                </a:srgbClr>
              </a:solidFill>
              <a:ln w="19050" cap="flat" cmpd="sng" algn="ctr">
                <a:solidFill>
                  <a:srgbClr val="ffe766">
                    <a:alpha val="100000"/>
                  </a:srgbClr>
                </a:solidFill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grpSp>
            <p:nvGrpSpPr>
              <p:cNvPr id="123" name=""/>
              <p:cNvGrpSpPr/>
              <p:nvPr/>
            </p:nvGrpSpPr>
            <p:grpSpPr>
              <a:xfrm rot="0">
                <a:off x="2905629" y="3558143"/>
                <a:ext cx="6958796" cy="733400"/>
                <a:chOff x="3775494" y="2188199"/>
                <a:chExt cx="6958796" cy="733400"/>
              </a:xfrm>
            </p:grpSpPr>
            <p:sp>
              <p:nvSpPr>
                <p:cNvPr id="118" name=""/>
                <p:cNvSpPr txBox="1"/>
                <p:nvPr/>
              </p:nvSpPr>
              <p:spPr>
                <a:xfrm>
                  <a:off x="3775498" y="2188199"/>
                  <a:ext cx="6958792" cy="26880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p>
                  <a:pPr marL="0" indent="0" algn="l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<a:solidFill>
                        <a:srgbClr val="000000"/>
                      </a:solidFill>
                      <a:latin typeface="나눔스퀘어라운드 Bold"/>
                      <a:ea typeface="나눔스퀘어라운드 Bold"/>
                    </a:rPr>
                    <a:t>Layout.jsx : </a:t>
                  </a:r>
                  <a:r>
    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  <a:solidFill>
                        <a:srgbClr val="000000"/>
                      </a:solidFill>
                      <a:latin typeface="나눔스퀘어라운드 Bold"/>
                      <a:ea typeface="나눔스퀘어라운드 Bold"/>
                    </a:rPr>
                    <a:t>메인페이지</a:t>
                  </a:r>
                  <a:r>
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<a:solidFill>
                        <a:srgbClr val="000000"/>
                      </a:solidFill>
                      <a:latin typeface="나눔스퀘어라운드 Bold"/>
                      <a:ea typeface="나눔스퀘어라운드 Bold"/>
                    </a:rPr>
                    <a:t> 레이아웃, </a:t>
                  </a:r>
                  <a:r>
    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  <a:solidFill>
                        <a:srgbClr val="000000"/>
                      </a:solidFill>
                      <a:latin typeface="나눔스퀘어라운드 Bold"/>
                      <a:ea typeface="나눔스퀘어라운드 Bold"/>
                    </a:rPr>
                    <a:t>페이지 이동시 스크롤 위치 초기화</a:t>
                  </a:r>
                  <a:r>
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<a:solidFill>
                        <a:srgbClr val="000000"/>
                      </a:solidFill>
                      <a:latin typeface="나눔스퀘어라운드 Bold"/>
                      <a:ea typeface="나눔스퀘어라운드 Bold"/>
                    </a:rPr>
                    <a:t>,</a:t>
                  </a:r>
                  <a:r>
    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  <a:solidFill>
                        <a:srgbClr val="000000"/>
                      </a:solidFill>
                      <a:latin typeface="나눔스퀘어라운드 Bold"/>
                      <a:ea typeface="나눔스퀘어라운드 Bold"/>
                    </a:rPr>
                    <a:t> 타이틀 출력</a:t>
                  </a:r>
      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<a:solidFill>
                      <a:srgbClr val="000000"/>
                    </a:solidFill>
                    <a:latin typeface="나눔스퀘어라운드 Bold"/>
                    <a:ea typeface="나눔스퀘어라운드 Bold"/>
                  </a:endParaRPr>
                </a:p>
              </p:txBody>
            </p:sp>
            <p:sp>
              <p:nvSpPr>
                <p:cNvPr id="122" name=""/>
                <p:cNvSpPr txBox="1"/>
                <p:nvPr/>
              </p:nvSpPr>
              <p:spPr>
                <a:xfrm>
                  <a:off x="3775494" y="2649691"/>
                  <a:ext cx="5096505" cy="27190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p>
                  <a:pPr marL="0" indent="0" algn="l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<a:solidFill>
                        <a:srgbClr val="000000"/>
                      </a:solidFill>
                      <a:latin typeface="나눔스퀘어라운드 Bold"/>
                      <a:ea typeface="나눔스퀘어라운드 Bold"/>
                    </a:rPr>
                    <a:t>Visual.jsx : </a:t>
                  </a:r>
                  <a:r>
    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  <a:solidFill>
                        <a:srgbClr val="000000"/>
                      </a:solidFill>
                      <a:latin typeface="나눔스퀘어라운드 Bold"/>
                      <a:ea typeface="나눔스퀘어라운드 Bold"/>
                    </a:rPr>
                    <a:t>모든 </a:t>
                  </a:r>
                  <a:r>
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<a:solidFill>
                        <a:srgbClr val="000000"/>
                      </a:solidFill>
                      <a:latin typeface="나눔스퀘어라운드 Bold"/>
                      <a:ea typeface="나눔스퀘어라운드 Bold"/>
                    </a:rPr>
                    <a:t>페이지의 </a:t>
                  </a:r>
                  <a:r>
    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  <a:solidFill>
                        <a:srgbClr val="000000"/>
                      </a:solidFill>
                      <a:latin typeface="나눔스퀘어라운드 Bold"/>
                      <a:ea typeface="나눔스퀘어라운드 Bold"/>
                    </a:rPr>
                    <a:t>공통적인 </a:t>
                  </a:r>
                  <a:r>
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<a:solidFill>
                        <a:srgbClr val="000000"/>
                      </a:solidFill>
                      <a:latin typeface="나눔스퀘어라운드 Bold"/>
                      <a:ea typeface="나눔스퀘어라운드 Bold"/>
                    </a:rPr>
                    <a:t>시각적 요소를 구성 </a:t>
                  </a:r>
                  <a:r>
    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  <a:solidFill>
                        <a:srgbClr val="000000"/>
                      </a:solidFill>
                      <a:latin typeface="나눔스퀘어라운드 Bold"/>
                      <a:ea typeface="나눔스퀘어라운드 Bold"/>
                    </a:rPr>
                    <a:t>컴포넌트</a:t>
                  </a:r>
                  <a:r>
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<a:solidFill>
                        <a:srgbClr val="000000"/>
                      </a:solidFill>
                      <a:latin typeface="나눔스퀘어라운드 Bold"/>
                      <a:ea typeface="나눔스퀘어라운드 Bold"/>
                    </a:rPr>
                    <a:t>(linear</a:t>
                  </a:r>
                  <a:r>
    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  <a:solidFill>
                        <a:srgbClr val="000000"/>
                      </a:solidFill>
                      <a:latin typeface="나눔스퀘어라운드 Bold"/>
                      <a:ea typeface="나눔스퀘어라운드 Bold"/>
                    </a:rPr>
                    <a:t> 효과</a:t>
                  </a:r>
                  <a:r>
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<a:solidFill>
                        <a:srgbClr val="000000"/>
                      </a:solidFill>
                      <a:latin typeface="나눔스퀘어라운드 Bold"/>
                      <a:ea typeface="나눔스퀘어라운드 Bold"/>
                    </a:rPr>
                    <a:t>)</a:t>
                  </a:r>
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<a:solidFill>
                      <a:srgbClr val="000000"/>
                    </a:solidFill>
                    <a:latin typeface="나눔스퀘어라운드 Bold"/>
                    <a:ea typeface="나눔스퀘어라운드 Bold"/>
                  </a:endParaRPr>
                </a:p>
              </p:txBody>
            </p:sp>
          </p:grpSp>
        </p:grpSp>
      </p:grpSp>
      <p:grpSp>
        <p:nvGrpSpPr>
          <p:cNvPr id="186" name=""/>
          <p:cNvGrpSpPr/>
          <p:nvPr/>
        </p:nvGrpSpPr>
        <p:grpSpPr>
          <a:xfrm rot="0">
            <a:off x="1407594" y="5397902"/>
            <a:ext cx="1135709" cy="388178"/>
            <a:chOff x="1407594" y="5397902"/>
            <a:chExt cx="1135709" cy="388178"/>
          </a:xfrm>
        </p:grpSpPr>
        <p:cxnSp>
          <p:nvCxnSpPr>
            <p:cNvPr id="147" name=""/>
            <p:cNvCxnSpPr/>
            <p:nvPr/>
          </p:nvCxnSpPr>
          <p:spPr>
            <a:xfrm>
              <a:off x="1407594" y="5786080"/>
              <a:ext cx="1135709" cy="0"/>
            </a:xfrm>
            <a:prstGeom prst="line">
              <a:avLst/>
            </a:prstGeom>
            <a:noFill/>
            <a:ln w="12700" cap="flat" cmpd="sng" algn="ctr">
              <a:solidFill>
                <a:srgbClr val="a0b4e6">
                  <a:alpha val="100000"/>
                </a:srgbClr>
              </a:solidFill>
              <a:prstDash val="solid"/>
            </a:ln>
          </p:spPr>
        </p:cxnSp>
        <p:cxnSp>
          <p:nvCxnSpPr>
            <p:cNvPr id="185" name=""/>
            <p:cNvCxnSpPr/>
            <p:nvPr/>
          </p:nvCxnSpPr>
          <p:spPr>
            <a:xfrm rot="16200000">
              <a:off x="2349214" y="5591991"/>
              <a:ext cx="388178" cy="0"/>
            </a:xfrm>
            <a:prstGeom prst="line">
              <a:avLst/>
            </a:prstGeom>
            <a:noFill/>
            <a:ln w="12700" cap="flat" cmpd="sng" algn="ctr">
              <a:solidFill>
                <a:srgbClr val="a0b4e6">
                  <a:alpha val="100000"/>
                </a:srgbClr>
              </a:solidFill>
              <a:prstDash val="solid"/>
            </a:ln>
          </p:spPr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"/>
          <p:cNvSpPr/>
          <p:nvPr/>
        </p:nvSpPr>
        <p:spPr>
          <a:xfrm>
            <a:off x="2454662" y="1185172"/>
            <a:ext cx="7581594" cy="4487656"/>
          </a:xfrm>
          <a:prstGeom prst="rect">
            <a:avLst/>
          </a:prstGeom>
          <a:solidFill>
            <a:srgbClr val="ffd700">
              <a:alpha val="100000"/>
            </a:srgbClr>
          </a:solidFill>
          <a:ln w="19050" cap="flat" cmpd="sng" algn="ctr">
            <a:solidFill>
              <a:srgbClr val="ffd7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46" name=""/>
          <p:cNvSpPr/>
          <p:nvPr/>
        </p:nvSpPr>
        <p:spPr>
          <a:xfrm>
            <a:off x="2622147" y="3351994"/>
            <a:ext cx="7246624" cy="2220938"/>
          </a:xfrm>
          <a:prstGeom prst="rect">
            <a:avLst/>
          </a:prstGeom>
          <a:solidFill>
            <a:srgbClr val="ffe766">
              <a:alpha val="100000"/>
            </a:srgbClr>
          </a:solidFill>
          <a:ln w="19050" cap="flat" cmpd="sng" algn="ctr">
            <a:solidFill>
              <a:srgbClr val="ffe766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66" name=""/>
          <p:cNvSpPr/>
          <p:nvPr/>
        </p:nvSpPr>
        <p:spPr>
          <a:xfrm>
            <a:off x="3256857" y="3888628"/>
            <a:ext cx="6329828" cy="1515679"/>
          </a:xfrm>
          <a:prstGeom prst="rect">
            <a:avLst/>
          </a:prstGeom>
          <a:solidFill>
            <a:srgbClr val="fff7cc">
              <a:alpha val="100000"/>
            </a:srgbClr>
          </a:solidFill>
          <a:ln w="19050" cap="flat" cmpd="sng" algn="ctr">
            <a:solidFill>
              <a:srgbClr val="fff7c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grpSp>
        <p:nvGrpSpPr>
          <p:cNvPr id="251" name=""/>
          <p:cNvGrpSpPr/>
          <p:nvPr/>
        </p:nvGrpSpPr>
        <p:grpSpPr>
          <a:xfrm rot="0">
            <a:off x="2771518" y="3452663"/>
            <a:ext cx="6772700" cy="1908009"/>
            <a:chOff x="4360325" y="739788"/>
            <a:chExt cx="6772700" cy="1663015"/>
          </a:xfrm>
        </p:grpSpPr>
        <p:sp>
          <p:nvSpPr>
            <p:cNvPr id="258" name=""/>
            <p:cNvSpPr txBox="1"/>
            <p:nvPr/>
          </p:nvSpPr>
          <p:spPr>
            <a:xfrm>
              <a:off x="4846092" y="2168361"/>
              <a:ext cx="5858640" cy="23444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LastNav.jsx : 페이지 하단에 들어가는 </a:t>
              </a:r>
              <a:r>
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네비게이션바</a:t>
              </a:r>
  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endParaRPr>
            </a:p>
          </p:txBody>
        </p:sp>
        <p:sp>
          <p:nvSpPr>
            <p:cNvPr id="259" name=""/>
            <p:cNvSpPr txBox="1"/>
            <p:nvPr/>
          </p:nvSpPr>
          <p:spPr>
            <a:xfrm>
              <a:off x="4846088" y="1501255"/>
              <a:ext cx="6286937" cy="23738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FirstVisitDetail2.jsx : </a:t>
              </a:r>
              <a:r>
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첫방문자를 위한 세부내용 </a:t>
              </a:r>
              <a:r>
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2</a:t>
              </a:r>
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endParaRPr>
            </a:p>
          </p:txBody>
        </p:sp>
        <p:sp>
          <p:nvSpPr>
            <p:cNvPr id="260" name=""/>
            <p:cNvSpPr txBox="1"/>
            <p:nvPr/>
          </p:nvSpPr>
          <p:spPr>
            <a:xfrm>
              <a:off x="4846088" y="1835452"/>
              <a:ext cx="6286937" cy="23597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FirstVisitDetail3.jsx : </a:t>
              </a:r>
              <a:r>
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첫방문자를 위한 세부내용 </a:t>
              </a:r>
              <a:r>
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3(</a:t>
              </a:r>
              <a:r>
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기타내용링크</a:t>
              </a:r>
              <a:r>
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,</a:t>
              </a:r>
              <a:r>
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 로그인링크</a:t>
              </a:r>
              <a:r>
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)</a:t>
              </a:r>
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endParaRPr>
            </a:p>
          </p:txBody>
        </p:sp>
        <p:sp>
          <p:nvSpPr>
            <p:cNvPr id="255" name=""/>
            <p:cNvSpPr txBox="1"/>
            <p:nvPr/>
          </p:nvSpPr>
          <p:spPr>
            <a:xfrm>
              <a:off x="4846087" y="1166181"/>
              <a:ext cx="6286937" cy="23732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FirstVisitDetail1.jsx : </a:t>
              </a:r>
              <a:r>
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첫방문자를 위한 세부내용</a:t>
              </a:r>
              <a:r>
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1</a:t>
              </a:r>
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endParaRPr>
            </a:p>
          </p:txBody>
        </p:sp>
        <p:sp>
          <p:nvSpPr>
            <p:cNvPr id="456" name=""/>
            <p:cNvSpPr txBox="1"/>
            <p:nvPr/>
          </p:nvSpPr>
          <p:spPr>
            <a:xfrm>
              <a:off x="4360325" y="739788"/>
              <a:ext cx="6286930" cy="23731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FirstVisit.jsx : </a:t>
              </a:r>
              <a:r>
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첫방문자를 위한 전체 페이지</a:t>
              </a:r>
              <a:r>
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(FirstFollow</a:t>
              </a:r>
              <a:r>
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 클릭시 아래로 출력되는 내용</a:t>
              </a:r>
              <a:r>
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)</a:t>
              </a:r>
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endParaRPr>
            </a:p>
          </p:txBody>
        </p:sp>
      </p:grpSp>
      <p:sp>
        <p:nvSpPr>
          <p:cNvPr id="264" name=""/>
          <p:cNvSpPr/>
          <p:nvPr/>
        </p:nvSpPr>
        <p:spPr>
          <a:xfrm>
            <a:off x="1645505" y="2705831"/>
            <a:ext cx="539557" cy="188536"/>
          </a:xfrm>
          <a:prstGeom prst="rect">
            <a:avLst/>
          </a:prstGeom>
          <a:solidFill>
            <a:srgbClr val="ffd700">
              <a:alpha val="100000"/>
            </a:srgbClr>
          </a:solidFill>
          <a:ln w="19050" cap="flat" cmpd="sng" algn="ctr">
            <a:solidFill>
              <a:srgbClr val="ffd7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265" name=""/>
          <p:cNvCxnSpPr/>
          <p:nvPr/>
        </p:nvCxnSpPr>
        <p:spPr>
          <a:xfrm rot="16200000" flipH="1">
            <a:off x="-2187145" y="3260341"/>
            <a:ext cx="6000825" cy="0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266" name=""/>
          <p:cNvCxnSpPr/>
          <p:nvPr/>
        </p:nvCxnSpPr>
        <p:spPr>
          <a:xfrm>
            <a:off x="813267" y="1785309"/>
            <a:ext cx="191073" cy="0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267" name=""/>
          <p:cNvCxnSpPr/>
          <p:nvPr/>
        </p:nvCxnSpPr>
        <p:spPr>
          <a:xfrm>
            <a:off x="813267" y="3784188"/>
            <a:ext cx="191073" cy="0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grpSp>
        <p:nvGrpSpPr>
          <p:cNvPr id="268" name=""/>
          <p:cNvGrpSpPr/>
          <p:nvPr/>
        </p:nvGrpSpPr>
        <p:grpSpPr>
          <a:xfrm rot="0">
            <a:off x="1074096" y="2282090"/>
            <a:ext cx="290682" cy="3002004"/>
            <a:chOff x="1205689" y="2524052"/>
            <a:chExt cx="258173" cy="4056212"/>
          </a:xfrm>
        </p:grpSpPr>
        <p:cxnSp>
          <p:nvCxnSpPr>
            <p:cNvPr id="269" name=""/>
            <p:cNvCxnSpPr/>
            <p:nvPr/>
          </p:nvCxnSpPr>
          <p:spPr>
            <a:xfrm>
              <a:off x="1205689" y="2524052"/>
              <a:ext cx="258173" cy="0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  <p:cxnSp>
          <p:nvCxnSpPr>
            <p:cNvPr id="270" name=""/>
            <p:cNvCxnSpPr/>
            <p:nvPr/>
          </p:nvCxnSpPr>
          <p:spPr>
            <a:xfrm>
              <a:off x="1205689" y="3199139"/>
              <a:ext cx="258173" cy="0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  <p:cxnSp>
          <p:nvCxnSpPr>
            <p:cNvPr id="271" name=""/>
            <p:cNvCxnSpPr/>
            <p:nvPr/>
          </p:nvCxnSpPr>
          <p:spPr>
            <a:xfrm>
              <a:off x="1205689" y="3876928"/>
              <a:ext cx="258173" cy="0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  <p:cxnSp>
          <p:nvCxnSpPr>
            <p:cNvPr id="272" name=""/>
            <p:cNvCxnSpPr/>
            <p:nvPr/>
          </p:nvCxnSpPr>
          <p:spPr>
            <a:xfrm>
              <a:off x="1205689" y="5227389"/>
              <a:ext cx="258173" cy="0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  <p:cxnSp>
          <p:nvCxnSpPr>
            <p:cNvPr id="273" name=""/>
            <p:cNvCxnSpPr/>
            <p:nvPr/>
          </p:nvCxnSpPr>
          <p:spPr>
            <a:xfrm>
              <a:off x="1205689" y="5902475"/>
              <a:ext cx="258173" cy="0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  <p:cxnSp>
          <p:nvCxnSpPr>
            <p:cNvPr id="274" name=""/>
            <p:cNvCxnSpPr/>
            <p:nvPr/>
          </p:nvCxnSpPr>
          <p:spPr>
            <a:xfrm>
              <a:off x="1205689" y="6580264"/>
              <a:ext cx="258173" cy="0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</p:grpSp>
      <p:cxnSp>
        <p:nvCxnSpPr>
          <p:cNvPr id="275" name=""/>
          <p:cNvCxnSpPr/>
          <p:nvPr/>
        </p:nvCxnSpPr>
        <p:spPr>
          <a:xfrm rot="16200000" flipH="1">
            <a:off x="362283" y="2574879"/>
            <a:ext cx="1423626" cy="0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grpSp>
        <p:nvGrpSpPr>
          <p:cNvPr id="276" name=""/>
          <p:cNvGrpSpPr/>
          <p:nvPr/>
        </p:nvGrpSpPr>
        <p:grpSpPr>
          <a:xfrm rot="0">
            <a:off x="969522" y="1677607"/>
            <a:ext cx="2127453" cy="237930"/>
            <a:chOff x="1064390" y="1707294"/>
            <a:chExt cx="2874547" cy="321483"/>
          </a:xfrm>
        </p:grpSpPr>
        <p:sp>
          <p:nvSpPr>
            <p:cNvPr id="277" name=""/>
            <p:cNvSpPr txBox="1"/>
            <p:nvPr/>
          </p:nvSpPr>
          <p:spPr>
            <a:xfrm>
              <a:off x="1518281" y="1741392"/>
              <a:ext cx="2420656" cy="28738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components</a:t>
              </a:r>
              <a:endPara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endParaRPr>
            </a:p>
          </p:txBody>
        </p:sp>
        <p:grpSp>
          <p:nvGrpSpPr>
            <p:cNvPr id="278" name=""/>
            <p:cNvGrpSpPr/>
            <p:nvPr/>
          </p:nvGrpSpPr>
          <p:grpSpPr>
            <a:xfrm rot="0">
              <a:off x="1064390" y="1707294"/>
              <a:ext cx="365026" cy="288728"/>
              <a:chOff x="6095998" y="2098301"/>
              <a:chExt cx="4186452" cy="3311397"/>
            </a:xfrm>
          </p:grpSpPr>
          <p:sp>
            <p:nvSpPr>
              <p:cNvPr id="279" name=""/>
              <p:cNvSpPr/>
              <p:nvPr/>
            </p:nvSpPr>
            <p:spPr>
              <a:xfrm>
                <a:off x="6096000" y="2098301"/>
                <a:ext cx="3239769" cy="3239769"/>
              </a:xfrm>
              <a:prstGeom prst="snip1Rect">
                <a:avLst>
                  <a:gd name="adj" fmla="val 47656"/>
                </a:avLst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808080">
                    <a:alpha val="100000"/>
                  </a:srgbClr>
                </a:solidFill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  <p:sp>
            <p:nvSpPr>
              <p:cNvPr id="280" name=""/>
              <p:cNvSpPr/>
              <p:nvPr/>
            </p:nvSpPr>
            <p:spPr>
              <a:xfrm>
                <a:off x="6095998" y="2784348"/>
                <a:ext cx="4186452" cy="2625350"/>
              </a:xfrm>
              <a:prstGeom prst="parallelogram">
                <a:avLst>
                  <a:gd name="adj" fmla="val 25000"/>
                </a:avLst>
              </a:prstGeom>
              <a:solidFill>
                <a:srgbClr val="808080">
                  <a:alpha val="100000"/>
                </a:srgbClr>
              </a:solidFill>
              <a:ln w="19050" cap="flat" cmpd="sng" algn="ctr">
                <a:noFill/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</p:grpSp>
      </p:grpSp>
      <p:grpSp>
        <p:nvGrpSpPr>
          <p:cNvPr id="281" name=""/>
          <p:cNvGrpSpPr/>
          <p:nvPr/>
        </p:nvGrpSpPr>
        <p:grpSpPr>
          <a:xfrm rot="0">
            <a:off x="1305449" y="2175247"/>
            <a:ext cx="1670563" cy="235590"/>
            <a:chOff x="1518285" y="2379690"/>
            <a:chExt cx="2257211" cy="318322"/>
          </a:xfrm>
        </p:grpSpPr>
        <p:sp>
          <p:nvSpPr>
            <p:cNvPr id="282" name=""/>
            <p:cNvSpPr txBox="1"/>
            <p:nvPr/>
          </p:nvSpPr>
          <p:spPr>
            <a:xfrm>
              <a:off x="1967862" y="2408998"/>
              <a:ext cx="1807634" cy="28901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common</a:t>
              </a:r>
              <a:endPara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endParaRPr>
            </a:p>
          </p:txBody>
        </p:sp>
        <p:grpSp>
          <p:nvGrpSpPr>
            <p:cNvPr id="283" name=""/>
            <p:cNvGrpSpPr/>
            <p:nvPr/>
          </p:nvGrpSpPr>
          <p:grpSpPr>
            <a:xfrm rot="0">
              <a:off x="1518285" y="2379690"/>
              <a:ext cx="365026" cy="288727"/>
              <a:chOff x="6095998" y="2098301"/>
              <a:chExt cx="4186452" cy="3311397"/>
            </a:xfrm>
          </p:grpSpPr>
          <p:sp>
            <p:nvSpPr>
              <p:cNvPr id="284" name=""/>
              <p:cNvSpPr/>
              <p:nvPr/>
            </p:nvSpPr>
            <p:spPr>
              <a:xfrm>
                <a:off x="6096000" y="2098301"/>
                <a:ext cx="3239769" cy="3239769"/>
              </a:xfrm>
              <a:prstGeom prst="snip1Rect">
                <a:avLst>
                  <a:gd name="adj" fmla="val 47656"/>
                </a:avLst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808080">
                    <a:alpha val="100000"/>
                  </a:srgbClr>
                </a:solidFill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  <p:sp>
            <p:nvSpPr>
              <p:cNvPr id="285" name=""/>
              <p:cNvSpPr/>
              <p:nvPr/>
            </p:nvSpPr>
            <p:spPr>
              <a:xfrm>
                <a:off x="6095998" y="2784348"/>
                <a:ext cx="4186452" cy="2625350"/>
              </a:xfrm>
              <a:prstGeom prst="parallelogram">
                <a:avLst>
                  <a:gd name="adj" fmla="val 25000"/>
                </a:avLst>
              </a:prstGeom>
              <a:solidFill>
                <a:srgbClr val="808080">
                  <a:alpha val="100000"/>
                </a:srgbClr>
              </a:solidFill>
              <a:ln w="19050" cap="flat" cmpd="sng" algn="ctr">
                <a:noFill/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</p:grpSp>
      </p:grpSp>
      <p:grpSp>
        <p:nvGrpSpPr>
          <p:cNvPr id="286" name=""/>
          <p:cNvGrpSpPr/>
          <p:nvPr/>
        </p:nvGrpSpPr>
        <p:grpSpPr>
          <a:xfrm rot="0">
            <a:off x="1305448" y="2674878"/>
            <a:ext cx="1219772" cy="231258"/>
            <a:chOff x="1518284" y="3054776"/>
            <a:chExt cx="1648117" cy="312468"/>
          </a:xfrm>
        </p:grpSpPr>
        <p:sp>
          <p:nvSpPr>
            <p:cNvPr id="287" name=""/>
            <p:cNvSpPr txBox="1"/>
            <p:nvPr/>
          </p:nvSpPr>
          <p:spPr>
            <a:xfrm>
              <a:off x="1967860" y="3081993"/>
              <a:ext cx="1198541" cy="28525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main</a:t>
              </a:r>
              <a:endPara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endParaRPr>
            </a:p>
          </p:txBody>
        </p:sp>
        <p:grpSp>
          <p:nvGrpSpPr>
            <p:cNvPr id="288" name=""/>
            <p:cNvGrpSpPr/>
            <p:nvPr/>
          </p:nvGrpSpPr>
          <p:grpSpPr>
            <a:xfrm rot="0">
              <a:off x="1518284" y="3054776"/>
              <a:ext cx="365026" cy="288728"/>
              <a:chOff x="6095998" y="2098301"/>
              <a:chExt cx="4186452" cy="3311397"/>
            </a:xfrm>
          </p:grpSpPr>
          <p:sp>
            <p:nvSpPr>
              <p:cNvPr id="289" name=""/>
              <p:cNvSpPr/>
              <p:nvPr/>
            </p:nvSpPr>
            <p:spPr>
              <a:xfrm>
                <a:off x="6096000" y="2098301"/>
                <a:ext cx="3239769" cy="3239769"/>
              </a:xfrm>
              <a:prstGeom prst="snip1Rect">
                <a:avLst>
                  <a:gd name="adj" fmla="val 47656"/>
                </a:avLst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808080">
                    <a:alpha val="100000"/>
                  </a:srgbClr>
                </a:solidFill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  <p:sp>
            <p:nvSpPr>
              <p:cNvPr id="290" name=""/>
              <p:cNvSpPr/>
              <p:nvPr/>
            </p:nvSpPr>
            <p:spPr>
              <a:xfrm>
                <a:off x="6095998" y="2784348"/>
                <a:ext cx="4186452" cy="2625350"/>
              </a:xfrm>
              <a:prstGeom prst="parallelogram">
                <a:avLst>
                  <a:gd name="adj" fmla="val 25000"/>
                </a:avLst>
              </a:prstGeom>
              <a:solidFill>
                <a:srgbClr val="808080">
                  <a:alpha val="100000"/>
                </a:srgbClr>
              </a:solidFill>
              <a:ln w="19050" cap="flat" cmpd="sng" algn="ctr">
                <a:noFill/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</p:grpSp>
      </p:grpSp>
      <p:grpSp>
        <p:nvGrpSpPr>
          <p:cNvPr id="291" name=""/>
          <p:cNvGrpSpPr/>
          <p:nvPr/>
        </p:nvGrpSpPr>
        <p:grpSpPr>
          <a:xfrm rot="0">
            <a:off x="1305449" y="3176510"/>
            <a:ext cx="1059814" cy="234450"/>
            <a:chOff x="1518284" y="3732565"/>
            <a:chExt cx="1431987" cy="316782"/>
          </a:xfrm>
        </p:grpSpPr>
        <p:sp>
          <p:nvSpPr>
            <p:cNvPr id="292" name=""/>
            <p:cNvSpPr txBox="1"/>
            <p:nvPr/>
          </p:nvSpPr>
          <p:spPr>
            <a:xfrm>
              <a:off x="1967862" y="3760397"/>
              <a:ext cx="982410" cy="28894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sub</a:t>
              </a:r>
              <a:endPara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endParaRPr>
            </a:p>
          </p:txBody>
        </p:sp>
        <p:grpSp>
          <p:nvGrpSpPr>
            <p:cNvPr id="293" name=""/>
            <p:cNvGrpSpPr/>
            <p:nvPr/>
          </p:nvGrpSpPr>
          <p:grpSpPr>
            <a:xfrm rot="0">
              <a:off x="1518284" y="3732565"/>
              <a:ext cx="365026" cy="288728"/>
              <a:chOff x="6095998" y="2098301"/>
              <a:chExt cx="4186452" cy="3311397"/>
            </a:xfrm>
          </p:grpSpPr>
          <p:sp>
            <p:nvSpPr>
              <p:cNvPr id="294" name=""/>
              <p:cNvSpPr/>
              <p:nvPr/>
            </p:nvSpPr>
            <p:spPr>
              <a:xfrm>
                <a:off x="6096000" y="2098301"/>
                <a:ext cx="3239769" cy="3239769"/>
              </a:xfrm>
              <a:prstGeom prst="snip1Rect">
                <a:avLst>
                  <a:gd name="adj" fmla="val 47656"/>
                </a:avLst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808080">
                    <a:alpha val="100000"/>
                  </a:srgbClr>
                </a:solidFill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  <p:sp>
            <p:nvSpPr>
              <p:cNvPr id="295" name=""/>
              <p:cNvSpPr/>
              <p:nvPr/>
            </p:nvSpPr>
            <p:spPr>
              <a:xfrm>
                <a:off x="6095998" y="2784348"/>
                <a:ext cx="4186452" cy="2625350"/>
              </a:xfrm>
              <a:prstGeom prst="parallelogram">
                <a:avLst>
                  <a:gd name="adj" fmla="val 25000"/>
                </a:avLst>
              </a:prstGeom>
              <a:solidFill>
                <a:srgbClr val="808080">
                  <a:alpha val="100000"/>
                </a:srgbClr>
              </a:solidFill>
              <a:ln w="19050" cap="flat" cmpd="sng" algn="ctr">
                <a:noFill/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</p:grpSp>
      </p:grpSp>
      <p:grpSp>
        <p:nvGrpSpPr>
          <p:cNvPr id="296" name=""/>
          <p:cNvGrpSpPr/>
          <p:nvPr/>
        </p:nvGrpSpPr>
        <p:grpSpPr>
          <a:xfrm rot="0">
            <a:off x="1305448" y="4672948"/>
            <a:ext cx="1219772" cy="238101"/>
            <a:chOff x="1518284" y="5754503"/>
            <a:chExt cx="1648117" cy="321715"/>
          </a:xfrm>
        </p:grpSpPr>
        <p:sp>
          <p:nvSpPr>
            <p:cNvPr id="297" name=""/>
            <p:cNvSpPr txBox="1"/>
            <p:nvPr/>
          </p:nvSpPr>
          <p:spPr>
            <a:xfrm>
              <a:off x="1967860" y="5787162"/>
              <a:ext cx="1198541" cy="289056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main</a:t>
              </a:r>
              <a:endPara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endParaRPr>
            </a:p>
          </p:txBody>
        </p:sp>
        <p:grpSp>
          <p:nvGrpSpPr>
            <p:cNvPr id="298" name=""/>
            <p:cNvGrpSpPr/>
            <p:nvPr/>
          </p:nvGrpSpPr>
          <p:grpSpPr>
            <a:xfrm rot="0">
              <a:off x="1518284" y="5754503"/>
              <a:ext cx="365026" cy="288728"/>
              <a:chOff x="6095998" y="2098301"/>
              <a:chExt cx="4186452" cy="3311397"/>
            </a:xfrm>
          </p:grpSpPr>
          <p:sp>
            <p:nvSpPr>
              <p:cNvPr id="299" name=""/>
              <p:cNvSpPr/>
              <p:nvPr/>
            </p:nvSpPr>
            <p:spPr>
              <a:xfrm>
                <a:off x="6096000" y="2098301"/>
                <a:ext cx="3239769" cy="3239769"/>
              </a:xfrm>
              <a:prstGeom prst="snip1Rect">
                <a:avLst>
                  <a:gd name="adj" fmla="val 47656"/>
                </a:avLst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808080">
                    <a:alpha val="100000"/>
                  </a:srgbClr>
                </a:solidFill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  <p:sp>
            <p:nvSpPr>
              <p:cNvPr id="300" name=""/>
              <p:cNvSpPr/>
              <p:nvPr/>
            </p:nvSpPr>
            <p:spPr>
              <a:xfrm>
                <a:off x="6095998" y="2784348"/>
                <a:ext cx="4186452" cy="2625350"/>
              </a:xfrm>
              <a:prstGeom prst="parallelogram">
                <a:avLst>
                  <a:gd name="adj" fmla="val 25000"/>
                </a:avLst>
              </a:prstGeom>
              <a:solidFill>
                <a:srgbClr val="808080">
                  <a:alpha val="100000"/>
                </a:srgbClr>
              </a:solidFill>
              <a:ln w="19050" cap="flat" cmpd="sng" algn="ctr">
                <a:noFill/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</p:grpSp>
      </p:grpSp>
      <p:grpSp>
        <p:nvGrpSpPr>
          <p:cNvPr id="301" name=""/>
          <p:cNvGrpSpPr/>
          <p:nvPr/>
        </p:nvGrpSpPr>
        <p:grpSpPr>
          <a:xfrm rot="0">
            <a:off x="1305449" y="5171721"/>
            <a:ext cx="1059815" cy="236573"/>
            <a:chOff x="1518284" y="6428430"/>
            <a:chExt cx="1431989" cy="319650"/>
          </a:xfrm>
        </p:grpSpPr>
        <p:sp>
          <p:nvSpPr>
            <p:cNvPr id="302" name=""/>
            <p:cNvSpPr txBox="1"/>
            <p:nvPr/>
          </p:nvSpPr>
          <p:spPr>
            <a:xfrm>
              <a:off x="1967862" y="6457841"/>
              <a:ext cx="982411" cy="29023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sub</a:t>
              </a:r>
              <a:endPara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endParaRPr>
            </a:p>
          </p:txBody>
        </p:sp>
        <p:grpSp>
          <p:nvGrpSpPr>
            <p:cNvPr id="303" name=""/>
            <p:cNvGrpSpPr/>
            <p:nvPr/>
          </p:nvGrpSpPr>
          <p:grpSpPr>
            <a:xfrm rot="0">
              <a:off x="1518284" y="6428430"/>
              <a:ext cx="365026" cy="288727"/>
              <a:chOff x="6095998" y="2098301"/>
              <a:chExt cx="4186452" cy="3311397"/>
            </a:xfrm>
          </p:grpSpPr>
          <p:sp>
            <p:nvSpPr>
              <p:cNvPr id="304" name=""/>
              <p:cNvSpPr/>
              <p:nvPr/>
            </p:nvSpPr>
            <p:spPr>
              <a:xfrm>
                <a:off x="6096000" y="2098301"/>
                <a:ext cx="3239769" cy="3239769"/>
              </a:xfrm>
              <a:prstGeom prst="snip1Rect">
                <a:avLst>
                  <a:gd name="adj" fmla="val 47656"/>
                </a:avLst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808080">
                    <a:alpha val="100000"/>
                  </a:srgbClr>
                </a:solidFill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  <p:sp>
            <p:nvSpPr>
              <p:cNvPr id="305" name=""/>
              <p:cNvSpPr/>
              <p:nvPr/>
            </p:nvSpPr>
            <p:spPr>
              <a:xfrm>
                <a:off x="6095998" y="2784348"/>
                <a:ext cx="4186452" cy="2625350"/>
              </a:xfrm>
              <a:prstGeom prst="parallelogram">
                <a:avLst>
                  <a:gd name="adj" fmla="val 25000"/>
                </a:avLst>
              </a:prstGeom>
              <a:solidFill>
                <a:srgbClr val="808080">
                  <a:alpha val="100000"/>
                </a:srgbClr>
              </a:solidFill>
              <a:ln w="19050" cap="flat" cmpd="sng" algn="ctr">
                <a:noFill/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</p:grpSp>
      </p:grpSp>
      <p:grpSp>
        <p:nvGrpSpPr>
          <p:cNvPr id="306" name=""/>
          <p:cNvGrpSpPr/>
          <p:nvPr/>
        </p:nvGrpSpPr>
        <p:grpSpPr>
          <a:xfrm rot="0">
            <a:off x="699365" y="569945"/>
            <a:ext cx="967287" cy="245353"/>
            <a:chOff x="699363" y="1034331"/>
            <a:chExt cx="1306967" cy="331513"/>
          </a:xfrm>
        </p:grpSpPr>
        <p:sp>
          <p:nvSpPr>
            <p:cNvPr id="307" name=""/>
            <p:cNvSpPr txBox="1"/>
            <p:nvPr/>
          </p:nvSpPr>
          <p:spPr>
            <a:xfrm>
              <a:off x="1118232" y="1069172"/>
              <a:ext cx="888098" cy="29667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src</a:t>
              </a:r>
              <a:endPara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endParaRPr>
            </a:p>
          </p:txBody>
        </p:sp>
        <p:grpSp>
          <p:nvGrpSpPr>
            <p:cNvPr id="308" name=""/>
            <p:cNvGrpSpPr/>
            <p:nvPr/>
          </p:nvGrpSpPr>
          <p:grpSpPr>
            <a:xfrm rot="0">
              <a:off x="699363" y="1034331"/>
              <a:ext cx="365026" cy="288728"/>
              <a:chOff x="6095998" y="2098301"/>
              <a:chExt cx="4186452" cy="3311397"/>
            </a:xfrm>
          </p:grpSpPr>
          <p:sp>
            <p:nvSpPr>
              <p:cNvPr id="309" name=""/>
              <p:cNvSpPr/>
              <p:nvPr/>
            </p:nvSpPr>
            <p:spPr>
              <a:xfrm>
                <a:off x="6096000" y="2098301"/>
                <a:ext cx="3239769" cy="3239769"/>
              </a:xfrm>
              <a:prstGeom prst="snip1Rect">
                <a:avLst>
                  <a:gd name="adj" fmla="val 47656"/>
                </a:avLst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  <p:sp>
            <p:nvSpPr>
              <p:cNvPr id="310" name=""/>
              <p:cNvSpPr/>
              <p:nvPr/>
            </p:nvSpPr>
            <p:spPr>
              <a:xfrm>
                <a:off x="6095998" y="2784348"/>
                <a:ext cx="4186452" cy="2625350"/>
              </a:xfrm>
              <a:prstGeom prst="parallelogram">
                <a:avLst>
                  <a:gd name="adj" fmla="val 25000"/>
                </a:avLst>
              </a:prstGeom>
              <a:solidFill>
                <a:srgbClr val="000000">
                  <a:alpha val="100000"/>
                </a:srgbClr>
              </a:solidFill>
              <a:ln w="19050" cap="flat" cmpd="sng" algn="ctr">
                <a:noFill/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</p:grpSp>
      </p:grpSp>
      <p:grpSp>
        <p:nvGrpSpPr>
          <p:cNvPr id="311" name=""/>
          <p:cNvGrpSpPr/>
          <p:nvPr/>
        </p:nvGrpSpPr>
        <p:grpSpPr>
          <a:xfrm rot="0">
            <a:off x="731499" y="5760677"/>
            <a:ext cx="1330826" cy="241084"/>
            <a:chOff x="699364" y="207895"/>
            <a:chExt cx="1798170" cy="325745"/>
          </a:xfrm>
        </p:grpSpPr>
        <p:sp>
          <p:nvSpPr>
            <p:cNvPr id="312" name=""/>
            <p:cNvSpPr txBox="1"/>
            <p:nvPr/>
          </p:nvSpPr>
          <p:spPr>
            <a:xfrm>
              <a:off x="1118232" y="243178"/>
              <a:ext cx="1379301" cy="29046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pic</a:t>
              </a:r>
              <a:endPara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endParaRPr>
            </a:p>
          </p:txBody>
        </p:sp>
        <p:grpSp>
          <p:nvGrpSpPr>
            <p:cNvPr id="313" name=""/>
            <p:cNvGrpSpPr/>
            <p:nvPr/>
          </p:nvGrpSpPr>
          <p:grpSpPr>
            <a:xfrm rot="0">
              <a:off x="699364" y="207895"/>
              <a:ext cx="365026" cy="288728"/>
              <a:chOff x="6095998" y="2098301"/>
              <a:chExt cx="4186452" cy="3311397"/>
            </a:xfrm>
          </p:grpSpPr>
          <p:sp>
            <p:nvSpPr>
              <p:cNvPr id="314" name=""/>
              <p:cNvSpPr/>
              <p:nvPr/>
            </p:nvSpPr>
            <p:spPr>
              <a:xfrm>
                <a:off x="6096000" y="2098301"/>
                <a:ext cx="3239769" cy="3239769"/>
              </a:xfrm>
              <a:prstGeom prst="snip1Rect">
                <a:avLst>
                  <a:gd name="adj" fmla="val 47656"/>
                </a:avLst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  <p:sp>
            <p:nvSpPr>
              <p:cNvPr id="315" name=""/>
              <p:cNvSpPr/>
              <p:nvPr/>
            </p:nvSpPr>
            <p:spPr>
              <a:xfrm>
                <a:off x="6095998" y="2784348"/>
                <a:ext cx="4186452" cy="2625350"/>
              </a:xfrm>
              <a:prstGeom prst="parallelogram">
                <a:avLst>
                  <a:gd name="adj" fmla="val 25000"/>
                </a:avLst>
              </a:prstGeom>
              <a:solidFill>
                <a:srgbClr val="000000">
                  <a:alpha val="100000"/>
                </a:srgbClr>
              </a:solidFill>
              <a:ln w="19050" cap="flat" cmpd="sng" algn="ctr">
                <a:noFill/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</p:grpSp>
      </p:grpSp>
      <p:cxnSp>
        <p:nvCxnSpPr>
          <p:cNvPr id="316" name=""/>
          <p:cNvCxnSpPr/>
          <p:nvPr/>
        </p:nvCxnSpPr>
        <p:spPr>
          <a:xfrm rot="16200000" flipH="1">
            <a:off x="362283" y="4572280"/>
            <a:ext cx="1423626" cy="0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grpSp>
        <p:nvGrpSpPr>
          <p:cNvPr id="317" name=""/>
          <p:cNvGrpSpPr/>
          <p:nvPr/>
        </p:nvGrpSpPr>
        <p:grpSpPr>
          <a:xfrm rot="0">
            <a:off x="1305449" y="4175986"/>
            <a:ext cx="1670563" cy="235099"/>
            <a:chOff x="1518285" y="5083024"/>
            <a:chExt cx="2257212" cy="317659"/>
          </a:xfrm>
        </p:grpSpPr>
        <p:sp>
          <p:nvSpPr>
            <p:cNvPr id="318" name=""/>
            <p:cNvSpPr txBox="1"/>
            <p:nvPr/>
          </p:nvSpPr>
          <p:spPr>
            <a:xfrm>
              <a:off x="1967862" y="5111733"/>
              <a:ext cx="1807634" cy="28894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common</a:t>
              </a:r>
              <a:endPara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endParaRPr>
            </a:p>
          </p:txBody>
        </p:sp>
        <p:grpSp>
          <p:nvGrpSpPr>
            <p:cNvPr id="319" name=""/>
            <p:cNvGrpSpPr/>
            <p:nvPr/>
          </p:nvGrpSpPr>
          <p:grpSpPr>
            <a:xfrm rot="0">
              <a:off x="1518285" y="5083024"/>
              <a:ext cx="365026" cy="288728"/>
              <a:chOff x="6095998" y="2098301"/>
              <a:chExt cx="4186452" cy="3311397"/>
            </a:xfrm>
          </p:grpSpPr>
          <p:sp>
            <p:nvSpPr>
              <p:cNvPr id="320" name=""/>
              <p:cNvSpPr/>
              <p:nvPr/>
            </p:nvSpPr>
            <p:spPr>
              <a:xfrm>
                <a:off x="6096000" y="2098301"/>
                <a:ext cx="3239769" cy="3239769"/>
              </a:xfrm>
              <a:prstGeom prst="snip1Rect">
                <a:avLst>
                  <a:gd name="adj" fmla="val 47656"/>
                </a:avLst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808080">
                    <a:alpha val="100000"/>
                  </a:srgbClr>
                </a:solidFill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  <p:sp>
            <p:nvSpPr>
              <p:cNvPr id="321" name=""/>
              <p:cNvSpPr/>
              <p:nvPr/>
            </p:nvSpPr>
            <p:spPr>
              <a:xfrm>
                <a:off x="6095998" y="2784348"/>
                <a:ext cx="4186452" cy="2625350"/>
              </a:xfrm>
              <a:prstGeom prst="parallelogram">
                <a:avLst>
                  <a:gd name="adj" fmla="val 25000"/>
                </a:avLst>
              </a:prstGeom>
              <a:solidFill>
                <a:srgbClr val="808080">
                  <a:alpha val="100000"/>
                </a:srgbClr>
              </a:solidFill>
              <a:ln w="19050" cap="flat" cmpd="sng" algn="ctr">
                <a:noFill/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</p:grpSp>
      </p:grpSp>
      <p:grpSp>
        <p:nvGrpSpPr>
          <p:cNvPr id="322" name=""/>
          <p:cNvGrpSpPr/>
          <p:nvPr/>
        </p:nvGrpSpPr>
        <p:grpSpPr>
          <a:xfrm rot="0">
            <a:off x="969522" y="3677347"/>
            <a:ext cx="1342205" cy="228913"/>
            <a:chOff x="1064391" y="4409278"/>
            <a:chExt cx="1813545" cy="309300"/>
          </a:xfrm>
        </p:grpSpPr>
        <p:sp>
          <p:nvSpPr>
            <p:cNvPr id="323" name=""/>
            <p:cNvSpPr txBox="1"/>
            <p:nvPr/>
          </p:nvSpPr>
          <p:spPr>
            <a:xfrm>
              <a:off x="1518283" y="4436640"/>
              <a:ext cx="1359653" cy="28193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styles</a:t>
              </a:r>
              <a:endPara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endParaRPr>
            </a:p>
          </p:txBody>
        </p:sp>
        <p:grpSp>
          <p:nvGrpSpPr>
            <p:cNvPr id="324" name=""/>
            <p:cNvGrpSpPr/>
            <p:nvPr/>
          </p:nvGrpSpPr>
          <p:grpSpPr>
            <a:xfrm rot="0">
              <a:off x="1064391" y="4409278"/>
              <a:ext cx="365026" cy="288728"/>
              <a:chOff x="6095998" y="2098301"/>
              <a:chExt cx="4186452" cy="3311397"/>
            </a:xfrm>
          </p:grpSpPr>
          <p:sp>
            <p:nvSpPr>
              <p:cNvPr id="325" name=""/>
              <p:cNvSpPr/>
              <p:nvPr/>
            </p:nvSpPr>
            <p:spPr>
              <a:xfrm>
                <a:off x="6096000" y="2098301"/>
                <a:ext cx="3239769" cy="3239769"/>
              </a:xfrm>
              <a:prstGeom prst="snip1Rect">
                <a:avLst>
                  <a:gd name="adj" fmla="val 47656"/>
                </a:avLst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808080">
                    <a:alpha val="100000"/>
                  </a:srgbClr>
                </a:solidFill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  <p:sp>
            <p:nvSpPr>
              <p:cNvPr id="326" name=""/>
              <p:cNvSpPr/>
              <p:nvPr/>
            </p:nvSpPr>
            <p:spPr>
              <a:xfrm>
                <a:off x="6095998" y="2784348"/>
                <a:ext cx="4186452" cy="2625350"/>
              </a:xfrm>
              <a:prstGeom prst="parallelogram">
                <a:avLst>
                  <a:gd name="adj" fmla="val 25000"/>
                </a:avLst>
              </a:prstGeom>
              <a:solidFill>
                <a:srgbClr val="808080">
                  <a:alpha val="100000"/>
                </a:srgbClr>
              </a:solidFill>
              <a:ln w="19050" cap="flat" cmpd="sng" algn="ctr">
                <a:noFill/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</p:grpSp>
      </p:grpSp>
      <p:grpSp>
        <p:nvGrpSpPr>
          <p:cNvPr id="327" name=""/>
          <p:cNvGrpSpPr/>
          <p:nvPr/>
        </p:nvGrpSpPr>
        <p:grpSpPr>
          <a:xfrm rot="0">
            <a:off x="731499" y="6197705"/>
            <a:ext cx="1330825" cy="241238"/>
            <a:chOff x="699364" y="207892"/>
            <a:chExt cx="1798168" cy="325954"/>
          </a:xfrm>
        </p:grpSpPr>
        <p:sp>
          <p:nvSpPr>
            <p:cNvPr id="328" name=""/>
            <p:cNvSpPr txBox="1"/>
            <p:nvPr/>
          </p:nvSpPr>
          <p:spPr>
            <a:xfrm>
              <a:off x="1118231" y="243168"/>
              <a:ext cx="1379301" cy="29067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data</a:t>
              </a:r>
              <a:endPara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endParaRPr>
            </a:p>
          </p:txBody>
        </p:sp>
        <p:grpSp>
          <p:nvGrpSpPr>
            <p:cNvPr id="329" name=""/>
            <p:cNvGrpSpPr/>
            <p:nvPr/>
          </p:nvGrpSpPr>
          <p:grpSpPr>
            <a:xfrm rot="0">
              <a:off x="699364" y="207892"/>
              <a:ext cx="365026" cy="288728"/>
              <a:chOff x="6095998" y="2098301"/>
              <a:chExt cx="4186452" cy="3311397"/>
            </a:xfrm>
          </p:grpSpPr>
          <p:sp>
            <p:nvSpPr>
              <p:cNvPr id="330" name=""/>
              <p:cNvSpPr/>
              <p:nvPr/>
            </p:nvSpPr>
            <p:spPr>
              <a:xfrm>
                <a:off x="6096000" y="2098301"/>
                <a:ext cx="3239769" cy="3239769"/>
              </a:xfrm>
              <a:prstGeom prst="snip1Rect">
                <a:avLst>
                  <a:gd name="adj" fmla="val 47656"/>
                </a:avLst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  <p:sp>
            <p:nvSpPr>
              <p:cNvPr id="331" name=""/>
              <p:cNvSpPr/>
              <p:nvPr/>
            </p:nvSpPr>
            <p:spPr>
              <a:xfrm>
                <a:off x="6095998" y="2784348"/>
                <a:ext cx="4186452" cy="2625350"/>
              </a:xfrm>
              <a:prstGeom prst="parallelogram">
                <a:avLst>
                  <a:gd name="adj" fmla="val 25000"/>
                </a:avLst>
              </a:prstGeom>
              <a:solidFill>
                <a:srgbClr val="000000">
                  <a:alpha val="100000"/>
                </a:srgbClr>
              </a:solidFill>
              <a:ln w="19050" cap="flat" cmpd="sng" algn="ctr">
                <a:noFill/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</p:grpSp>
      </p:grpSp>
      <p:grpSp>
        <p:nvGrpSpPr>
          <p:cNvPr id="335" name=""/>
          <p:cNvGrpSpPr/>
          <p:nvPr/>
        </p:nvGrpSpPr>
        <p:grpSpPr>
          <a:xfrm rot="0">
            <a:off x="1140537" y="880792"/>
            <a:ext cx="968783" cy="215595"/>
            <a:chOff x="759536" y="5654762"/>
            <a:chExt cx="968783" cy="215595"/>
          </a:xfrm>
        </p:grpSpPr>
        <p:pic>
          <p:nvPicPr>
            <p:cNvPr id="336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759536" y="5654762"/>
              <a:ext cx="241701" cy="215265"/>
            </a:xfrm>
            <a:prstGeom prst="rect">
              <a:avLst/>
            </a:prstGeom>
          </p:spPr>
        </p:pic>
        <p:sp>
          <p:nvSpPr>
            <p:cNvPr id="337" name=""/>
            <p:cNvSpPr txBox="1"/>
            <p:nvPr/>
          </p:nvSpPr>
          <p:spPr>
            <a:xfrm>
              <a:off x="1001237" y="5655964"/>
              <a:ext cx="727082" cy="21439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app.jsx</a:t>
              </a:r>
              <a:endPara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endParaRPr>
            </a:p>
          </p:txBody>
        </p:sp>
      </p:grpSp>
      <p:grpSp>
        <p:nvGrpSpPr>
          <p:cNvPr id="338" name=""/>
          <p:cNvGrpSpPr/>
          <p:nvPr/>
        </p:nvGrpSpPr>
        <p:grpSpPr>
          <a:xfrm rot="0">
            <a:off x="1140537" y="1217342"/>
            <a:ext cx="968783" cy="215265"/>
            <a:chOff x="759536" y="5654762"/>
            <a:chExt cx="968783" cy="215265"/>
          </a:xfrm>
        </p:grpSpPr>
        <p:pic>
          <p:nvPicPr>
            <p:cNvPr id="339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759536" y="5654762"/>
              <a:ext cx="241701" cy="215265"/>
            </a:xfrm>
            <a:prstGeom prst="rect">
              <a:avLst/>
            </a:prstGeom>
          </p:spPr>
        </p:pic>
        <p:sp>
          <p:nvSpPr>
            <p:cNvPr id="340" name=""/>
            <p:cNvSpPr txBox="1"/>
            <p:nvPr/>
          </p:nvSpPr>
          <p:spPr>
            <a:xfrm>
              <a:off x="1001237" y="5655964"/>
              <a:ext cx="727082" cy="21286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main.jsx</a:t>
              </a:r>
              <a:endPara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endParaRPr>
            </a:p>
          </p:txBody>
        </p:sp>
      </p:grpSp>
      <p:cxnSp>
        <p:nvCxnSpPr>
          <p:cNvPr id="341" name=""/>
          <p:cNvCxnSpPr/>
          <p:nvPr/>
        </p:nvCxnSpPr>
        <p:spPr>
          <a:xfrm>
            <a:off x="813267" y="988425"/>
            <a:ext cx="406170" cy="0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342" name=""/>
          <p:cNvCxnSpPr/>
          <p:nvPr/>
        </p:nvCxnSpPr>
        <p:spPr>
          <a:xfrm>
            <a:off x="813267" y="1324975"/>
            <a:ext cx="406170" cy="0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343" name=""/>
          <p:cNvCxnSpPr/>
          <p:nvPr/>
        </p:nvCxnSpPr>
        <p:spPr>
          <a:xfrm>
            <a:off x="813267" y="259929"/>
            <a:ext cx="222577" cy="0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grpSp>
        <p:nvGrpSpPr>
          <p:cNvPr id="344" name=""/>
          <p:cNvGrpSpPr/>
          <p:nvPr/>
        </p:nvGrpSpPr>
        <p:grpSpPr>
          <a:xfrm rot="0">
            <a:off x="1078925" y="111382"/>
            <a:ext cx="982770" cy="297092"/>
            <a:chOff x="1078924" y="111382"/>
            <a:chExt cx="982770" cy="297092"/>
          </a:xfrm>
        </p:grpSpPr>
        <p:pic>
          <p:nvPicPr>
            <p:cNvPr id="345" name=""/>
            <p:cNvPicPr>
              <a:picLocks noChangeAspect="1"/>
            </p:cNvPicPr>
            <p:nvPr/>
          </p:nvPicPr>
          <p:blipFill rotWithShape="1">
            <a:blip r:embed="rId4"/>
            <a:srcRect l="28680" r="29350"/>
            <a:stretch>
              <a:fillRect/>
            </a:stretch>
          </p:blipFill>
          <p:spPr>
            <a:xfrm>
              <a:off x="1078924" y="111382"/>
              <a:ext cx="219203" cy="297092"/>
            </a:xfrm>
            <a:prstGeom prst="rect">
              <a:avLst/>
            </a:prstGeom>
          </p:spPr>
        </p:pic>
        <p:sp>
          <p:nvSpPr>
            <p:cNvPr id="346" name=""/>
            <p:cNvSpPr txBox="1"/>
            <p:nvPr/>
          </p:nvSpPr>
          <p:spPr>
            <a:xfrm>
              <a:off x="1334612" y="184557"/>
              <a:ext cx="727082" cy="21439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  <a:solidFill>
                    <a:srgbClr val="e54d26"/>
                  </a:solidFill>
                  <a:latin typeface="나눔스퀘어라운드 Bold"/>
                  <a:ea typeface="나눔스퀘어라운드 Bold"/>
                </a:rPr>
                <a:t>index.html</a:t>
              </a:r>
              <a:endPara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<a:solidFill>
                  <a:srgbClr val="e54d26"/>
                </a:solidFill>
                <a:latin typeface="나눔스퀘어라운드 Bold"/>
                <a:ea typeface="나눔스퀘어라운드 Bold"/>
              </a:endParaRPr>
            </a:p>
          </p:txBody>
        </p:sp>
      </p:grpSp>
      <p:grpSp>
        <p:nvGrpSpPr>
          <p:cNvPr id="448" name=""/>
          <p:cNvGrpSpPr/>
          <p:nvPr/>
        </p:nvGrpSpPr>
        <p:grpSpPr>
          <a:xfrm rot="0">
            <a:off x="2140730" y="1804164"/>
            <a:ext cx="313932" cy="899289"/>
            <a:chOff x="2140730" y="2108964"/>
            <a:chExt cx="313932" cy="608240"/>
          </a:xfrm>
        </p:grpSpPr>
        <p:cxnSp>
          <p:nvCxnSpPr>
            <p:cNvPr id="256" name=""/>
            <p:cNvCxnSpPr/>
            <p:nvPr/>
          </p:nvCxnSpPr>
          <p:spPr>
            <a:xfrm>
              <a:off x="2140730" y="2717204"/>
              <a:ext cx="311960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"/>
            <p:cNvCxnSpPr/>
            <p:nvPr/>
          </p:nvCxnSpPr>
          <p:spPr>
            <a:xfrm rot="5400000">
              <a:off x="2150542" y="2413084"/>
              <a:ext cx="608240" cy="0"/>
            </a:xfrm>
            <a:prstGeom prst="line">
              <a:avLst/>
            </a:prstGeom>
            <a:noFill/>
            <a:ln w="12700" cap="flat" cmpd="sng" algn="ctr">
              <a:solidFill>
                <a:srgbClr val="ffd700">
                  <a:alpha val="100000"/>
                </a:srgbClr>
              </a:solidFill>
              <a:prstDash val="solid"/>
            </a:ln>
          </p:spPr>
        </p:cxnSp>
      </p:grpSp>
      <p:sp>
        <p:nvSpPr>
          <p:cNvPr id="449" name=""/>
          <p:cNvSpPr/>
          <p:nvPr/>
        </p:nvSpPr>
        <p:spPr>
          <a:xfrm>
            <a:off x="2622147" y="1335969"/>
            <a:ext cx="7246624" cy="1924372"/>
          </a:xfrm>
          <a:prstGeom prst="rect">
            <a:avLst/>
          </a:prstGeom>
          <a:solidFill>
            <a:srgbClr val="ffe766">
              <a:alpha val="100000"/>
            </a:srgbClr>
          </a:solidFill>
          <a:ln w="19050" cap="flat" cmpd="sng" algn="ctr">
            <a:solidFill>
              <a:srgbClr val="ffe766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13" name=""/>
          <p:cNvSpPr txBox="1"/>
          <p:nvPr/>
        </p:nvSpPr>
        <p:spPr>
          <a:xfrm>
            <a:off x="2899350" y="1449199"/>
            <a:ext cx="6286926" cy="26938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Home.jsx : 메인 페이지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450" name=""/>
          <p:cNvSpPr/>
          <p:nvPr/>
        </p:nvSpPr>
        <p:spPr>
          <a:xfrm>
            <a:off x="3256857" y="1848862"/>
            <a:ext cx="6329828" cy="1260294"/>
          </a:xfrm>
          <a:prstGeom prst="rect">
            <a:avLst/>
          </a:prstGeom>
          <a:solidFill>
            <a:srgbClr val="fff7cc">
              <a:alpha val="100000"/>
            </a:srgbClr>
          </a:solidFill>
          <a:ln w="19050" cap="flat" cmpd="sng" algn="ctr">
            <a:solidFill>
              <a:srgbClr val="fff7c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35" name=""/>
          <p:cNvSpPr txBox="1"/>
          <p:nvPr/>
        </p:nvSpPr>
        <p:spPr>
          <a:xfrm>
            <a:off x="3434215" y="2487279"/>
            <a:ext cx="5927911" cy="27177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FirstFollow.jsx : 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첫방문자를 위한 유도 배너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111" name=""/>
          <p:cNvSpPr txBox="1"/>
          <p:nvPr/>
        </p:nvSpPr>
        <p:spPr>
          <a:xfrm>
            <a:off x="3434215" y="2139177"/>
            <a:ext cx="3753350" cy="26874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NavMainBtn.jsx : 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메인페이지 네비게이션 버튼 컴포넌트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라운드 Bold"/>
              <a:ea typeface="나눔스퀘어라운드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"/>
          <p:cNvSpPr/>
          <p:nvPr/>
        </p:nvSpPr>
        <p:spPr>
          <a:xfrm>
            <a:off x="2454662" y="259928"/>
            <a:ext cx="9365366" cy="6179015"/>
          </a:xfrm>
          <a:prstGeom prst="rect">
            <a:avLst/>
          </a:prstGeom>
          <a:solidFill>
            <a:srgbClr val="ffd700">
              <a:alpha val="100000"/>
            </a:srgbClr>
          </a:solidFill>
          <a:ln w="19050" cap="flat" cmpd="sng" algn="ctr">
            <a:solidFill>
              <a:srgbClr val="ffd7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91" name=""/>
          <p:cNvSpPr/>
          <p:nvPr/>
        </p:nvSpPr>
        <p:spPr>
          <a:xfrm>
            <a:off x="2622147" y="2416006"/>
            <a:ext cx="9021738" cy="3844746"/>
          </a:xfrm>
          <a:prstGeom prst="rect">
            <a:avLst/>
          </a:prstGeom>
          <a:solidFill>
            <a:srgbClr val="ffe766">
              <a:alpha val="100000"/>
            </a:srgbClr>
          </a:solidFill>
          <a:ln w="19050" cap="flat" cmpd="sng" algn="ctr">
            <a:solidFill>
              <a:srgbClr val="ffe766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34" name=""/>
          <p:cNvSpPr/>
          <p:nvPr/>
        </p:nvSpPr>
        <p:spPr>
          <a:xfrm>
            <a:off x="1645505" y="3211888"/>
            <a:ext cx="539557" cy="188536"/>
          </a:xfrm>
          <a:prstGeom prst="rect">
            <a:avLst/>
          </a:prstGeom>
          <a:solidFill>
            <a:srgbClr val="ffd700">
              <a:alpha val="100000"/>
            </a:srgbClr>
          </a:solidFill>
          <a:ln w="19050" cap="flat" cmpd="sng" algn="ctr">
            <a:solidFill>
              <a:srgbClr val="ffd7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265" name=""/>
          <p:cNvCxnSpPr/>
          <p:nvPr/>
        </p:nvCxnSpPr>
        <p:spPr>
          <a:xfrm rot="16200000" flipH="1">
            <a:off x="-2187145" y="3260341"/>
            <a:ext cx="6000825" cy="0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266" name=""/>
          <p:cNvCxnSpPr/>
          <p:nvPr/>
        </p:nvCxnSpPr>
        <p:spPr>
          <a:xfrm>
            <a:off x="813267" y="1785309"/>
            <a:ext cx="191073" cy="0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267" name=""/>
          <p:cNvCxnSpPr/>
          <p:nvPr/>
        </p:nvCxnSpPr>
        <p:spPr>
          <a:xfrm>
            <a:off x="813267" y="3784188"/>
            <a:ext cx="191073" cy="0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grpSp>
        <p:nvGrpSpPr>
          <p:cNvPr id="268" name=""/>
          <p:cNvGrpSpPr/>
          <p:nvPr/>
        </p:nvGrpSpPr>
        <p:grpSpPr>
          <a:xfrm rot="0">
            <a:off x="1074096" y="2282090"/>
            <a:ext cx="290682" cy="3002004"/>
            <a:chOff x="1205689" y="2524052"/>
            <a:chExt cx="258173" cy="4056212"/>
          </a:xfrm>
        </p:grpSpPr>
        <p:cxnSp>
          <p:nvCxnSpPr>
            <p:cNvPr id="269" name=""/>
            <p:cNvCxnSpPr/>
            <p:nvPr/>
          </p:nvCxnSpPr>
          <p:spPr>
            <a:xfrm>
              <a:off x="1205689" y="2524052"/>
              <a:ext cx="258173" cy="0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  <p:cxnSp>
          <p:nvCxnSpPr>
            <p:cNvPr id="270" name=""/>
            <p:cNvCxnSpPr/>
            <p:nvPr/>
          </p:nvCxnSpPr>
          <p:spPr>
            <a:xfrm>
              <a:off x="1205689" y="3199139"/>
              <a:ext cx="258173" cy="0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  <p:cxnSp>
          <p:nvCxnSpPr>
            <p:cNvPr id="271" name=""/>
            <p:cNvCxnSpPr/>
            <p:nvPr/>
          </p:nvCxnSpPr>
          <p:spPr>
            <a:xfrm>
              <a:off x="1205689" y="3876928"/>
              <a:ext cx="258173" cy="0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  <p:cxnSp>
          <p:nvCxnSpPr>
            <p:cNvPr id="272" name=""/>
            <p:cNvCxnSpPr/>
            <p:nvPr/>
          </p:nvCxnSpPr>
          <p:spPr>
            <a:xfrm>
              <a:off x="1205689" y="5227389"/>
              <a:ext cx="258173" cy="0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  <p:cxnSp>
          <p:nvCxnSpPr>
            <p:cNvPr id="273" name=""/>
            <p:cNvCxnSpPr/>
            <p:nvPr/>
          </p:nvCxnSpPr>
          <p:spPr>
            <a:xfrm>
              <a:off x="1205689" y="5902475"/>
              <a:ext cx="258173" cy="0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  <p:cxnSp>
          <p:nvCxnSpPr>
            <p:cNvPr id="274" name=""/>
            <p:cNvCxnSpPr/>
            <p:nvPr/>
          </p:nvCxnSpPr>
          <p:spPr>
            <a:xfrm>
              <a:off x="1205689" y="6580264"/>
              <a:ext cx="258173" cy="0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</p:grpSp>
      <p:cxnSp>
        <p:nvCxnSpPr>
          <p:cNvPr id="275" name=""/>
          <p:cNvCxnSpPr/>
          <p:nvPr/>
        </p:nvCxnSpPr>
        <p:spPr>
          <a:xfrm rot="16200000" flipH="1">
            <a:off x="362283" y="2574879"/>
            <a:ext cx="1423626" cy="0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grpSp>
        <p:nvGrpSpPr>
          <p:cNvPr id="276" name=""/>
          <p:cNvGrpSpPr/>
          <p:nvPr/>
        </p:nvGrpSpPr>
        <p:grpSpPr>
          <a:xfrm rot="0">
            <a:off x="969522" y="1677607"/>
            <a:ext cx="2127453" cy="237930"/>
            <a:chOff x="1064390" y="1707294"/>
            <a:chExt cx="2874547" cy="321483"/>
          </a:xfrm>
        </p:grpSpPr>
        <p:sp>
          <p:nvSpPr>
            <p:cNvPr id="277" name=""/>
            <p:cNvSpPr txBox="1"/>
            <p:nvPr/>
          </p:nvSpPr>
          <p:spPr>
            <a:xfrm>
              <a:off x="1518281" y="1741392"/>
              <a:ext cx="2420656" cy="28738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components</a:t>
              </a:r>
              <a:endPara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endParaRPr>
            </a:p>
          </p:txBody>
        </p:sp>
        <p:grpSp>
          <p:nvGrpSpPr>
            <p:cNvPr id="278" name=""/>
            <p:cNvGrpSpPr/>
            <p:nvPr/>
          </p:nvGrpSpPr>
          <p:grpSpPr>
            <a:xfrm rot="0">
              <a:off x="1064390" y="1707294"/>
              <a:ext cx="365026" cy="288728"/>
              <a:chOff x="6095998" y="2098301"/>
              <a:chExt cx="4186452" cy="3311397"/>
            </a:xfrm>
          </p:grpSpPr>
          <p:sp>
            <p:nvSpPr>
              <p:cNvPr id="279" name=""/>
              <p:cNvSpPr/>
              <p:nvPr/>
            </p:nvSpPr>
            <p:spPr>
              <a:xfrm>
                <a:off x="6096000" y="2098301"/>
                <a:ext cx="3239769" cy="3239769"/>
              </a:xfrm>
              <a:prstGeom prst="snip1Rect">
                <a:avLst>
                  <a:gd name="adj" fmla="val 47656"/>
                </a:avLst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808080">
                    <a:alpha val="100000"/>
                  </a:srgbClr>
                </a:solidFill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  <p:sp>
            <p:nvSpPr>
              <p:cNvPr id="280" name=""/>
              <p:cNvSpPr/>
              <p:nvPr/>
            </p:nvSpPr>
            <p:spPr>
              <a:xfrm>
                <a:off x="6095998" y="2784348"/>
                <a:ext cx="4186452" cy="2625350"/>
              </a:xfrm>
              <a:prstGeom prst="parallelogram">
                <a:avLst>
                  <a:gd name="adj" fmla="val 25000"/>
                </a:avLst>
              </a:prstGeom>
              <a:solidFill>
                <a:srgbClr val="808080">
                  <a:alpha val="100000"/>
                </a:srgbClr>
              </a:solidFill>
              <a:ln w="19050" cap="flat" cmpd="sng" algn="ctr">
                <a:noFill/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</p:grpSp>
      </p:grpSp>
      <p:grpSp>
        <p:nvGrpSpPr>
          <p:cNvPr id="281" name=""/>
          <p:cNvGrpSpPr/>
          <p:nvPr/>
        </p:nvGrpSpPr>
        <p:grpSpPr>
          <a:xfrm rot="0">
            <a:off x="1305449" y="2175247"/>
            <a:ext cx="1670563" cy="235590"/>
            <a:chOff x="1518285" y="2379690"/>
            <a:chExt cx="2257211" cy="318322"/>
          </a:xfrm>
        </p:grpSpPr>
        <p:sp>
          <p:nvSpPr>
            <p:cNvPr id="282" name=""/>
            <p:cNvSpPr txBox="1"/>
            <p:nvPr/>
          </p:nvSpPr>
          <p:spPr>
            <a:xfrm>
              <a:off x="1967862" y="2408998"/>
              <a:ext cx="1807634" cy="28901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common</a:t>
              </a:r>
              <a:endPara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endParaRPr>
            </a:p>
          </p:txBody>
        </p:sp>
        <p:grpSp>
          <p:nvGrpSpPr>
            <p:cNvPr id="283" name=""/>
            <p:cNvGrpSpPr/>
            <p:nvPr/>
          </p:nvGrpSpPr>
          <p:grpSpPr>
            <a:xfrm rot="0">
              <a:off x="1518285" y="2379690"/>
              <a:ext cx="365026" cy="288727"/>
              <a:chOff x="6095998" y="2098301"/>
              <a:chExt cx="4186452" cy="3311397"/>
            </a:xfrm>
          </p:grpSpPr>
          <p:sp>
            <p:nvSpPr>
              <p:cNvPr id="284" name=""/>
              <p:cNvSpPr/>
              <p:nvPr/>
            </p:nvSpPr>
            <p:spPr>
              <a:xfrm>
                <a:off x="6096000" y="2098301"/>
                <a:ext cx="3239769" cy="3239769"/>
              </a:xfrm>
              <a:prstGeom prst="snip1Rect">
                <a:avLst>
                  <a:gd name="adj" fmla="val 47656"/>
                </a:avLst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808080">
                    <a:alpha val="100000"/>
                  </a:srgbClr>
                </a:solidFill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  <p:sp>
            <p:nvSpPr>
              <p:cNvPr id="285" name=""/>
              <p:cNvSpPr/>
              <p:nvPr/>
            </p:nvSpPr>
            <p:spPr>
              <a:xfrm>
                <a:off x="6095998" y="2784348"/>
                <a:ext cx="4186452" cy="2625350"/>
              </a:xfrm>
              <a:prstGeom prst="parallelogram">
                <a:avLst>
                  <a:gd name="adj" fmla="val 25000"/>
                </a:avLst>
              </a:prstGeom>
              <a:solidFill>
                <a:srgbClr val="808080">
                  <a:alpha val="100000"/>
                </a:srgbClr>
              </a:solidFill>
              <a:ln w="19050" cap="flat" cmpd="sng" algn="ctr">
                <a:noFill/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</p:grpSp>
      </p:grpSp>
      <p:grpSp>
        <p:nvGrpSpPr>
          <p:cNvPr id="286" name=""/>
          <p:cNvGrpSpPr/>
          <p:nvPr/>
        </p:nvGrpSpPr>
        <p:grpSpPr>
          <a:xfrm rot="0">
            <a:off x="1305448" y="2674878"/>
            <a:ext cx="1219772" cy="231258"/>
            <a:chOff x="1518284" y="3054776"/>
            <a:chExt cx="1648117" cy="312468"/>
          </a:xfrm>
        </p:grpSpPr>
        <p:sp>
          <p:nvSpPr>
            <p:cNvPr id="287" name=""/>
            <p:cNvSpPr txBox="1"/>
            <p:nvPr/>
          </p:nvSpPr>
          <p:spPr>
            <a:xfrm>
              <a:off x="1967860" y="3081993"/>
              <a:ext cx="1198541" cy="28525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main</a:t>
              </a:r>
              <a:endPara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endParaRPr>
            </a:p>
          </p:txBody>
        </p:sp>
        <p:grpSp>
          <p:nvGrpSpPr>
            <p:cNvPr id="288" name=""/>
            <p:cNvGrpSpPr/>
            <p:nvPr/>
          </p:nvGrpSpPr>
          <p:grpSpPr>
            <a:xfrm rot="0">
              <a:off x="1518284" y="3054776"/>
              <a:ext cx="365026" cy="288728"/>
              <a:chOff x="6095998" y="2098301"/>
              <a:chExt cx="4186452" cy="3311397"/>
            </a:xfrm>
          </p:grpSpPr>
          <p:sp>
            <p:nvSpPr>
              <p:cNvPr id="289" name=""/>
              <p:cNvSpPr/>
              <p:nvPr/>
            </p:nvSpPr>
            <p:spPr>
              <a:xfrm>
                <a:off x="6096000" y="2098301"/>
                <a:ext cx="3239769" cy="3239769"/>
              </a:xfrm>
              <a:prstGeom prst="snip1Rect">
                <a:avLst>
                  <a:gd name="adj" fmla="val 47656"/>
                </a:avLst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808080">
                    <a:alpha val="100000"/>
                  </a:srgbClr>
                </a:solidFill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  <p:sp>
            <p:nvSpPr>
              <p:cNvPr id="290" name=""/>
              <p:cNvSpPr/>
              <p:nvPr/>
            </p:nvSpPr>
            <p:spPr>
              <a:xfrm>
                <a:off x="6095998" y="2784348"/>
                <a:ext cx="4186452" cy="2625350"/>
              </a:xfrm>
              <a:prstGeom prst="parallelogram">
                <a:avLst>
                  <a:gd name="adj" fmla="val 25000"/>
                </a:avLst>
              </a:prstGeom>
              <a:solidFill>
                <a:srgbClr val="808080">
                  <a:alpha val="100000"/>
                </a:srgbClr>
              </a:solidFill>
              <a:ln w="19050" cap="flat" cmpd="sng" algn="ctr">
                <a:noFill/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</p:grpSp>
      </p:grpSp>
      <p:grpSp>
        <p:nvGrpSpPr>
          <p:cNvPr id="291" name=""/>
          <p:cNvGrpSpPr/>
          <p:nvPr/>
        </p:nvGrpSpPr>
        <p:grpSpPr>
          <a:xfrm rot="0">
            <a:off x="1305449" y="3176510"/>
            <a:ext cx="1059814" cy="234450"/>
            <a:chOff x="1518284" y="3732565"/>
            <a:chExt cx="1431987" cy="316782"/>
          </a:xfrm>
        </p:grpSpPr>
        <p:sp>
          <p:nvSpPr>
            <p:cNvPr id="292" name=""/>
            <p:cNvSpPr txBox="1"/>
            <p:nvPr/>
          </p:nvSpPr>
          <p:spPr>
            <a:xfrm>
              <a:off x="1967862" y="3760397"/>
              <a:ext cx="982410" cy="28894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sub</a:t>
              </a:r>
              <a:endPara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endParaRPr>
            </a:p>
          </p:txBody>
        </p:sp>
        <p:grpSp>
          <p:nvGrpSpPr>
            <p:cNvPr id="293" name=""/>
            <p:cNvGrpSpPr/>
            <p:nvPr/>
          </p:nvGrpSpPr>
          <p:grpSpPr>
            <a:xfrm rot="0">
              <a:off x="1518284" y="3732565"/>
              <a:ext cx="365026" cy="288728"/>
              <a:chOff x="6095998" y="2098301"/>
              <a:chExt cx="4186452" cy="3311397"/>
            </a:xfrm>
          </p:grpSpPr>
          <p:sp>
            <p:nvSpPr>
              <p:cNvPr id="294" name=""/>
              <p:cNvSpPr/>
              <p:nvPr/>
            </p:nvSpPr>
            <p:spPr>
              <a:xfrm>
                <a:off x="6096000" y="2098301"/>
                <a:ext cx="3239769" cy="3239769"/>
              </a:xfrm>
              <a:prstGeom prst="snip1Rect">
                <a:avLst>
                  <a:gd name="adj" fmla="val 47656"/>
                </a:avLst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808080">
                    <a:alpha val="100000"/>
                  </a:srgbClr>
                </a:solidFill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  <p:sp>
            <p:nvSpPr>
              <p:cNvPr id="295" name=""/>
              <p:cNvSpPr/>
              <p:nvPr/>
            </p:nvSpPr>
            <p:spPr>
              <a:xfrm>
                <a:off x="6095998" y="2784348"/>
                <a:ext cx="4186452" cy="2625350"/>
              </a:xfrm>
              <a:prstGeom prst="parallelogram">
                <a:avLst>
                  <a:gd name="adj" fmla="val 25000"/>
                </a:avLst>
              </a:prstGeom>
              <a:solidFill>
                <a:srgbClr val="808080">
                  <a:alpha val="100000"/>
                </a:srgbClr>
              </a:solidFill>
              <a:ln w="19050" cap="flat" cmpd="sng" algn="ctr">
                <a:noFill/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</p:grpSp>
      </p:grpSp>
      <p:grpSp>
        <p:nvGrpSpPr>
          <p:cNvPr id="296" name=""/>
          <p:cNvGrpSpPr/>
          <p:nvPr/>
        </p:nvGrpSpPr>
        <p:grpSpPr>
          <a:xfrm rot="0">
            <a:off x="1305448" y="4672948"/>
            <a:ext cx="1219772" cy="238101"/>
            <a:chOff x="1518284" y="5754503"/>
            <a:chExt cx="1648117" cy="321715"/>
          </a:xfrm>
        </p:grpSpPr>
        <p:sp>
          <p:nvSpPr>
            <p:cNvPr id="297" name=""/>
            <p:cNvSpPr txBox="1"/>
            <p:nvPr/>
          </p:nvSpPr>
          <p:spPr>
            <a:xfrm>
              <a:off x="1967860" y="5787162"/>
              <a:ext cx="1198541" cy="289056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main</a:t>
              </a:r>
              <a:endPara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endParaRPr>
            </a:p>
          </p:txBody>
        </p:sp>
        <p:grpSp>
          <p:nvGrpSpPr>
            <p:cNvPr id="298" name=""/>
            <p:cNvGrpSpPr/>
            <p:nvPr/>
          </p:nvGrpSpPr>
          <p:grpSpPr>
            <a:xfrm rot="0">
              <a:off x="1518284" y="5754503"/>
              <a:ext cx="365026" cy="288728"/>
              <a:chOff x="6095998" y="2098301"/>
              <a:chExt cx="4186452" cy="3311397"/>
            </a:xfrm>
          </p:grpSpPr>
          <p:sp>
            <p:nvSpPr>
              <p:cNvPr id="299" name=""/>
              <p:cNvSpPr/>
              <p:nvPr/>
            </p:nvSpPr>
            <p:spPr>
              <a:xfrm>
                <a:off x="6096000" y="2098301"/>
                <a:ext cx="3239769" cy="3239769"/>
              </a:xfrm>
              <a:prstGeom prst="snip1Rect">
                <a:avLst>
                  <a:gd name="adj" fmla="val 47656"/>
                </a:avLst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808080">
                    <a:alpha val="100000"/>
                  </a:srgbClr>
                </a:solidFill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  <p:sp>
            <p:nvSpPr>
              <p:cNvPr id="300" name=""/>
              <p:cNvSpPr/>
              <p:nvPr/>
            </p:nvSpPr>
            <p:spPr>
              <a:xfrm>
                <a:off x="6095998" y="2784348"/>
                <a:ext cx="4186452" cy="2625350"/>
              </a:xfrm>
              <a:prstGeom prst="parallelogram">
                <a:avLst>
                  <a:gd name="adj" fmla="val 25000"/>
                </a:avLst>
              </a:prstGeom>
              <a:solidFill>
                <a:srgbClr val="808080">
                  <a:alpha val="100000"/>
                </a:srgbClr>
              </a:solidFill>
              <a:ln w="19050" cap="flat" cmpd="sng" algn="ctr">
                <a:noFill/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</p:grpSp>
      </p:grpSp>
      <p:grpSp>
        <p:nvGrpSpPr>
          <p:cNvPr id="301" name=""/>
          <p:cNvGrpSpPr/>
          <p:nvPr/>
        </p:nvGrpSpPr>
        <p:grpSpPr>
          <a:xfrm rot="0">
            <a:off x="1305449" y="5171721"/>
            <a:ext cx="1059815" cy="236573"/>
            <a:chOff x="1518284" y="6428430"/>
            <a:chExt cx="1431989" cy="319650"/>
          </a:xfrm>
        </p:grpSpPr>
        <p:sp>
          <p:nvSpPr>
            <p:cNvPr id="302" name=""/>
            <p:cNvSpPr txBox="1"/>
            <p:nvPr/>
          </p:nvSpPr>
          <p:spPr>
            <a:xfrm>
              <a:off x="1967862" y="6457841"/>
              <a:ext cx="982411" cy="29023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sub</a:t>
              </a:r>
              <a:endPara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endParaRPr>
            </a:p>
          </p:txBody>
        </p:sp>
        <p:grpSp>
          <p:nvGrpSpPr>
            <p:cNvPr id="303" name=""/>
            <p:cNvGrpSpPr/>
            <p:nvPr/>
          </p:nvGrpSpPr>
          <p:grpSpPr>
            <a:xfrm rot="0">
              <a:off x="1518284" y="6428430"/>
              <a:ext cx="365026" cy="288727"/>
              <a:chOff x="6095998" y="2098301"/>
              <a:chExt cx="4186452" cy="3311397"/>
            </a:xfrm>
          </p:grpSpPr>
          <p:sp>
            <p:nvSpPr>
              <p:cNvPr id="304" name=""/>
              <p:cNvSpPr/>
              <p:nvPr/>
            </p:nvSpPr>
            <p:spPr>
              <a:xfrm>
                <a:off x="6096000" y="2098301"/>
                <a:ext cx="3239769" cy="3239769"/>
              </a:xfrm>
              <a:prstGeom prst="snip1Rect">
                <a:avLst>
                  <a:gd name="adj" fmla="val 47656"/>
                </a:avLst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808080">
                    <a:alpha val="100000"/>
                  </a:srgbClr>
                </a:solidFill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  <p:sp>
            <p:nvSpPr>
              <p:cNvPr id="305" name=""/>
              <p:cNvSpPr/>
              <p:nvPr/>
            </p:nvSpPr>
            <p:spPr>
              <a:xfrm>
                <a:off x="6095998" y="2784348"/>
                <a:ext cx="4186452" cy="2625350"/>
              </a:xfrm>
              <a:prstGeom prst="parallelogram">
                <a:avLst>
                  <a:gd name="adj" fmla="val 25000"/>
                </a:avLst>
              </a:prstGeom>
              <a:solidFill>
                <a:srgbClr val="808080">
                  <a:alpha val="100000"/>
                </a:srgbClr>
              </a:solidFill>
              <a:ln w="19050" cap="flat" cmpd="sng" algn="ctr">
                <a:noFill/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</p:grpSp>
      </p:grpSp>
      <p:grpSp>
        <p:nvGrpSpPr>
          <p:cNvPr id="306" name=""/>
          <p:cNvGrpSpPr/>
          <p:nvPr/>
        </p:nvGrpSpPr>
        <p:grpSpPr>
          <a:xfrm rot="0">
            <a:off x="699365" y="569945"/>
            <a:ext cx="967287" cy="245353"/>
            <a:chOff x="699363" y="1034331"/>
            <a:chExt cx="1306967" cy="331513"/>
          </a:xfrm>
        </p:grpSpPr>
        <p:sp>
          <p:nvSpPr>
            <p:cNvPr id="307" name=""/>
            <p:cNvSpPr txBox="1"/>
            <p:nvPr/>
          </p:nvSpPr>
          <p:spPr>
            <a:xfrm>
              <a:off x="1118232" y="1069172"/>
              <a:ext cx="888098" cy="29667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src</a:t>
              </a:r>
              <a:endPara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endParaRPr>
            </a:p>
          </p:txBody>
        </p:sp>
        <p:grpSp>
          <p:nvGrpSpPr>
            <p:cNvPr id="308" name=""/>
            <p:cNvGrpSpPr/>
            <p:nvPr/>
          </p:nvGrpSpPr>
          <p:grpSpPr>
            <a:xfrm rot="0">
              <a:off x="699363" y="1034331"/>
              <a:ext cx="365026" cy="288728"/>
              <a:chOff x="6095998" y="2098301"/>
              <a:chExt cx="4186452" cy="3311397"/>
            </a:xfrm>
          </p:grpSpPr>
          <p:sp>
            <p:nvSpPr>
              <p:cNvPr id="309" name=""/>
              <p:cNvSpPr/>
              <p:nvPr/>
            </p:nvSpPr>
            <p:spPr>
              <a:xfrm>
                <a:off x="6096000" y="2098301"/>
                <a:ext cx="3239769" cy="3239769"/>
              </a:xfrm>
              <a:prstGeom prst="snip1Rect">
                <a:avLst>
                  <a:gd name="adj" fmla="val 47656"/>
                </a:avLst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  <p:sp>
            <p:nvSpPr>
              <p:cNvPr id="310" name=""/>
              <p:cNvSpPr/>
              <p:nvPr/>
            </p:nvSpPr>
            <p:spPr>
              <a:xfrm>
                <a:off x="6095998" y="2784348"/>
                <a:ext cx="4186452" cy="2625350"/>
              </a:xfrm>
              <a:prstGeom prst="parallelogram">
                <a:avLst>
                  <a:gd name="adj" fmla="val 25000"/>
                </a:avLst>
              </a:prstGeom>
              <a:solidFill>
                <a:srgbClr val="000000">
                  <a:alpha val="100000"/>
                </a:srgbClr>
              </a:solidFill>
              <a:ln w="19050" cap="flat" cmpd="sng" algn="ctr">
                <a:noFill/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</p:grpSp>
      </p:grpSp>
      <p:grpSp>
        <p:nvGrpSpPr>
          <p:cNvPr id="311" name=""/>
          <p:cNvGrpSpPr/>
          <p:nvPr/>
        </p:nvGrpSpPr>
        <p:grpSpPr>
          <a:xfrm rot="0">
            <a:off x="731499" y="5760677"/>
            <a:ext cx="1330826" cy="241084"/>
            <a:chOff x="699364" y="207895"/>
            <a:chExt cx="1798170" cy="325745"/>
          </a:xfrm>
        </p:grpSpPr>
        <p:sp>
          <p:nvSpPr>
            <p:cNvPr id="312" name=""/>
            <p:cNvSpPr txBox="1"/>
            <p:nvPr/>
          </p:nvSpPr>
          <p:spPr>
            <a:xfrm>
              <a:off x="1118232" y="243178"/>
              <a:ext cx="1379301" cy="29046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pic</a:t>
              </a:r>
              <a:endPara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endParaRPr>
            </a:p>
          </p:txBody>
        </p:sp>
        <p:grpSp>
          <p:nvGrpSpPr>
            <p:cNvPr id="313" name=""/>
            <p:cNvGrpSpPr/>
            <p:nvPr/>
          </p:nvGrpSpPr>
          <p:grpSpPr>
            <a:xfrm rot="0">
              <a:off x="699364" y="207895"/>
              <a:ext cx="365026" cy="288728"/>
              <a:chOff x="6095998" y="2098301"/>
              <a:chExt cx="4186452" cy="3311397"/>
            </a:xfrm>
          </p:grpSpPr>
          <p:sp>
            <p:nvSpPr>
              <p:cNvPr id="314" name=""/>
              <p:cNvSpPr/>
              <p:nvPr/>
            </p:nvSpPr>
            <p:spPr>
              <a:xfrm>
                <a:off x="6096000" y="2098301"/>
                <a:ext cx="3239769" cy="3239769"/>
              </a:xfrm>
              <a:prstGeom prst="snip1Rect">
                <a:avLst>
                  <a:gd name="adj" fmla="val 47656"/>
                </a:avLst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  <p:sp>
            <p:nvSpPr>
              <p:cNvPr id="315" name=""/>
              <p:cNvSpPr/>
              <p:nvPr/>
            </p:nvSpPr>
            <p:spPr>
              <a:xfrm>
                <a:off x="6095998" y="2784348"/>
                <a:ext cx="4186452" cy="2625350"/>
              </a:xfrm>
              <a:prstGeom prst="parallelogram">
                <a:avLst>
                  <a:gd name="adj" fmla="val 25000"/>
                </a:avLst>
              </a:prstGeom>
              <a:solidFill>
                <a:srgbClr val="000000">
                  <a:alpha val="100000"/>
                </a:srgbClr>
              </a:solidFill>
              <a:ln w="19050" cap="flat" cmpd="sng" algn="ctr">
                <a:noFill/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</p:grpSp>
      </p:grpSp>
      <p:cxnSp>
        <p:nvCxnSpPr>
          <p:cNvPr id="316" name=""/>
          <p:cNvCxnSpPr/>
          <p:nvPr/>
        </p:nvCxnSpPr>
        <p:spPr>
          <a:xfrm rot="16200000" flipH="1">
            <a:off x="362283" y="4572280"/>
            <a:ext cx="1423626" cy="0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grpSp>
        <p:nvGrpSpPr>
          <p:cNvPr id="317" name=""/>
          <p:cNvGrpSpPr/>
          <p:nvPr/>
        </p:nvGrpSpPr>
        <p:grpSpPr>
          <a:xfrm rot="0">
            <a:off x="1305449" y="4175986"/>
            <a:ext cx="1670563" cy="235099"/>
            <a:chOff x="1518285" y="5083024"/>
            <a:chExt cx="2257212" cy="317659"/>
          </a:xfrm>
        </p:grpSpPr>
        <p:sp>
          <p:nvSpPr>
            <p:cNvPr id="318" name=""/>
            <p:cNvSpPr txBox="1"/>
            <p:nvPr/>
          </p:nvSpPr>
          <p:spPr>
            <a:xfrm>
              <a:off x="1967862" y="5111733"/>
              <a:ext cx="1807634" cy="28894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common</a:t>
              </a:r>
              <a:endPara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endParaRPr>
            </a:p>
          </p:txBody>
        </p:sp>
        <p:grpSp>
          <p:nvGrpSpPr>
            <p:cNvPr id="319" name=""/>
            <p:cNvGrpSpPr/>
            <p:nvPr/>
          </p:nvGrpSpPr>
          <p:grpSpPr>
            <a:xfrm rot="0">
              <a:off x="1518285" y="5083024"/>
              <a:ext cx="365026" cy="288728"/>
              <a:chOff x="6095998" y="2098301"/>
              <a:chExt cx="4186452" cy="3311397"/>
            </a:xfrm>
          </p:grpSpPr>
          <p:sp>
            <p:nvSpPr>
              <p:cNvPr id="320" name=""/>
              <p:cNvSpPr/>
              <p:nvPr/>
            </p:nvSpPr>
            <p:spPr>
              <a:xfrm>
                <a:off x="6096000" y="2098301"/>
                <a:ext cx="3239769" cy="3239769"/>
              </a:xfrm>
              <a:prstGeom prst="snip1Rect">
                <a:avLst>
                  <a:gd name="adj" fmla="val 47656"/>
                </a:avLst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808080">
                    <a:alpha val="100000"/>
                  </a:srgbClr>
                </a:solidFill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  <p:sp>
            <p:nvSpPr>
              <p:cNvPr id="321" name=""/>
              <p:cNvSpPr/>
              <p:nvPr/>
            </p:nvSpPr>
            <p:spPr>
              <a:xfrm>
                <a:off x="6095998" y="2784348"/>
                <a:ext cx="4186452" cy="2625350"/>
              </a:xfrm>
              <a:prstGeom prst="parallelogram">
                <a:avLst>
                  <a:gd name="adj" fmla="val 25000"/>
                </a:avLst>
              </a:prstGeom>
              <a:solidFill>
                <a:srgbClr val="808080">
                  <a:alpha val="100000"/>
                </a:srgbClr>
              </a:solidFill>
              <a:ln w="19050" cap="flat" cmpd="sng" algn="ctr">
                <a:noFill/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</p:grpSp>
      </p:grpSp>
      <p:grpSp>
        <p:nvGrpSpPr>
          <p:cNvPr id="322" name=""/>
          <p:cNvGrpSpPr/>
          <p:nvPr/>
        </p:nvGrpSpPr>
        <p:grpSpPr>
          <a:xfrm rot="0">
            <a:off x="969522" y="3677347"/>
            <a:ext cx="1342205" cy="228913"/>
            <a:chOff x="1064391" y="4409278"/>
            <a:chExt cx="1813545" cy="309300"/>
          </a:xfrm>
        </p:grpSpPr>
        <p:sp>
          <p:nvSpPr>
            <p:cNvPr id="323" name=""/>
            <p:cNvSpPr txBox="1"/>
            <p:nvPr/>
          </p:nvSpPr>
          <p:spPr>
            <a:xfrm>
              <a:off x="1518283" y="4436640"/>
              <a:ext cx="1359653" cy="28193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styles</a:t>
              </a:r>
              <a:endPara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endParaRPr>
            </a:p>
          </p:txBody>
        </p:sp>
        <p:grpSp>
          <p:nvGrpSpPr>
            <p:cNvPr id="324" name=""/>
            <p:cNvGrpSpPr/>
            <p:nvPr/>
          </p:nvGrpSpPr>
          <p:grpSpPr>
            <a:xfrm rot="0">
              <a:off x="1064391" y="4409278"/>
              <a:ext cx="365026" cy="288728"/>
              <a:chOff x="6095998" y="2098301"/>
              <a:chExt cx="4186452" cy="3311397"/>
            </a:xfrm>
          </p:grpSpPr>
          <p:sp>
            <p:nvSpPr>
              <p:cNvPr id="325" name=""/>
              <p:cNvSpPr/>
              <p:nvPr/>
            </p:nvSpPr>
            <p:spPr>
              <a:xfrm>
                <a:off x="6096000" y="2098301"/>
                <a:ext cx="3239769" cy="3239769"/>
              </a:xfrm>
              <a:prstGeom prst="snip1Rect">
                <a:avLst>
                  <a:gd name="adj" fmla="val 47656"/>
                </a:avLst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808080">
                    <a:alpha val="100000"/>
                  </a:srgbClr>
                </a:solidFill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  <p:sp>
            <p:nvSpPr>
              <p:cNvPr id="326" name=""/>
              <p:cNvSpPr/>
              <p:nvPr/>
            </p:nvSpPr>
            <p:spPr>
              <a:xfrm>
                <a:off x="6095998" y="2784348"/>
                <a:ext cx="4186452" cy="2625350"/>
              </a:xfrm>
              <a:prstGeom prst="parallelogram">
                <a:avLst>
                  <a:gd name="adj" fmla="val 25000"/>
                </a:avLst>
              </a:prstGeom>
              <a:solidFill>
                <a:srgbClr val="808080">
                  <a:alpha val="100000"/>
                </a:srgbClr>
              </a:solidFill>
              <a:ln w="19050" cap="flat" cmpd="sng" algn="ctr">
                <a:noFill/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</p:grpSp>
      </p:grpSp>
      <p:grpSp>
        <p:nvGrpSpPr>
          <p:cNvPr id="327" name=""/>
          <p:cNvGrpSpPr/>
          <p:nvPr/>
        </p:nvGrpSpPr>
        <p:grpSpPr>
          <a:xfrm rot="0">
            <a:off x="731499" y="6197705"/>
            <a:ext cx="1330825" cy="241238"/>
            <a:chOff x="699364" y="207892"/>
            <a:chExt cx="1798168" cy="325954"/>
          </a:xfrm>
        </p:grpSpPr>
        <p:sp>
          <p:nvSpPr>
            <p:cNvPr id="328" name=""/>
            <p:cNvSpPr txBox="1"/>
            <p:nvPr/>
          </p:nvSpPr>
          <p:spPr>
            <a:xfrm>
              <a:off x="1118231" y="243168"/>
              <a:ext cx="1379301" cy="29067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data</a:t>
              </a:r>
              <a:endPara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endParaRPr>
            </a:p>
          </p:txBody>
        </p:sp>
        <p:grpSp>
          <p:nvGrpSpPr>
            <p:cNvPr id="329" name=""/>
            <p:cNvGrpSpPr/>
            <p:nvPr/>
          </p:nvGrpSpPr>
          <p:grpSpPr>
            <a:xfrm rot="0">
              <a:off x="699364" y="207892"/>
              <a:ext cx="365026" cy="288728"/>
              <a:chOff x="6095998" y="2098301"/>
              <a:chExt cx="4186452" cy="3311397"/>
            </a:xfrm>
          </p:grpSpPr>
          <p:sp>
            <p:nvSpPr>
              <p:cNvPr id="330" name=""/>
              <p:cNvSpPr/>
              <p:nvPr/>
            </p:nvSpPr>
            <p:spPr>
              <a:xfrm>
                <a:off x="6096000" y="2098301"/>
                <a:ext cx="3239769" cy="3239769"/>
              </a:xfrm>
              <a:prstGeom prst="snip1Rect">
                <a:avLst>
                  <a:gd name="adj" fmla="val 47656"/>
                </a:avLst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  <p:sp>
            <p:nvSpPr>
              <p:cNvPr id="331" name=""/>
              <p:cNvSpPr/>
              <p:nvPr/>
            </p:nvSpPr>
            <p:spPr>
              <a:xfrm>
                <a:off x="6095998" y="2784348"/>
                <a:ext cx="4186452" cy="2625350"/>
              </a:xfrm>
              <a:prstGeom prst="parallelogram">
                <a:avLst>
                  <a:gd name="adj" fmla="val 25000"/>
                </a:avLst>
              </a:prstGeom>
              <a:solidFill>
                <a:srgbClr val="000000">
                  <a:alpha val="100000"/>
                </a:srgbClr>
              </a:solidFill>
              <a:ln w="19050" cap="flat" cmpd="sng" algn="ctr">
                <a:noFill/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</p:grpSp>
      </p:grpSp>
      <p:grpSp>
        <p:nvGrpSpPr>
          <p:cNvPr id="335" name=""/>
          <p:cNvGrpSpPr/>
          <p:nvPr/>
        </p:nvGrpSpPr>
        <p:grpSpPr>
          <a:xfrm rot="0">
            <a:off x="1140537" y="880792"/>
            <a:ext cx="968783" cy="215595"/>
            <a:chOff x="759536" y="5654762"/>
            <a:chExt cx="968783" cy="215595"/>
          </a:xfrm>
        </p:grpSpPr>
        <p:pic>
          <p:nvPicPr>
            <p:cNvPr id="336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759536" y="5654762"/>
              <a:ext cx="241701" cy="215265"/>
            </a:xfrm>
            <a:prstGeom prst="rect">
              <a:avLst/>
            </a:prstGeom>
          </p:spPr>
        </p:pic>
        <p:sp>
          <p:nvSpPr>
            <p:cNvPr id="337" name=""/>
            <p:cNvSpPr txBox="1"/>
            <p:nvPr/>
          </p:nvSpPr>
          <p:spPr>
            <a:xfrm>
              <a:off x="1001237" y="5655964"/>
              <a:ext cx="727082" cy="21439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app.jsx</a:t>
              </a:r>
              <a:endPara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endParaRPr>
            </a:p>
          </p:txBody>
        </p:sp>
      </p:grpSp>
      <p:grpSp>
        <p:nvGrpSpPr>
          <p:cNvPr id="338" name=""/>
          <p:cNvGrpSpPr/>
          <p:nvPr/>
        </p:nvGrpSpPr>
        <p:grpSpPr>
          <a:xfrm rot="0">
            <a:off x="1140537" y="1217342"/>
            <a:ext cx="968783" cy="215265"/>
            <a:chOff x="759536" y="5654762"/>
            <a:chExt cx="968783" cy="215265"/>
          </a:xfrm>
        </p:grpSpPr>
        <p:pic>
          <p:nvPicPr>
            <p:cNvPr id="339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759536" y="5654762"/>
              <a:ext cx="241701" cy="215265"/>
            </a:xfrm>
            <a:prstGeom prst="rect">
              <a:avLst/>
            </a:prstGeom>
          </p:spPr>
        </p:pic>
        <p:sp>
          <p:nvSpPr>
            <p:cNvPr id="340" name=""/>
            <p:cNvSpPr txBox="1"/>
            <p:nvPr/>
          </p:nvSpPr>
          <p:spPr>
            <a:xfrm>
              <a:off x="1001237" y="5655964"/>
              <a:ext cx="727082" cy="21286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main.jsx</a:t>
              </a:r>
              <a:endPara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endParaRPr>
            </a:p>
          </p:txBody>
        </p:sp>
      </p:grpSp>
      <p:cxnSp>
        <p:nvCxnSpPr>
          <p:cNvPr id="341" name=""/>
          <p:cNvCxnSpPr/>
          <p:nvPr/>
        </p:nvCxnSpPr>
        <p:spPr>
          <a:xfrm>
            <a:off x="813267" y="988425"/>
            <a:ext cx="406170" cy="0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342" name=""/>
          <p:cNvCxnSpPr/>
          <p:nvPr/>
        </p:nvCxnSpPr>
        <p:spPr>
          <a:xfrm>
            <a:off x="813267" y="1324975"/>
            <a:ext cx="406170" cy="0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343" name=""/>
          <p:cNvCxnSpPr/>
          <p:nvPr/>
        </p:nvCxnSpPr>
        <p:spPr>
          <a:xfrm>
            <a:off x="813267" y="259929"/>
            <a:ext cx="222577" cy="0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grpSp>
        <p:nvGrpSpPr>
          <p:cNvPr id="344" name=""/>
          <p:cNvGrpSpPr/>
          <p:nvPr/>
        </p:nvGrpSpPr>
        <p:grpSpPr>
          <a:xfrm rot="0">
            <a:off x="1078925" y="111382"/>
            <a:ext cx="982770" cy="297092"/>
            <a:chOff x="1078924" y="111382"/>
            <a:chExt cx="982770" cy="297092"/>
          </a:xfrm>
        </p:grpSpPr>
        <p:pic>
          <p:nvPicPr>
            <p:cNvPr id="345" name=""/>
            <p:cNvPicPr>
              <a:picLocks noChangeAspect="1"/>
            </p:cNvPicPr>
            <p:nvPr/>
          </p:nvPicPr>
          <p:blipFill rotWithShape="1">
            <a:blip r:embed="rId4"/>
            <a:srcRect l="28680" r="29350"/>
            <a:stretch>
              <a:fillRect/>
            </a:stretch>
          </p:blipFill>
          <p:spPr>
            <a:xfrm>
              <a:off x="1078924" y="111382"/>
              <a:ext cx="219203" cy="297092"/>
            </a:xfrm>
            <a:prstGeom prst="rect">
              <a:avLst/>
            </a:prstGeom>
          </p:spPr>
        </p:pic>
        <p:sp>
          <p:nvSpPr>
            <p:cNvPr id="346" name=""/>
            <p:cNvSpPr txBox="1"/>
            <p:nvPr/>
          </p:nvSpPr>
          <p:spPr>
            <a:xfrm>
              <a:off x="1334612" y="184557"/>
              <a:ext cx="727082" cy="21439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  <a:solidFill>
                    <a:srgbClr val="e54d26"/>
                  </a:solidFill>
                  <a:latin typeface="나눔스퀘어라운드 Bold"/>
                  <a:ea typeface="나눔스퀘어라운드 Bold"/>
                </a:rPr>
                <a:t>index.html</a:t>
              </a:r>
              <a:endPara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<a:solidFill>
                  <a:srgbClr val="e54d26"/>
                </a:solidFill>
                <a:latin typeface="나눔스퀘어라운드 Bold"/>
                <a:ea typeface="나눔스퀘어라운드 Bold"/>
              </a:endParaRPr>
            </a:p>
          </p:txBody>
        </p:sp>
      </p:grpSp>
      <p:grpSp>
        <p:nvGrpSpPr>
          <p:cNvPr id="458" name=""/>
          <p:cNvGrpSpPr/>
          <p:nvPr/>
        </p:nvGrpSpPr>
        <p:grpSpPr>
          <a:xfrm rot="0">
            <a:off x="3717522" y="615700"/>
            <a:ext cx="7246624" cy="1610814"/>
            <a:chOff x="2568962" y="2898304"/>
            <a:chExt cx="7246624" cy="1610814"/>
          </a:xfrm>
        </p:grpSpPr>
        <p:sp>
          <p:nvSpPr>
            <p:cNvPr id="443" name=""/>
            <p:cNvSpPr/>
            <p:nvPr/>
          </p:nvSpPr>
          <p:spPr>
            <a:xfrm>
              <a:off x="2568962" y="2898304"/>
              <a:ext cx="7246624" cy="1610814"/>
            </a:xfrm>
            <a:prstGeom prst="rect">
              <a:avLst/>
            </a:prstGeom>
            <a:solidFill>
              <a:srgbClr val="ffe766"/>
            </a:solidFill>
            <a:ln>
              <a:solidFill>
                <a:srgbClr val="ffe766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442" name=""/>
            <p:cNvGrpSpPr/>
            <p:nvPr/>
          </p:nvGrpSpPr>
          <p:grpSpPr>
            <a:xfrm rot="0">
              <a:off x="2956442" y="2990119"/>
              <a:ext cx="6017649" cy="1427693"/>
              <a:chOff x="2913388" y="4620071"/>
              <a:chExt cx="5716266" cy="1427693"/>
            </a:xfrm>
          </p:grpSpPr>
          <p:sp>
            <p:nvSpPr>
              <p:cNvPr id="438" name=""/>
              <p:cNvSpPr txBox="1"/>
              <p:nvPr/>
            </p:nvSpPr>
            <p:spPr>
              <a:xfrm>
                <a:off x="2913388" y="5004688"/>
                <a:ext cx="4677538" cy="2721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mar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<a:solidFill>
                      <a:srgbClr val="000000"/>
                    </a:solidFill>
                    <a:latin typeface="나눔스퀘어라운드 Bold"/>
                    <a:ea typeface="나눔스퀘어라운드 Bold"/>
                  </a:rPr>
                  <a:t>ManagerWithoutLogin.jsx : </a:t>
                </a:r>
                <a:r>
  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<a:solidFill>
                      <a:srgbClr val="000000"/>
                    </a:solidFill>
                    <a:latin typeface="나눔스퀘어라운드 Bold"/>
                    <a:ea typeface="나눔스퀘어라운드 Bold"/>
                  </a:rPr>
                  <a:t>관리자 로그인 없이 볼수있는 정보페이지</a:t>
                </a:r>
    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endParaRPr>
              </a:p>
            </p:txBody>
          </p:sp>
          <p:sp>
            <p:nvSpPr>
              <p:cNvPr id="440" name=""/>
              <p:cNvSpPr txBox="1"/>
              <p:nvPr/>
            </p:nvSpPr>
            <p:spPr>
              <a:xfrm>
                <a:off x="2913396" y="4620071"/>
                <a:ext cx="5716259" cy="2723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mar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<a:solidFill>
                      <a:srgbClr val="000000"/>
                    </a:solidFill>
                    <a:latin typeface="나눔스퀘어라운드 Bold"/>
                    <a:ea typeface="나눔스퀘어라운드 Bold"/>
                  </a:rPr>
                  <a:t>LoginLayout.jsx : </a:t>
                </a:r>
                <a:r>
  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<a:solidFill>
                      <a:srgbClr val="000000"/>
                    </a:solidFill>
                    <a:latin typeface="나눔스퀘어라운드 Bold"/>
                    <a:ea typeface="나눔스퀘어라운드 Bold"/>
                  </a:rPr>
                  <a:t>로그인 후 페이지 레이아웃 </a:t>
                </a:r>
    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endParaRPr>
              </a:p>
            </p:txBody>
          </p:sp>
          <p:sp>
            <p:nvSpPr>
              <p:cNvPr id="523" name=""/>
              <p:cNvSpPr txBox="1"/>
              <p:nvPr/>
            </p:nvSpPr>
            <p:spPr>
              <a:xfrm>
                <a:off x="2913388" y="5775622"/>
                <a:ext cx="4677538" cy="2721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mar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<a:solidFill>
                      <a:srgbClr val="000000"/>
                    </a:solidFill>
                    <a:latin typeface="나눔스퀘어라운드 Bold"/>
                    <a:ea typeface="나눔스퀘어라운드 Bold"/>
                  </a:rPr>
                  <a:t>ManagerLogin.jsx : </a:t>
                </a:r>
                <a:r>
  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<a:solidFill>
                      <a:srgbClr val="000000"/>
                    </a:solidFill>
                    <a:latin typeface="나눔스퀘어라운드 Bold"/>
                    <a:ea typeface="나눔스퀘어라운드 Bold"/>
                  </a:rPr>
                  <a:t>관리자 로그인 후 페이지</a:t>
                </a:r>
    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endParaRPr>
              </a:p>
            </p:txBody>
          </p:sp>
          <p:sp>
            <p:nvSpPr>
              <p:cNvPr id="524" name=""/>
              <p:cNvSpPr txBox="1"/>
              <p:nvPr/>
            </p:nvSpPr>
            <p:spPr>
              <a:xfrm>
                <a:off x="2913396" y="5391005"/>
                <a:ext cx="5716259" cy="2723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mar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<a:solidFill>
                      <a:srgbClr val="000000"/>
                    </a:solidFill>
                    <a:latin typeface="나눔스퀘어라운드 Bold"/>
                    <a:ea typeface="나눔스퀘어라운드 Bold"/>
                  </a:rPr>
                  <a:t>ClientLogin.jsx : </a:t>
                </a:r>
                <a:r>
  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<a:solidFill>
                      <a:srgbClr val="000000"/>
                    </a:solidFill>
                    <a:latin typeface="나눔스퀘어라운드 Bold"/>
                    <a:ea typeface="나눔스퀘어라운드 Bold"/>
                  </a:rPr>
                  <a:t>보호자 로그인 후 페이지 </a:t>
                </a:r>
    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endParaRPr>
              </a:p>
            </p:txBody>
          </p:sp>
        </p:grpSp>
      </p:grpSp>
      <p:grpSp>
        <p:nvGrpSpPr>
          <p:cNvPr id="460" name=""/>
          <p:cNvGrpSpPr/>
          <p:nvPr/>
        </p:nvGrpSpPr>
        <p:grpSpPr>
          <a:xfrm rot="0">
            <a:off x="2140730" y="1804164"/>
            <a:ext cx="313932" cy="1407724"/>
            <a:chOff x="2140730" y="2108964"/>
            <a:chExt cx="313932" cy="608240"/>
          </a:xfrm>
        </p:grpSpPr>
        <p:cxnSp>
          <p:nvCxnSpPr>
            <p:cNvPr id="461" name=""/>
            <p:cNvCxnSpPr/>
            <p:nvPr/>
          </p:nvCxnSpPr>
          <p:spPr>
            <a:xfrm>
              <a:off x="2140730" y="2717204"/>
              <a:ext cx="311960" cy="0"/>
            </a:xfrm>
            <a:prstGeom prst="line">
              <a:avLst/>
            </a:prstGeom>
            <a:noFill/>
            <a:ln w="12700" cap="flat" cmpd="sng" algn="ctr">
              <a:solidFill>
                <a:srgbClr val="ffd700">
                  <a:alpha val="100000"/>
                </a:srgbClr>
              </a:solidFill>
              <a:prstDash val="solid"/>
            </a:ln>
          </p:spPr>
        </p:cxnSp>
        <p:cxnSp>
          <p:nvCxnSpPr>
            <p:cNvPr id="462" name=""/>
            <p:cNvCxnSpPr/>
            <p:nvPr/>
          </p:nvCxnSpPr>
          <p:spPr>
            <a:xfrm rot="5400000">
              <a:off x="2150542" y="2413084"/>
              <a:ext cx="608240" cy="0"/>
            </a:xfrm>
            <a:prstGeom prst="line">
              <a:avLst/>
            </a:prstGeom>
            <a:noFill/>
            <a:ln w="12700" cap="flat" cmpd="sng" algn="ctr">
              <a:solidFill>
                <a:srgbClr val="ffd700">
                  <a:alpha val="100000"/>
                </a:srgbClr>
              </a:solidFill>
              <a:prstDash val="solid"/>
            </a:ln>
          </p:spPr>
        </p:cxnSp>
      </p:grpSp>
      <p:cxnSp>
        <p:nvCxnSpPr>
          <p:cNvPr id="468" name=""/>
          <p:cNvCxnSpPr/>
          <p:nvPr/>
        </p:nvCxnSpPr>
        <p:spPr>
          <a:xfrm rot="16200000" flipH="1">
            <a:off x="1894101" y="1676030"/>
            <a:ext cx="1922342" cy="0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470" name=""/>
          <p:cNvCxnSpPr/>
          <p:nvPr/>
        </p:nvCxnSpPr>
        <p:spPr>
          <a:xfrm>
            <a:off x="2855272" y="2637201"/>
            <a:ext cx="427260" cy="0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grpSp>
        <p:nvGrpSpPr>
          <p:cNvPr id="463" name=""/>
          <p:cNvGrpSpPr/>
          <p:nvPr/>
        </p:nvGrpSpPr>
        <p:grpSpPr>
          <a:xfrm rot="0">
            <a:off x="2753248" y="529975"/>
            <a:ext cx="1059814" cy="234448"/>
            <a:chOff x="1518284" y="3732565"/>
            <a:chExt cx="1431987" cy="316780"/>
          </a:xfrm>
        </p:grpSpPr>
        <p:sp>
          <p:nvSpPr>
            <p:cNvPr id="464" name=""/>
            <p:cNvSpPr txBox="1"/>
            <p:nvPr/>
          </p:nvSpPr>
          <p:spPr>
            <a:xfrm>
              <a:off x="1967862" y="3760396"/>
              <a:ext cx="982410" cy="28894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sub</a:t>
              </a:r>
              <a:endPara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endParaRPr>
            </a:p>
          </p:txBody>
        </p:sp>
        <p:grpSp>
          <p:nvGrpSpPr>
            <p:cNvPr id="465" name=""/>
            <p:cNvGrpSpPr/>
            <p:nvPr/>
          </p:nvGrpSpPr>
          <p:grpSpPr>
            <a:xfrm rot="0">
              <a:off x="1518284" y="3732565"/>
              <a:ext cx="365026" cy="288728"/>
              <a:chOff x="6095998" y="2098301"/>
              <a:chExt cx="4186452" cy="3311397"/>
            </a:xfrm>
          </p:grpSpPr>
          <p:sp>
            <p:nvSpPr>
              <p:cNvPr id="466" name=""/>
              <p:cNvSpPr/>
              <p:nvPr/>
            </p:nvSpPr>
            <p:spPr>
              <a:xfrm>
                <a:off x="6096000" y="2098301"/>
                <a:ext cx="3239769" cy="3239769"/>
              </a:xfrm>
              <a:prstGeom prst="snip1Rect">
                <a:avLst>
                  <a:gd name="adj" fmla="val 47656"/>
                </a:avLst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808080">
                    <a:alpha val="100000"/>
                  </a:srgbClr>
                </a:solidFill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  <p:sp>
            <p:nvSpPr>
              <p:cNvPr id="467" name=""/>
              <p:cNvSpPr/>
              <p:nvPr/>
            </p:nvSpPr>
            <p:spPr>
              <a:xfrm>
                <a:off x="6095998" y="2784348"/>
                <a:ext cx="4186452" cy="2625350"/>
              </a:xfrm>
              <a:prstGeom prst="parallelogram">
                <a:avLst>
                  <a:gd name="adj" fmla="val 25000"/>
                </a:avLst>
              </a:prstGeom>
              <a:solidFill>
                <a:srgbClr val="808080">
                  <a:alpha val="100000"/>
                </a:srgbClr>
              </a:solidFill>
              <a:ln w="19050" cap="flat" cmpd="sng" algn="ctr">
                <a:noFill/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</p:grpSp>
      </p:grpSp>
      <p:sp>
        <p:nvSpPr>
          <p:cNvPr id="476" name=""/>
          <p:cNvSpPr/>
          <p:nvPr/>
        </p:nvSpPr>
        <p:spPr>
          <a:xfrm>
            <a:off x="3630530" y="2573714"/>
            <a:ext cx="539557" cy="188536"/>
          </a:xfrm>
          <a:prstGeom prst="rect">
            <a:avLst/>
          </a:prstGeom>
          <a:solidFill>
            <a:srgbClr val="fff7cc">
              <a:alpha val="100000"/>
            </a:srgbClr>
          </a:solidFill>
          <a:ln w="19050" cap="flat" cmpd="sng" algn="ctr">
            <a:solidFill>
              <a:srgbClr val="fff7c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grpSp>
        <p:nvGrpSpPr>
          <p:cNvPr id="479" name=""/>
          <p:cNvGrpSpPr/>
          <p:nvPr/>
        </p:nvGrpSpPr>
        <p:grpSpPr>
          <a:xfrm rot="0">
            <a:off x="3253944" y="2545710"/>
            <a:ext cx="1670562" cy="235589"/>
            <a:chOff x="1518285" y="2379690"/>
            <a:chExt cx="2257210" cy="318321"/>
          </a:xfrm>
        </p:grpSpPr>
        <p:sp>
          <p:nvSpPr>
            <p:cNvPr id="480" name=""/>
            <p:cNvSpPr txBox="1"/>
            <p:nvPr/>
          </p:nvSpPr>
          <p:spPr>
            <a:xfrm>
              <a:off x="1967861" y="2408997"/>
              <a:ext cx="1807634" cy="28901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  <a:solidFill>
                    <a:schemeClr val="dk1"/>
                  </a:solidFill>
                  <a:latin typeface="나눔스퀘어라운드 Bold"/>
                  <a:ea typeface="나눔스퀘어라운드 Bold"/>
                </a:rPr>
                <a:t>subdetail</a:t>
              </a:r>
              <a:endPara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나눔스퀘어라운드 Bold"/>
                <a:ea typeface="나눔스퀘어라운드 Bold"/>
              </a:endParaRPr>
            </a:p>
          </p:txBody>
        </p:sp>
        <p:grpSp>
          <p:nvGrpSpPr>
            <p:cNvPr id="481" name=""/>
            <p:cNvGrpSpPr/>
            <p:nvPr/>
          </p:nvGrpSpPr>
          <p:grpSpPr>
            <a:xfrm rot="0">
              <a:off x="1518285" y="2379690"/>
              <a:ext cx="365026" cy="288727"/>
              <a:chOff x="6095998" y="2098301"/>
              <a:chExt cx="4186452" cy="3311397"/>
            </a:xfrm>
          </p:grpSpPr>
          <p:sp>
            <p:nvSpPr>
              <p:cNvPr id="482" name=""/>
              <p:cNvSpPr/>
              <p:nvPr/>
            </p:nvSpPr>
            <p:spPr>
              <a:xfrm>
                <a:off x="6096000" y="2098301"/>
                <a:ext cx="3239769" cy="3239769"/>
              </a:xfrm>
              <a:prstGeom prst="snip1Rect">
                <a:avLst>
                  <a:gd name="adj" fmla="val 47656"/>
                </a:avLst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808080">
                    <a:alpha val="100000"/>
                  </a:srgbClr>
                </a:solidFill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  <p:sp>
            <p:nvSpPr>
              <p:cNvPr id="483" name=""/>
              <p:cNvSpPr/>
              <p:nvPr/>
            </p:nvSpPr>
            <p:spPr>
              <a:xfrm>
                <a:off x="6095998" y="2784348"/>
                <a:ext cx="4186452" cy="2625350"/>
              </a:xfrm>
              <a:prstGeom prst="parallelogram">
                <a:avLst>
                  <a:gd name="adj" fmla="val 25000"/>
                </a:avLst>
              </a:prstGeom>
              <a:solidFill>
                <a:srgbClr val="808080">
                  <a:alpha val="100000"/>
                </a:srgbClr>
              </a:solidFill>
              <a:ln w="19050" cap="flat" cmpd="sng" algn="ctr">
                <a:noFill/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</p:grpSp>
      </p:grpSp>
      <p:sp>
        <p:nvSpPr>
          <p:cNvPr id="490" name=""/>
          <p:cNvSpPr/>
          <p:nvPr/>
        </p:nvSpPr>
        <p:spPr>
          <a:xfrm>
            <a:off x="3630530" y="2830805"/>
            <a:ext cx="7333616" cy="3267931"/>
          </a:xfrm>
          <a:prstGeom prst="rect">
            <a:avLst/>
          </a:prstGeom>
          <a:solidFill>
            <a:srgbClr val="fff7cc">
              <a:alpha val="100000"/>
            </a:srgbClr>
          </a:solidFill>
          <a:ln w="19050" cap="flat" cmpd="sng" algn="ctr">
            <a:solidFill>
              <a:srgbClr val="fff7c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grpSp>
        <p:nvGrpSpPr>
          <p:cNvPr id="516" name=""/>
          <p:cNvGrpSpPr/>
          <p:nvPr/>
        </p:nvGrpSpPr>
        <p:grpSpPr>
          <a:xfrm rot="0">
            <a:off x="2855272" y="735059"/>
            <a:ext cx="1199492" cy="589916"/>
            <a:chOff x="2855272" y="735059"/>
            <a:chExt cx="1199492" cy="589916"/>
          </a:xfrm>
        </p:grpSpPr>
        <p:grpSp>
          <p:nvGrpSpPr>
            <p:cNvPr id="496" name=""/>
            <p:cNvGrpSpPr/>
            <p:nvPr/>
          </p:nvGrpSpPr>
          <p:grpSpPr>
            <a:xfrm rot="0">
              <a:off x="2855272" y="842691"/>
              <a:ext cx="1092661" cy="379904"/>
              <a:chOff x="2855272" y="842691"/>
              <a:chExt cx="290682" cy="379904"/>
            </a:xfrm>
          </p:grpSpPr>
          <p:cxnSp>
            <p:nvCxnSpPr>
              <p:cNvPr id="492" name=""/>
              <p:cNvCxnSpPr/>
              <p:nvPr/>
            </p:nvCxnSpPr>
            <p:spPr>
              <a:xfrm>
                <a:off x="2855272" y="842691"/>
                <a:ext cx="290682" cy="0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493" name=""/>
              <p:cNvCxnSpPr/>
              <p:nvPr/>
            </p:nvCxnSpPr>
            <p:spPr>
              <a:xfrm>
                <a:off x="2855272" y="1222595"/>
                <a:ext cx="290682" cy="0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</p:grpSp>
        <p:pic>
          <p:nvPicPr>
            <p:cNvPr id="497" name="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3813063" y="735059"/>
              <a:ext cx="241701" cy="215265"/>
            </a:xfrm>
            <a:prstGeom prst="rect">
              <a:avLst/>
            </a:prstGeom>
          </p:spPr>
        </p:pic>
        <p:pic>
          <p:nvPicPr>
            <p:cNvPr id="498" name="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3813063" y="1109710"/>
              <a:ext cx="241701" cy="215265"/>
            </a:xfrm>
            <a:prstGeom prst="rect">
              <a:avLst/>
            </a:prstGeom>
          </p:spPr>
        </p:pic>
      </p:grpSp>
      <p:sp>
        <p:nvSpPr>
          <p:cNvPr id="501" name=""/>
          <p:cNvSpPr txBox="1"/>
          <p:nvPr/>
        </p:nvSpPr>
        <p:spPr>
          <a:xfrm>
            <a:off x="3900308" y="3398661"/>
            <a:ext cx="6391132" cy="27224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나눔스퀘어라운드 Bold"/>
                <a:ea typeface="나눔스퀘어라운드 Bold"/>
              </a:rPr>
              <a:t>LinkMenu.jsx : ClientLogin, Manager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나눔스퀘어라운드 Bold"/>
                <a:ea typeface="나눔스퀘어라운드 Bold"/>
              </a:rPr>
              <a:t> 메뉴 내 링크 버튼 컴포넌트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나눔스퀘어라운드 Bold"/>
                <a:ea typeface="나눔스퀘어라운드 Bold"/>
              </a:rPr>
              <a:t>(commonData.js)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chemeClr val="dk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502" name=""/>
          <p:cNvSpPr txBox="1"/>
          <p:nvPr/>
        </p:nvSpPr>
        <p:spPr>
          <a:xfrm>
            <a:off x="3900308" y="3057525"/>
            <a:ext cx="6391132" cy="27224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나눔스퀘어라운드 Bold"/>
                <a:ea typeface="나눔스퀘어라운드 Bold"/>
              </a:rPr>
              <a:t>EmergencyLink.jsx : 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나눔스퀘어라운드 Bold"/>
                <a:ea typeface="나눔스퀘어라운드 Bold"/>
              </a:rPr>
              <a:t>공지사항 고정 게시글 링트 버튼 컴포넌트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chemeClr val="dk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506" name=""/>
          <p:cNvSpPr txBox="1"/>
          <p:nvPr/>
        </p:nvSpPr>
        <p:spPr>
          <a:xfrm>
            <a:off x="3900308" y="3770136"/>
            <a:ext cx="6391132" cy="27224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나눔스퀘어라운드 Bold"/>
                <a:ea typeface="나눔스퀘어라운드 Bold"/>
              </a:rPr>
              <a:t>Steps.jsx : 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나눔스퀘어라운드 Bold"/>
                <a:ea typeface="나눔스퀘어라운드 Bold"/>
              </a:rPr>
              <a:t>현재 진행중 작업 표시 바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나눔스퀘어라운드 Bold"/>
                <a:ea typeface="나눔스퀘어라운드 Bold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나눔스퀘어라운드 Bold"/>
                <a:ea typeface="나눔스퀘어라운드 Bold"/>
              </a:rPr>
              <a:t>미정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나눔스퀘어라운드 Bold"/>
                <a:ea typeface="나눔스퀘어라운드 Bold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chemeClr val="dk1"/>
              </a:solidFill>
              <a:latin typeface="나눔스퀘어라운드 Bold"/>
              <a:ea typeface="나눔스퀘어라운드 Bold"/>
            </a:endParaRPr>
          </a:p>
        </p:txBody>
      </p:sp>
      <p:grpSp>
        <p:nvGrpSpPr>
          <p:cNvPr id="517" name=""/>
          <p:cNvGrpSpPr/>
          <p:nvPr/>
        </p:nvGrpSpPr>
        <p:grpSpPr>
          <a:xfrm rot="0">
            <a:off x="2855272" y="1490351"/>
            <a:ext cx="1199492" cy="589916"/>
            <a:chOff x="2855272" y="735059"/>
            <a:chExt cx="1199492" cy="589916"/>
          </a:xfrm>
        </p:grpSpPr>
        <p:grpSp>
          <p:nvGrpSpPr>
            <p:cNvPr id="518" name=""/>
            <p:cNvGrpSpPr/>
            <p:nvPr/>
          </p:nvGrpSpPr>
          <p:grpSpPr>
            <a:xfrm rot="0">
              <a:off x="2855272" y="842691"/>
              <a:ext cx="1092661" cy="379904"/>
              <a:chOff x="2855272" y="842691"/>
              <a:chExt cx="290682" cy="379904"/>
            </a:xfrm>
          </p:grpSpPr>
          <p:cxnSp>
            <p:nvCxnSpPr>
              <p:cNvPr id="519" name=""/>
              <p:cNvCxnSpPr/>
              <p:nvPr/>
            </p:nvCxnSpPr>
            <p:spPr>
              <a:xfrm>
                <a:off x="2855272" y="842691"/>
                <a:ext cx="290682" cy="0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520" name=""/>
              <p:cNvCxnSpPr/>
              <p:nvPr/>
            </p:nvCxnSpPr>
            <p:spPr>
              <a:xfrm>
                <a:off x="2855272" y="1222595"/>
                <a:ext cx="290682" cy="0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</p:grpSp>
        <p:pic>
          <p:nvPicPr>
            <p:cNvPr id="521" name="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3813063" y="735059"/>
              <a:ext cx="241701" cy="215265"/>
            </a:xfrm>
            <a:prstGeom prst="rect">
              <a:avLst/>
            </a:prstGeom>
          </p:spPr>
        </p:pic>
        <p:pic>
          <p:nvPicPr>
            <p:cNvPr id="522" name="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3813063" y="1109710"/>
              <a:ext cx="241701" cy="215265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205</ep:Words>
  <ep:PresentationFormat>화면 슬라이드 쇼(4:3)</ep:PresentationFormat>
  <ep:Paragraphs>7</ep:Paragraphs>
  <ep:Slides>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한컴오피스</vt:lpstr>
      <vt:lpstr>GroupC 코드 가이드</vt:lpstr>
      <vt:lpstr>슬라이드 2</vt:lpstr>
      <vt:lpstr>슬라이드 3</vt:lpstr>
      <vt:lpstr>슬라이드 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2024-10-23T04:46:53.909</dcterms:created>
  <dc:creator>ryzen</dc:creator>
  <cp:lastModifiedBy>ryzen</cp:lastModifiedBy>
  <dcterms:modified xsi:type="dcterms:W3CDTF">2024-10-24T04:10:21.469</dcterms:modified>
  <cp:revision>37</cp:revision>
  <dc:title>GroupC 코드 가이드</dc:title>
  <cp:version>1000.0100.01</cp:version>
</cp:coreProperties>
</file>