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>
        <p:scale>
          <a:sx n="75" d="100"/>
          <a:sy n="75" d="100"/>
        </p:scale>
        <p:origin x="955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E254-3679-4B75-8356-2A591DC66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1FA12-AC74-4FFD-A225-B3DE21446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44F73-6C1E-4C4C-9101-BFFAAD05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01EF-241E-4472-9229-41AA527D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56D8B-2AB4-42DE-A5BC-04CB9675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96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96CC-086C-48A5-8FC9-7DF9473B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3B09A-07E2-424F-A6ED-529D10058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D1FC-889E-4321-97EA-F739DEFE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EDEAC-9A15-49DB-9E7A-1F0A04FD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4664C-A27F-47E2-BFFF-4B9CDFD4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49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86E0A-C5B2-4FBF-8E0E-EDF09FE56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D86A-238D-4F24-A5A7-B28E72947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33770-BEBD-4FB8-B6B0-48F9A339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C5151-F2A4-44FF-809F-01559475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0D0B-32E3-4456-A18E-DF1E3392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71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119E-F31C-4580-AEB6-5F29A10E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7A3E3-3453-4896-B2AB-43661562E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C62B-F085-4825-8A5D-43725CC2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C130D-2266-47D3-9FE1-5C276942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8ABB0-D622-440F-B4B4-3380E7DD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12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8F5D-A84E-4E9A-9076-5844E336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AA109-7EAB-43CC-A959-6A0327072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A1D5A-84CA-4A4E-B8D5-0B635D22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E5FD-FD79-4A6F-93F7-F1853F76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0D47D-B143-43A1-8908-133FB948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09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1E1A-6162-425E-81F0-BD1E6461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4BB0-A092-44BB-B07C-AC3ECD836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E267F-0C62-478C-B40A-34A7A2BBD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C4093-A1E6-41C2-A105-F23827A3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7A2DA-440D-4ADA-9875-5D060B3C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231E1-72D5-4565-999B-56DB9107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35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0531-6282-4531-B150-B7B34C2E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53866-58AB-4A01-8377-D884912D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34D08-780E-4664-AEF7-80236EBF5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B4A9E-AA09-4F7A-8009-D4F0F97DC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196E4-0F28-4372-B58E-A01EEE66B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FEC76-54DB-4D3E-AA6A-22154CAC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DD85F-0C20-4868-984F-2A5125C4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C3FAF-DB91-4957-94CE-9BB0E0C2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31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0CC1-A485-48D0-B7DF-EC671668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BEC3-38F9-48E8-862F-B4BD8981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5251C-65CC-40C7-BD8A-AFBA395F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7203F-A64E-4A65-883D-CCA5DA13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C4622-7680-4E55-9A99-45995112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586B6-C4AE-4039-BA8D-99C3B96C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7ADBD-E467-47B1-8FF5-4AAFFCC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83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6581-E025-4DE1-A57B-E2165ECA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D5049-66B0-4FEF-853E-B994BC5F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F00BF-6AB6-47C4-92C6-696F14FD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AA0BF-5DE6-41E2-AD8E-474E827C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052BD-2E51-44DF-8761-4D63E9FC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C33B0-8E0C-4251-9662-336FADC8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96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551B-1CA4-4D23-8E44-8DE4E288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0D563-76C8-4090-953E-55F6E0349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5E9CF-D6E2-455C-A90C-27DE9E83A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E6286-12F1-442B-A03E-8A83ADA3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B4B15-149E-4042-A2C4-B9A8967B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BD22D-A311-4AE7-94B1-B831AFF4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5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392C5-FCF9-4C2B-BD14-D552ED1B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F25B4-2C6A-4163-922D-048E7A5D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67FD-AD40-4766-8775-ED3267A44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3B10F-FF81-4398-9E38-334D52C0C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9C182-3835-442F-986C-05EBAD9DF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84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63DD89-CF96-4CB2-BC0A-EBDB70E6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89" y="-1"/>
            <a:ext cx="10581199" cy="686174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C3987AA-6AB1-435A-B826-F0FDCA614E15}"/>
              </a:ext>
            </a:extLst>
          </p:cNvPr>
          <p:cNvSpPr/>
          <p:nvPr/>
        </p:nvSpPr>
        <p:spPr>
          <a:xfrm>
            <a:off x="2661921" y="385383"/>
            <a:ext cx="6553200" cy="171773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500" b="1" dirty="0">
                <a:solidFill>
                  <a:srgbClr val="0070C0"/>
                </a:solidFill>
              </a:rPr>
              <a:t>Unit Cell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50198A-4A51-44BB-981B-1DDC41D583EC}"/>
              </a:ext>
            </a:extLst>
          </p:cNvPr>
          <p:cNvSpPr/>
          <p:nvPr/>
        </p:nvSpPr>
        <p:spPr>
          <a:xfrm>
            <a:off x="4297681" y="1629636"/>
            <a:ext cx="6553200" cy="171773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500" b="1" dirty="0">
                <a:solidFill>
                  <a:srgbClr val="0070C0"/>
                </a:solidFill>
              </a:rPr>
              <a:t>Unit Cell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17E294-BD1A-4EA1-9E49-487ECF684F25}"/>
              </a:ext>
            </a:extLst>
          </p:cNvPr>
          <p:cNvSpPr/>
          <p:nvPr/>
        </p:nvSpPr>
        <p:spPr>
          <a:xfrm>
            <a:off x="2758440" y="2899636"/>
            <a:ext cx="6553200" cy="171773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500" b="1" dirty="0">
                <a:solidFill>
                  <a:srgbClr val="0070C0"/>
                </a:solidFill>
              </a:rPr>
              <a:t>Unit Cell 3</a:t>
            </a:r>
          </a:p>
        </p:txBody>
      </p:sp>
    </p:spTree>
    <p:extLst>
      <p:ext uri="{BB962C8B-B14F-4D97-AF65-F5344CB8AC3E}">
        <p14:creationId xmlns:p14="http://schemas.microsoft.com/office/powerpoint/2010/main" val="415469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Damon Aboud</dc:creator>
  <cp:lastModifiedBy>Damon Aboud</cp:lastModifiedBy>
  <cp:revision>4</cp:revision>
  <dcterms:created xsi:type="dcterms:W3CDTF">2020-11-04T20:17:38Z</dcterms:created>
  <dcterms:modified xsi:type="dcterms:W3CDTF">2020-12-16T16:11:59Z</dcterms:modified>
</cp:coreProperties>
</file>