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>
        <p:scale>
          <a:sx n="75" d="100"/>
          <a:sy n="75" d="100"/>
        </p:scale>
        <p:origin x="955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E254-3679-4B75-8356-2A591DC66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1FA12-AC74-4FFD-A225-B3DE21446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44F73-6C1E-4C4C-9101-BFFAAD05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B01EF-241E-4472-9229-41AA527D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56D8B-2AB4-42DE-A5BC-04CB9675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96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96CC-086C-48A5-8FC9-7DF9473B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3B09A-07E2-424F-A6ED-529D10058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3D1FC-889E-4321-97EA-F739DEFE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EDEAC-9A15-49DB-9E7A-1F0A04FD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4664C-A27F-47E2-BFFF-4B9CDFD4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49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86E0A-C5B2-4FBF-8E0E-EDF09FE56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6D86A-238D-4F24-A5A7-B28E72947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33770-BEBD-4FB8-B6B0-48F9A339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C5151-F2A4-44FF-809F-01559475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70D0B-32E3-4456-A18E-DF1E3392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71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119E-F31C-4580-AEB6-5F29A10E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7A3E3-3453-4896-B2AB-43661562E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6C62B-F085-4825-8A5D-43725CC2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C130D-2266-47D3-9FE1-5C276942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8ABB0-D622-440F-B4B4-3380E7DD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212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8F5D-A84E-4E9A-9076-5844E336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AA109-7EAB-43CC-A959-6A0327072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A1D5A-84CA-4A4E-B8D5-0B635D22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E5FD-FD79-4A6F-93F7-F1853F76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0D47D-B143-43A1-8908-133FB948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09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1E1A-6162-425E-81F0-BD1E6461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74BB0-A092-44BB-B07C-AC3ECD836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E267F-0C62-478C-B40A-34A7A2BBD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C4093-A1E6-41C2-A105-F23827A3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7A2DA-440D-4ADA-9875-5D060B3C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231E1-72D5-4565-999B-56DB9107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35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0531-6282-4531-B150-B7B34C2E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53866-58AB-4A01-8377-D884912DC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34D08-780E-4664-AEF7-80236EBF5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B4A9E-AA09-4F7A-8009-D4F0F97DC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196E4-0F28-4372-B58E-A01EEE66B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FEC76-54DB-4D3E-AA6A-22154CAC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EDD85F-0C20-4868-984F-2A5125C4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C3FAF-DB91-4957-94CE-9BB0E0C2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31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0CC1-A485-48D0-B7DF-EC671668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1BEC3-38F9-48E8-862F-B4BD8981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5251C-65CC-40C7-BD8A-AFBA395F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7203F-A64E-4A65-883D-CCA5DA13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C4622-7680-4E55-9A99-45995112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586B6-C4AE-4039-BA8D-99C3B96C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7ADBD-E467-47B1-8FF5-4AAFFCC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483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6581-E025-4DE1-A57B-E2165ECA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D5049-66B0-4FEF-853E-B994BC5F8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F00BF-6AB6-47C4-92C6-696F14FD6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AA0BF-5DE6-41E2-AD8E-474E827C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052BD-2E51-44DF-8761-4D63E9FC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C33B0-8E0C-4251-9662-336FADC8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96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551B-1CA4-4D23-8E44-8DE4E2884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0D563-76C8-4090-953E-55F6E0349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5E9CF-D6E2-455C-A90C-27DE9E83A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E6286-12F1-442B-A03E-8A83ADA3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B4B15-149E-4042-A2C4-B9A8967B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BD22D-A311-4AE7-94B1-B831AFF4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85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392C5-FCF9-4C2B-BD14-D552ED1B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F25B4-2C6A-4163-922D-048E7A5DF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267FD-AD40-4766-8775-ED3267A44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24084-D0C4-45F3-9F30-DE4CF78C8311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3B10F-FF81-4398-9E38-334D52C0C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9C182-3835-442F-986C-05EBAD9DF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584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A6A5B5-E4A3-4C8D-8620-23CAB27FF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69" y="0"/>
            <a:ext cx="10753344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8429F01-48EA-45A6-982C-13C54DA5B1C3}"/>
              </a:ext>
            </a:extLst>
          </p:cNvPr>
          <p:cNvSpPr/>
          <p:nvPr/>
        </p:nvSpPr>
        <p:spPr>
          <a:xfrm>
            <a:off x="3715601" y="314960"/>
            <a:ext cx="7927759" cy="74346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b="1" dirty="0">
                <a:solidFill>
                  <a:srgbClr val="7030A0"/>
                </a:solidFill>
              </a:rPr>
              <a:t>Part 1 (Ns)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3987AA-6AB1-435A-B826-F0FDCA614E15}"/>
              </a:ext>
            </a:extLst>
          </p:cNvPr>
          <p:cNvSpPr/>
          <p:nvPr/>
        </p:nvSpPr>
        <p:spPr>
          <a:xfrm>
            <a:off x="3715601" y="1096583"/>
            <a:ext cx="3444536" cy="192093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500" b="1" dirty="0">
                <a:solidFill>
                  <a:srgbClr val="0070C0"/>
                </a:solidFill>
              </a:rPr>
              <a:t>Unit Cell 1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F66B38B3-1F66-477C-A3BC-5606188EB802}"/>
              </a:ext>
            </a:extLst>
          </p:cNvPr>
          <p:cNvSpPr/>
          <p:nvPr/>
        </p:nvSpPr>
        <p:spPr>
          <a:xfrm>
            <a:off x="3284738" y="3029351"/>
            <a:ext cx="284084" cy="1875384"/>
          </a:xfrm>
          <a:prstGeom prst="leftBrace">
            <a:avLst>
              <a:gd name="adj1" fmla="val 136459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9C9DD-C3F1-4DA0-ADC9-930B42B6EDA8}"/>
              </a:ext>
            </a:extLst>
          </p:cNvPr>
          <p:cNvSpPr txBox="1"/>
          <p:nvPr/>
        </p:nvSpPr>
        <p:spPr>
          <a:xfrm>
            <a:off x="1941297" y="3777735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Unit Cell 3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860BE7CC-4823-42FB-8B1C-F4353F7427B8}"/>
              </a:ext>
            </a:extLst>
          </p:cNvPr>
          <p:cNvSpPr/>
          <p:nvPr/>
        </p:nvSpPr>
        <p:spPr>
          <a:xfrm>
            <a:off x="2718723" y="4940569"/>
            <a:ext cx="284084" cy="964791"/>
          </a:xfrm>
          <a:prstGeom prst="leftBrace">
            <a:avLst>
              <a:gd name="adj1" fmla="val 136459"/>
              <a:gd name="adj2" fmla="val 50000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846E3E-2A7A-4D2D-83D4-481983D66CD4}"/>
              </a:ext>
            </a:extLst>
          </p:cNvPr>
          <p:cNvSpPr txBox="1"/>
          <p:nvPr/>
        </p:nvSpPr>
        <p:spPr>
          <a:xfrm>
            <a:off x="1463441" y="523829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7030A0"/>
                </a:solidFill>
              </a:rPr>
              <a:t>End Cap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8B7625-A4CA-4B30-829D-2B016064D3BC}"/>
              </a:ext>
            </a:extLst>
          </p:cNvPr>
          <p:cNvSpPr/>
          <p:nvPr/>
        </p:nvSpPr>
        <p:spPr>
          <a:xfrm>
            <a:off x="7160137" y="1096238"/>
            <a:ext cx="3264023" cy="192093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500" b="1" dirty="0">
                <a:solidFill>
                  <a:srgbClr val="0070C0"/>
                </a:solidFill>
              </a:rPr>
              <a:t>Unit Cell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F1EF59-1478-4A0F-A62E-BCC5189D701D}"/>
              </a:ext>
            </a:extLst>
          </p:cNvPr>
          <p:cNvSpPr/>
          <p:nvPr/>
        </p:nvSpPr>
        <p:spPr>
          <a:xfrm>
            <a:off x="7160137" y="3029696"/>
            <a:ext cx="3264023" cy="187538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500" b="1" dirty="0">
                <a:solidFill>
                  <a:srgbClr val="0070C0"/>
                </a:solidFill>
              </a:rPr>
              <a:t>Unit Cell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B167E-D866-402B-BE6F-1A98D2BAB146}"/>
              </a:ext>
            </a:extLst>
          </p:cNvPr>
          <p:cNvSpPr/>
          <p:nvPr/>
        </p:nvSpPr>
        <p:spPr>
          <a:xfrm>
            <a:off x="3715600" y="3029351"/>
            <a:ext cx="3444537" cy="209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Part 2 (Nh)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FAD526-C2AF-46F6-A64F-CBC01736FE68}"/>
              </a:ext>
            </a:extLst>
          </p:cNvPr>
          <p:cNvSpPr/>
          <p:nvPr/>
        </p:nvSpPr>
        <p:spPr>
          <a:xfrm>
            <a:off x="3715600" y="3238501"/>
            <a:ext cx="3444537" cy="723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b="1" dirty="0">
                <a:solidFill>
                  <a:srgbClr val="FF0000"/>
                </a:solidFill>
              </a:rPr>
              <a:t>Part 3 (Ns)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64D211-F25D-4891-B9B0-4E21CF4E7B0B}"/>
              </a:ext>
            </a:extLst>
          </p:cNvPr>
          <p:cNvSpPr/>
          <p:nvPr/>
        </p:nvSpPr>
        <p:spPr>
          <a:xfrm>
            <a:off x="3715600" y="3968660"/>
            <a:ext cx="3444537" cy="209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Part 4 (Nh)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57DBBF-1B12-49E2-9997-12CEF08AB80C}"/>
              </a:ext>
            </a:extLst>
          </p:cNvPr>
          <p:cNvSpPr/>
          <p:nvPr/>
        </p:nvSpPr>
        <p:spPr>
          <a:xfrm>
            <a:off x="3715600" y="4184310"/>
            <a:ext cx="3444537" cy="723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b="1" dirty="0">
                <a:solidFill>
                  <a:srgbClr val="FF0000"/>
                </a:solidFill>
              </a:rPr>
              <a:t>Part 5 (Ns)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F26D2-3980-44DF-8D05-35525AB9B2CD}"/>
              </a:ext>
            </a:extLst>
          </p:cNvPr>
          <p:cNvSpPr/>
          <p:nvPr/>
        </p:nvSpPr>
        <p:spPr>
          <a:xfrm>
            <a:off x="3196257" y="5161893"/>
            <a:ext cx="7927759" cy="74346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b="1" dirty="0">
                <a:solidFill>
                  <a:srgbClr val="7030A0"/>
                </a:solidFill>
              </a:rPr>
              <a:t>Part 7 (Ns)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EFB218-CAF2-41C8-9F41-03247812298A}"/>
              </a:ext>
            </a:extLst>
          </p:cNvPr>
          <p:cNvSpPr/>
          <p:nvPr/>
        </p:nvSpPr>
        <p:spPr>
          <a:xfrm>
            <a:off x="3543123" y="4940569"/>
            <a:ext cx="7650657" cy="20914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7030A0"/>
                </a:solidFill>
              </a:rPr>
              <a:t>Part 6 (Nh)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2B5592-A24C-4121-B90A-AFCB30899AE3}"/>
              </a:ext>
            </a:extLst>
          </p:cNvPr>
          <p:cNvSpPr txBox="1"/>
          <p:nvPr/>
        </p:nvSpPr>
        <p:spPr>
          <a:xfrm>
            <a:off x="2364940" y="540319"/>
            <a:ext cx="1275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rgbClr val="7030A0"/>
                </a:solidFill>
              </a:rPr>
              <a:t>Code start</a:t>
            </a:r>
          </a:p>
        </p:txBody>
      </p:sp>
    </p:spTree>
    <p:extLst>
      <p:ext uri="{BB962C8B-B14F-4D97-AF65-F5344CB8AC3E}">
        <p14:creationId xmlns:p14="http://schemas.microsoft.com/office/powerpoint/2010/main" val="415469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Damon Aboud</dc:creator>
  <cp:lastModifiedBy>Damon Aboud</cp:lastModifiedBy>
  <cp:revision>5</cp:revision>
  <dcterms:created xsi:type="dcterms:W3CDTF">2020-11-04T20:17:38Z</dcterms:created>
  <dcterms:modified xsi:type="dcterms:W3CDTF">2020-11-10T19:17:45Z</dcterms:modified>
</cp:coreProperties>
</file>