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E254-3679-4B75-8356-2A591DC66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1FA12-AC74-4FFD-A225-B3DE21446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44F73-6C1E-4C4C-9101-BFFAAD05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01EF-241E-4472-9229-41AA527D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56D8B-2AB4-42DE-A5BC-04CB9675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96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96CC-086C-48A5-8FC9-7DF9473B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3B09A-07E2-424F-A6ED-529D10058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D1FC-889E-4321-97EA-F739DEFE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EDEAC-9A15-49DB-9E7A-1F0A04F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664C-A27F-47E2-BFFF-4B9CDFD4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49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86E0A-C5B2-4FBF-8E0E-EDF09FE56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D86A-238D-4F24-A5A7-B28E72947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3770-BEBD-4FB8-B6B0-48F9A339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C5151-F2A4-44FF-809F-01559475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0D0B-32E3-4456-A18E-DF1E3392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7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119E-F31C-4580-AEB6-5F29A10E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A3E3-3453-4896-B2AB-43661562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C62B-F085-4825-8A5D-43725CC2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130D-2266-47D3-9FE1-5C276942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ABB0-D622-440F-B4B4-3380E7DD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12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8F5D-A84E-4E9A-9076-5844E33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AA109-7EAB-43CC-A959-6A0327072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1D5A-84CA-4A4E-B8D5-0B635D22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E5FD-FD79-4A6F-93F7-F1853F76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0D47D-B143-43A1-8908-133FB948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09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E1A-6162-425E-81F0-BD1E6461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4BB0-A092-44BB-B07C-AC3ECD83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E267F-0C62-478C-B40A-34A7A2BBD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C4093-A1E6-41C2-A105-F23827A3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7A2DA-440D-4ADA-9875-5D060B3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231E1-72D5-4565-999B-56DB9107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35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0531-6282-4531-B150-B7B34C2E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53866-58AB-4A01-8377-D884912D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34D08-780E-4664-AEF7-80236EBF5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B4A9E-AA09-4F7A-8009-D4F0F97DC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196E4-0F28-4372-B58E-A01EEE66B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FEC76-54DB-4D3E-AA6A-22154CAC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DD85F-0C20-4868-984F-2A5125C4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C3FAF-DB91-4957-94CE-9BB0E0C2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31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0CC1-A485-48D0-B7DF-EC671668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BEC3-38F9-48E8-862F-B4BD8981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5251C-65CC-40C7-BD8A-AFBA395F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7203F-A64E-4A65-883D-CCA5DA13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C4622-7680-4E55-9A99-45995112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586B6-C4AE-4039-BA8D-99C3B96C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7ADBD-E467-47B1-8FF5-4AAFFCC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83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6581-E025-4DE1-A57B-E2165ECA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5049-66B0-4FEF-853E-B994BC5F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F00BF-6AB6-47C4-92C6-696F14FD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A0BF-5DE6-41E2-AD8E-474E827C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052BD-2E51-44DF-8761-4D63E9FC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C33B0-8E0C-4251-9662-336FADC8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96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551B-1CA4-4D23-8E44-8DE4E288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0D563-76C8-4090-953E-55F6E0349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5E9CF-D6E2-455C-A90C-27DE9E83A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E6286-12F1-442B-A03E-8A83ADA3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B4B15-149E-4042-A2C4-B9A8967B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BD22D-A311-4AE7-94B1-B831AFF4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5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392C5-FCF9-4C2B-BD14-D552ED1B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F25B4-2C6A-4163-922D-048E7A5D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67FD-AD40-4766-8775-ED3267A44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B10F-FF81-4398-9E38-334D52C0C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C182-3835-442F-986C-05EBAD9DF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84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BCE31F-3436-4C29-A217-B4F53847EE48}"/>
              </a:ext>
            </a:extLst>
          </p:cNvPr>
          <p:cNvCxnSpPr>
            <a:cxnSpLocks/>
          </p:cNvCxnSpPr>
          <p:nvPr/>
        </p:nvCxnSpPr>
        <p:spPr>
          <a:xfrm>
            <a:off x="2503503" y="4036433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58D588-1166-4655-AE2D-8A7566523409}"/>
              </a:ext>
            </a:extLst>
          </p:cNvPr>
          <p:cNvCxnSpPr>
            <a:cxnSpLocks/>
          </p:cNvCxnSpPr>
          <p:nvPr/>
        </p:nvCxnSpPr>
        <p:spPr>
          <a:xfrm>
            <a:off x="5248182" y="4036433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0D4EFF-9567-457E-A29D-300A7D6570AE}"/>
              </a:ext>
            </a:extLst>
          </p:cNvPr>
          <p:cNvCxnSpPr>
            <a:cxnSpLocks/>
          </p:cNvCxnSpPr>
          <p:nvPr/>
        </p:nvCxnSpPr>
        <p:spPr>
          <a:xfrm>
            <a:off x="2503503" y="4330876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1A514E-91DC-435E-9651-5F86EC53E8EC}"/>
              </a:ext>
            </a:extLst>
          </p:cNvPr>
          <p:cNvCxnSpPr>
            <a:cxnSpLocks/>
          </p:cNvCxnSpPr>
          <p:nvPr/>
        </p:nvCxnSpPr>
        <p:spPr>
          <a:xfrm>
            <a:off x="5248182" y="4330876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390418-6C18-4D94-AF5D-94E306F2DF8C}"/>
              </a:ext>
            </a:extLst>
          </p:cNvPr>
          <p:cNvCxnSpPr>
            <a:cxnSpLocks/>
          </p:cNvCxnSpPr>
          <p:nvPr/>
        </p:nvCxnSpPr>
        <p:spPr>
          <a:xfrm>
            <a:off x="2503502" y="4623839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2542D4-DE71-4B99-B496-595F01413F89}"/>
              </a:ext>
            </a:extLst>
          </p:cNvPr>
          <p:cNvCxnSpPr>
            <a:cxnSpLocks/>
          </p:cNvCxnSpPr>
          <p:nvPr/>
        </p:nvCxnSpPr>
        <p:spPr>
          <a:xfrm>
            <a:off x="5248181" y="4623839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DD67EC-0D01-4E96-9189-B3BBF069312A}"/>
              </a:ext>
            </a:extLst>
          </p:cNvPr>
          <p:cNvCxnSpPr>
            <a:cxnSpLocks/>
          </p:cNvCxnSpPr>
          <p:nvPr/>
        </p:nvCxnSpPr>
        <p:spPr>
          <a:xfrm>
            <a:off x="2503502" y="4899046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B0E685-2DF9-4EA1-B75B-E0CD464A5679}"/>
              </a:ext>
            </a:extLst>
          </p:cNvPr>
          <p:cNvCxnSpPr>
            <a:cxnSpLocks/>
          </p:cNvCxnSpPr>
          <p:nvPr/>
        </p:nvCxnSpPr>
        <p:spPr>
          <a:xfrm>
            <a:off x="5248181" y="4899046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2CD9CB-4A2E-4AB3-B99F-3DD88E6EE0F5}"/>
              </a:ext>
            </a:extLst>
          </p:cNvPr>
          <p:cNvCxnSpPr>
            <a:cxnSpLocks/>
          </p:cNvCxnSpPr>
          <p:nvPr/>
        </p:nvCxnSpPr>
        <p:spPr>
          <a:xfrm>
            <a:off x="2503502" y="5200888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77A6B0-6B4F-476E-B1A9-6F43E639BD08}"/>
              </a:ext>
            </a:extLst>
          </p:cNvPr>
          <p:cNvCxnSpPr>
            <a:cxnSpLocks/>
          </p:cNvCxnSpPr>
          <p:nvPr/>
        </p:nvCxnSpPr>
        <p:spPr>
          <a:xfrm>
            <a:off x="5248181" y="5200888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C852CF6-70E7-45B4-BCE1-B3BFECE00C68}"/>
              </a:ext>
            </a:extLst>
          </p:cNvPr>
          <p:cNvCxnSpPr>
            <a:cxnSpLocks/>
          </p:cNvCxnSpPr>
          <p:nvPr/>
        </p:nvCxnSpPr>
        <p:spPr>
          <a:xfrm>
            <a:off x="3906175" y="4036433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336A0D-BA1A-4720-9E40-A9EF8BA6CF34}"/>
              </a:ext>
            </a:extLst>
          </p:cNvPr>
          <p:cNvCxnSpPr>
            <a:cxnSpLocks/>
          </p:cNvCxnSpPr>
          <p:nvPr/>
        </p:nvCxnSpPr>
        <p:spPr>
          <a:xfrm>
            <a:off x="3906175" y="4330876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09CAAF-70F3-4741-95AA-3334D2CC6BBB}"/>
              </a:ext>
            </a:extLst>
          </p:cNvPr>
          <p:cNvCxnSpPr>
            <a:cxnSpLocks/>
          </p:cNvCxnSpPr>
          <p:nvPr/>
        </p:nvCxnSpPr>
        <p:spPr>
          <a:xfrm>
            <a:off x="3906174" y="4623839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C08472E-F0FC-477A-AD51-4962B01D5D4F}"/>
              </a:ext>
            </a:extLst>
          </p:cNvPr>
          <p:cNvCxnSpPr>
            <a:cxnSpLocks/>
          </p:cNvCxnSpPr>
          <p:nvPr/>
        </p:nvCxnSpPr>
        <p:spPr>
          <a:xfrm>
            <a:off x="3906174" y="4899046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AC9852-2AF3-4365-9F50-9869226CE474}"/>
              </a:ext>
            </a:extLst>
          </p:cNvPr>
          <p:cNvCxnSpPr>
            <a:cxnSpLocks/>
          </p:cNvCxnSpPr>
          <p:nvPr/>
        </p:nvCxnSpPr>
        <p:spPr>
          <a:xfrm>
            <a:off x="3906174" y="5200888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F719E0D-931F-4CC2-8B67-CADDEBF39B5D}"/>
              </a:ext>
            </a:extLst>
          </p:cNvPr>
          <p:cNvCxnSpPr>
            <a:cxnSpLocks/>
          </p:cNvCxnSpPr>
          <p:nvPr/>
        </p:nvCxnSpPr>
        <p:spPr>
          <a:xfrm>
            <a:off x="6650853" y="4036433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E015153-F294-41FA-ACA0-A2E50BB86F79}"/>
              </a:ext>
            </a:extLst>
          </p:cNvPr>
          <p:cNvCxnSpPr>
            <a:cxnSpLocks/>
          </p:cNvCxnSpPr>
          <p:nvPr/>
        </p:nvCxnSpPr>
        <p:spPr>
          <a:xfrm>
            <a:off x="6650853" y="4330876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6DEF3E-C37C-4672-8392-5C69607C9A2D}"/>
              </a:ext>
            </a:extLst>
          </p:cNvPr>
          <p:cNvCxnSpPr>
            <a:cxnSpLocks/>
          </p:cNvCxnSpPr>
          <p:nvPr/>
        </p:nvCxnSpPr>
        <p:spPr>
          <a:xfrm>
            <a:off x="6650852" y="4623839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B0B530B-6F6A-4DC6-82BC-D8B45110E9AA}"/>
              </a:ext>
            </a:extLst>
          </p:cNvPr>
          <p:cNvCxnSpPr>
            <a:cxnSpLocks/>
          </p:cNvCxnSpPr>
          <p:nvPr/>
        </p:nvCxnSpPr>
        <p:spPr>
          <a:xfrm>
            <a:off x="6650852" y="4899046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B78D9FE-7FDA-4BE7-9315-549D3B527426}"/>
              </a:ext>
            </a:extLst>
          </p:cNvPr>
          <p:cNvCxnSpPr>
            <a:cxnSpLocks/>
          </p:cNvCxnSpPr>
          <p:nvPr/>
        </p:nvCxnSpPr>
        <p:spPr>
          <a:xfrm>
            <a:off x="6650852" y="5200888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E0444C-7D2D-4F3C-B73A-F003DFC72FD1}"/>
              </a:ext>
            </a:extLst>
          </p:cNvPr>
          <p:cNvCxnSpPr>
            <a:cxnSpLocks/>
          </p:cNvCxnSpPr>
          <p:nvPr/>
        </p:nvCxnSpPr>
        <p:spPr>
          <a:xfrm>
            <a:off x="2503503" y="1775534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BCBEB9-4E8C-43F9-88F8-0B63EB9E4BAA}"/>
              </a:ext>
            </a:extLst>
          </p:cNvPr>
          <p:cNvCxnSpPr>
            <a:cxnSpLocks/>
          </p:cNvCxnSpPr>
          <p:nvPr/>
        </p:nvCxnSpPr>
        <p:spPr>
          <a:xfrm>
            <a:off x="5248182" y="1775534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034331-387A-4BC4-8D0A-4238A836C822}"/>
              </a:ext>
            </a:extLst>
          </p:cNvPr>
          <p:cNvCxnSpPr>
            <a:cxnSpLocks/>
          </p:cNvCxnSpPr>
          <p:nvPr/>
        </p:nvCxnSpPr>
        <p:spPr>
          <a:xfrm>
            <a:off x="2503503" y="2069977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716A38-BA0B-4958-83E4-466400BDF2B3}"/>
              </a:ext>
            </a:extLst>
          </p:cNvPr>
          <p:cNvCxnSpPr>
            <a:cxnSpLocks/>
          </p:cNvCxnSpPr>
          <p:nvPr/>
        </p:nvCxnSpPr>
        <p:spPr>
          <a:xfrm>
            <a:off x="5248182" y="2069977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4B3E58-AAB8-428C-BDC9-5573FF6F16DC}"/>
              </a:ext>
            </a:extLst>
          </p:cNvPr>
          <p:cNvCxnSpPr>
            <a:cxnSpLocks/>
          </p:cNvCxnSpPr>
          <p:nvPr/>
        </p:nvCxnSpPr>
        <p:spPr>
          <a:xfrm>
            <a:off x="2503502" y="2362940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36D60A-CBC1-41B7-B996-171160EC48C2}"/>
              </a:ext>
            </a:extLst>
          </p:cNvPr>
          <p:cNvCxnSpPr>
            <a:cxnSpLocks/>
          </p:cNvCxnSpPr>
          <p:nvPr/>
        </p:nvCxnSpPr>
        <p:spPr>
          <a:xfrm>
            <a:off x="5248181" y="2362940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B5BE4A-86C4-46BB-92FB-9A9D0CCC91BE}"/>
              </a:ext>
            </a:extLst>
          </p:cNvPr>
          <p:cNvCxnSpPr>
            <a:cxnSpLocks/>
          </p:cNvCxnSpPr>
          <p:nvPr/>
        </p:nvCxnSpPr>
        <p:spPr>
          <a:xfrm>
            <a:off x="2503502" y="2638147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94D11B-EA3C-4F63-9B3E-E9DC8BE814D1}"/>
              </a:ext>
            </a:extLst>
          </p:cNvPr>
          <p:cNvCxnSpPr>
            <a:cxnSpLocks/>
          </p:cNvCxnSpPr>
          <p:nvPr/>
        </p:nvCxnSpPr>
        <p:spPr>
          <a:xfrm>
            <a:off x="5248181" y="2638147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CFC9A-32FB-4E2C-968F-4527126A890F}"/>
              </a:ext>
            </a:extLst>
          </p:cNvPr>
          <p:cNvCxnSpPr>
            <a:cxnSpLocks/>
          </p:cNvCxnSpPr>
          <p:nvPr/>
        </p:nvCxnSpPr>
        <p:spPr>
          <a:xfrm>
            <a:off x="2503502" y="2939989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C82728-0FF6-4E04-9AE1-DAEFE5FF1E47}"/>
              </a:ext>
            </a:extLst>
          </p:cNvPr>
          <p:cNvCxnSpPr>
            <a:cxnSpLocks/>
          </p:cNvCxnSpPr>
          <p:nvPr/>
        </p:nvCxnSpPr>
        <p:spPr>
          <a:xfrm>
            <a:off x="5248181" y="2939989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B6B0A3D-A8A1-45D7-AD5C-974ECD4EAFD6}"/>
              </a:ext>
            </a:extLst>
          </p:cNvPr>
          <p:cNvCxnSpPr>
            <a:cxnSpLocks/>
          </p:cNvCxnSpPr>
          <p:nvPr/>
        </p:nvCxnSpPr>
        <p:spPr>
          <a:xfrm>
            <a:off x="3865830" y="1775534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7EA9413-D9DF-41EA-AC79-3FC60BBF3D10}"/>
              </a:ext>
            </a:extLst>
          </p:cNvPr>
          <p:cNvCxnSpPr>
            <a:cxnSpLocks/>
          </p:cNvCxnSpPr>
          <p:nvPr/>
        </p:nvCxnSpPr>
        <p:spPr>
          <a:xfrm>
            <a:off x="3865830" y="2069977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2E7476-9230-4281-BFA4-0E99E8796183}"/>
              </a:ext>
            </a:extLst>
          </p:cNvPr>
          <p:cNvCxnSpPr>
            <a:cxnSpLocks/>
          </p:cNvCxnSpPr>
          <p:nvPr/>
        </p:nvCxnSpPr>
        <p:spPr>
          <a:xfrm>
            <a:off x="3865829" y="2362940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B71152-C05A-4EE9-B19D-DF99FF7D6316}"/>
              </a:ext>
            </a:extLst>
          </p:cNvPr>
          <p:cNvCxnSpPr>
            <a:cxnSpLocks/>
          </p:cNvCxnSpPr>
          <p:nvPr/>
        </p:nvCxnSpPr>
        <p:spPr>
          <a:xfrm>
            <a:off x="3865829" y="2638147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435849-35FB-495A-9FDB-6149DD094CE4}"/>
              </a:ext>
            </a:extLst>
          </p:cNvPr>
          <p:cNvCxnSpPr>
            <a:cxnSpLocks/>
          </p:cNvCxnSpPr>
          <p:nvPr/>
        </p:nvCxnSpPr>
        <p:spPr>
          <a:xfrm>
            <a:off x="3865829" y="2939989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BB3B8F-564D-412F-B9CD-373A015A6F5F}"/>
              </a:ext>
            </a:extLst>
          </p:cNvPr>
          <p:cNvCxnSpPr>
            <a:cxnSpLocks/>
          </p:cNvCxnSpPr>
          <p:nvPr/>
        </p:nvCxnSpPr>
        <p:spPr>
          <a:xfrm>
            <a:off x="6650853" y="1775534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3AE3BD5-4510-45E6-B079-9DBBB164B3C7}"/>
              </a:ext>
            </a:extLst>
          </p:cNvPr>
          <p:cNvCxnSpPr>
            <a:cxnSpLocks/>
          </p:cNvCxnSpPr>
          <p:nvPr/>
        </p:nvCxnSpPr>
        <p:spPr>
          <a:xfrm>
            <a:off x="6650853" y="2069977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572C917-33AD-458C-84C9-5C52A0233570}"/>
              </a:ext>
            </a:extLst>
          </p:cNvPr>
          <p:cNvCxnSpPr>
            <a:cxnSpLocks/>
          </p:cNvCxnSpPr>
          <p:nvPr/>
        </p:nvCxnSpPr>
        <p:spPr>
          <a:xfrm>
            <a:off x="6650852" y="2362940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8465A7C-CF55-4CF7-B9D2-62841F34EC7B}"/>
              </a:ext>
            </a:extLst>
          </p:cNvPr>
          <p:cNvCxnSpPr>
            <a:cxnSpLocks/>
          </p:cNvCxnSpPr>
          <p:nvPr/>
        </p:nvCxnSpPr>
        <p:spPr>
          <a:xfrm>
            <a:off x="6650852" y="2638147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D1904C-93E9-4855-8A63-3D4AFE5203B8}"/>
              </a:ext>
            </a:extLst>
          </p:cNvPr>
          <p:cNvCxnSpPr>
            <a:cxnSpLocks/>
          </p:cNvCxnSpPr>
          <p:nvPr/>
        </p:nvCxnSpPr>
        <p:spPr>
          <a:xfrm>
            <a:off x="6650852" y="2939989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B16C0B4-D9EF-4857-AE6D-D054CAF2A942}"/>
              </a:ext>
            </a:extLst>
          </p:cNvPr>
          <p:cNvSpPr/>
          <p:nvPr/>
        </p:nvSpPr>
        <p:spPr>
          <a:xfrm>
            <a:off x="2503501" y="1632750"/>
            <a:ext cx="2744680" cy="14258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b="1" dirty="0">
                <a:solidFill>
                  <a:schemeClr val="tx1"/>
                </a:solidFill>
              </a:rPr>
              <a:t>Unit Cell</a:t>
            </a:r>
          </a:p>
        </p:txBody>
      </p:sp>
    </p:spTree>
    <p:extLst>
      <p:ext uri="{BB962C8B-B14F-4D97-AF65-F5344CB8AC3E}">
        <p14:creationId xmlns:p14="http://schemas.microsoft.com/office/powerpoint/2010/main" val="194786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Damon Aboud</dc:creator>
  <cp:lastModifiedBy>Damon Aboud</cp:lastModifiedBy>
  <cp:revision>7</cp:revision>
  <dcterms:created xsi:type="dcterms:W3CDTF">2020-11-04T20:17:38Z</dcterms:created>
  <dcterms:modified xsi:type="dcterms:W3CDTF">2020-12-16T16:20:02Z</dcterms:modified>
</cp:coreProperties>
</file>