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3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1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7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3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8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7713-0309-474E-9A39-45AEA77BE5E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096-E0DC-42DE-B78B-89BA0D05C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3</a:t>
            </a:r>
            <a:br>
              <a:rPr lang="ru-RU" dirty="0" smtClean="0"/>
            </a:br>
            <a:r>
              <a:rPr lang="ru-RU" dirty="0" smtClean="0"/>
              <a:t> Яндекс Лицей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Строков Даниил 9-6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1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прототип сайта магазина (версию сайта, которую можно будет разрабатывать в дальнейшем)</a:t>
            </a:r>
          </a:p>
          <a:p>
            <a:r>
              <a:rPr lang="ru-RU" dirty="0" smtClean="0"/>
              <a:t>Создать два разных пользователя</a:t>
            </a:r>
          </a:p>
          <a:p>
            <a:r>
              <a:rPr lang="ru-RU" dirty="0"/>
              <a:t>Создать каталог товаров </a:t>
            </a:r>
            <a:r>
              <a:rPr lang="ru-RU" dirty="0" smtClean="0"/>
              <a:t>в базе </a:t>
            </a:r>
            <a:r>
              <a:rPr lang="ru-RU" dirty="0" smtClean="0"/>
              <a:t>данных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67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могут делать пользователи?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два типа пользователей: администратор и покупатель.</a:t>
            </a:r>
          </a:p>
          <a:p>
            <a:r>
              <a:rPr lang="ru-RU" dirty="0" smtClean="0"/>
              <a:t>Администратор – может добавлять товар на сайт( количество товара отражается в базе данных и выводится на сайте)</a:t>
            </a:r>
          </a:p>
          <a:p>
            <a:r>
              <a:rPr lang="ru-RU" dirty="0" smtClean="0"/>
              <a:t>Покупатель – может добавлять товар в корзину( тем самым уменьшая количество товара на складе – базе данных)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6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ru-RU" dirty="0" smtClean="0"/>
              <a:t>(и его дочерние библиотеки)</a:t>
            </a:r>
          </a:p>
          <a:p>
            <a:r>
              <a:rPr lang="ru-RU" dirty="0" smtClean="0"/>
              <a:t>Связать работу базы данных и программы</a:t>
            </a:r>
            <a:endParaRPr lang="en-US" dirty="0" smtClean="0"/>
          </a:p>
          <a:p>
            <a:r>
              <a:rPr lang="ru-RU" dirty="0" smtClean="0"/>
              <a:t>Попытка развернуть сайт на виртуальной машине с помощью Яндекс Облака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1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6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3  Яндекс Лицей</vt:lpstr>
      <vt:lpstr>Цель проекта </vt:lpstr>
      <vt:lpstr>Что могут делать пользователи?</vt:lpstr>
      <vt:lpstr>Техническая часть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3 Яндекс лицей</dc:title>
  <dc:creator>D Strokov</dc:creator>
  <cp:lastModifiedBy>D Strokov</cp:lastModifiedBy>
  <cp:revision>7</cp:revision>
  <dcterms:created xsi:type="dcterms:W3CDTF">2020-05-05T22:43:05Z</dcterms:created>
  <dcterms:modified xsi:type="dcterms:W3CDTF">2020-05-11T07:43:35Z</dcterms:modified>
</cp:coreProperties>
</file>