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ameart.org/" TargetMode="External"/><Relationship Id="rId2" Type="http://schemas.openxmlformats.org/officeDocument/2006/relationships/hyperlink" Target="https://opengameart.org/content/space-shooter-redu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ru-RU" dirty="0" smtClean="0"/>
              <a:t>	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Строков Даня 9-6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7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Игрок переносится в </a:t>
            </a:r>
            <a:r>
              <a:rPr lang="ru-RU" dirty="0" smtClean="0"/>
              <a:t>1970-ые </a:t>
            </a:r>
            <a:r>
              <a:rPr lang="ru-RU" dirty="0" smtClean="0"/>
              <a:t>года, в космос. Игра бесконечная, так что пользователю будет требоваться уходить от столкновения с астероидами, или же отбивать их бластерами своего корабля.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30001"/>
            <a:ext cx="3736571" cy="25886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52" y="3631976"/>
            <a:ext cx="1725315" cy="25867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22" y="3700016"/>
            <a:ext cx="3908279" cy="25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протяжении всего пути герою будут предоставлены три типа бонусов. </a:t>
            </a:r>
          </a:p>
          <a:p>
            <a:r>
              <a:rPr lang="ru-RU" dirty="0" smtClean="0"/>
              <a:t>Первый тип – щит. На пять секунд все столкновения с игроком не учитываются в шкале здоровья, так </a:t>
            </a:r>
            <a:r>
              <a:rPr lang="ru-RU" dirty="0"/>
              <a:t>же восстанавливается </a:t>
            </a:r>
            <a:r>
              <a:rPr lang="ru-RU" dirty="0" smtClean="0"/>
              <a:t>10 процентов здоровья. </a:t>
            </a:r>
          </a:p>
          <a:p>
            <a:r>
              <a:rPr lang="ru-RU" dirty="0" smtClean="0"/>
              <a:t>Второй тип – усиление. Мощность бластеров становится  сильнее в два раза, так же как и их количество</a:t>
            </a:r>
          </a:p>
          <a:p>
            <a:r>
              <a:rPr lang="ru-RU" dirty="0" smtClean="0"/>
              <a:t>Третий тип( не реализован до конца) – появление второго корабля помощника на 10 секунд, который уничтожает все астероиды вокруг главного корабля</a:t>
            </a:r>
          </a:p>
          <a:p>
            <a:r>
              <a:rPr lang="ru-RU" dirty="0" smtClean="0"/>
              <a:t>Между каждыми бонусами есть задержка в 5 секунд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957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и библиотеки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– библиотека, на которой работает вся программа.</a:t>
            </a:r>
          </a:p>
          <a:p>
            <a:r>
              <a:rPr lang="en-US" dirty="0" smtClean="0"/>
              <a:t>Random</a:t>
            </a:r>
            <a:r>
              <a:rPr lang="ru-RU" dirty="0" smtClean="0"/>
              <a:t> – используется для хаотичного движения астероидов в окне</a:t>
            </a:r>
          </a:p>
          <a:p>
            <a:r>
              <a:rPr lang="en-US" dirty="0" smtClean="0"/>
              <a:t>OS</a:t>
            </a:r>
            <a:r>
              <a:rPr lang="ru-RU" dirty="0"/>
              <a:t> </a:t>
            </a:r>
            <a:r>
              <a:rPr lang="ru-RU" dirty="0" smtClean="0"/>
              <a:t>– для поддержания стабильной работы программы</a:t>
            </a:r>
          </a:p>
          <a:p>
            <a:r>
              <a:rPr lang="ru-RU" dirty="0" smtClean="0"/>
              <a:t>Модуль </a:t>
            </a:r>
            <a:r>
              <a:rPr lang="en-US" dirty="0" smtClean="0"/>
              <a:t>Image </a:t>
            </a:r>
            <a:r>
              <a:rPr lang="ru-RU" dirty="0" smtClean="0"/>
              <a:t>и Спрайты - </a:t>
            </a:r>
            <a:r>
              <a:rPr lang="ru-RU" b="1" dirty="0"/>
              <a:t>спрайтом</a:t>
            </a:r>
            <a:r>
              <a:rPr lang="ru-RU" dirty="0"/>
              <a:t> </a:t>
            </a:r>
            <a:r>
              <a:rPr lang="ru-RU" dirty="0" smtClean="0"/>
              <a:t>можно назвать произвольный </a:t>
            </a:r>
            <a:r>
              <a:rPr lang="ru-RU" dirty="0"/>
              <a:t>игровой графический объект, который может перемещаться по игровому полю.</a:t>
            </a:r>
            <a:endParaRPr lang="ru-RU" dirty="0" smtClean="0"/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>
                <a:hlinkClick r:id="rId3"/>
              </a:rPr>
              <a:t>https://opengameart.org/</a:t>
            </a:r>
            <a:r>
              <a:rPr lang="ru-RU" dirty="0" smtClean="0"/>
              <a:t> - сайт, на котором находится большинство изображений(спрайтов)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779292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20</TotalTime>
  <Words>163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Проект pygame  </vt:lpstr>
      <vt:lpstr>Краткое описание игры</vt:lpstr>
      <vt:lpstr>бонусы</vt:lpstr>
      <vt:lpstr>Материалы и библиотеки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D Strokov</dc:creator>
  <cp:lastModifiedBy>9M1</cp:lastModifiedBy>
  <cp:revision>4</cp:revision>
  <dcterms:created xsi:type="dcterms:W3CDTF">2020-02-04T23:19:03Z</dcterms:created>
  <dcterms:modified xsi:type="dcterms:W3CDTF">2020-02-05T07:33:49Z</dcterms:modified>
</cp:coreProperties>
</file>