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2" r:id="rId4"/>
    <p:sldId id="279" r:id="rId5"/>
    <p:sldId id="263" r:id="rId6"/>
    <p:sldId id="280" r:id="rId7"/>
    <p:sldId id="276" r:id="rId8"/>
    <p:sldId id="277" r:id="rId9"/>
    <p:sldId id="278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437A"/>
    <a:srgbClr val="47478D"/>
    <a:srgbClr val="D22D2D"/>
    <a:srgbClr val="AEAEAF"/>
    <a:srgbClr val="FFFFFF"/>
    <a:srgbClr val="20212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08" autoAdjust="0"/>
  </p:normalViewPr>
  <p:slideViewPr>
    <p:cSldViewPr>
      <p:cViewPr varScale="1">
        <p:scale>
          <a:sx n="146" d="100"/>
          <a:sy n="146" d="100"/>
        </p:scale>
        <p:origin x="10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6CD5-0AD4-44AC-AA91-E1E3F79F0E1E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23E9E-4764-4D20-BDE3-4DCB9C22EE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80616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7E39F-C0B6-4B28-A03F-C0FDE85F0EFF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ABC44-8BC9-4001-9B25-A9B45CEE411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96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9CAE94D-CF2C-41F5-8E31-7500DE95B2A1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ABC44-8BC9-4001-9B25-A9B45CEE411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93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4280-E685-4875-B5B0-73569DA2667E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399-7E83-4A8D-8C79-CBE5593053C7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FA7D-9265-45C7-AC78-63464E1F390B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D365-022D-4AB4-92D1-FA0EE805DA95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rgbClr val="00B050"/>
                </a:solidFill>
              </a:defRPr>
            </a:lvl1pPr>
          </a:lstStyle>
          <a:p>
            <a:fld id="{D2B309C7-B3DC-4C17-A8B0-0008697689A0}" type="datetime1">
              <a:rPr lang="ru-RU" smtClean="0"/>
              <a:pPr/>
              <a:t>19.06.2023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00B050"/>
                </a:solidFill>
              </a:defRPr>
            </a:lvl1pPr>
          </a:lstStyle>
          <a:p>
            <a:r>
              <a:rPr lang="ru-RU" dirty="0" err="1"/>
              <a:t>КемГУ</a:t>
            </a:r>
            <a:r>
              <a:rPr lang="ru-RU" dirty="0"/>
              <a:t>, ИФН – ФИТ, МОА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5147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Space Objects Collection </a:t>
            </a:r>
            <a:r>
              <a:rPr lang="ru-RU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– Козырев А.Д.</a:t>
            </a:r>
          </a:p>
        </p:txBody>
      </p:sp>
      <p:cxnSp>
        <p:nvCxnSpPr>
          <p:cNvPr id="9" name="Прямая соединительная линия 8"/>
          <p:cNvCxnSpPr>
            <a:cxnSpLocks/>
          </p:cNvCxnSpPr>
          <p:nvPr userDrawn="1"/>
        </p:nvCxnSpPr>
        <p:spPr>
          <a:xfrm>
            <a:off x="251520" y="4731990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cxnSpLocks/>
          </p:cNvCxnSpPr>
          <p:nvPr userDrawn="1"/>
        </p:nvCxnSpPr>
        <p:spPr>
          <a:xfrm>
            <a:off x="251520" y="370297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265-E3A2-4AE5-AE7C-77A9B41EB878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D205-9C6B-4DD5-81FD-166CE1276D4C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B546-FA73-4525-AED0-C841E6EE7804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9942-DD39-4303-959F-3764FCD082C7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EC6-E217-4ACC-90FB-8D4B3DF42433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AF49-AF03-49C2-99E3-E7F20B207F02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8825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CA10233-4277-4EB3-AC7E-D991C98F48E0}" type="datetime1">
              <a:rPr lang="ru-RU" smtClean="0"/>
              <a:pPr/>
              <a:t>19.06.2023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39752" y="4767263"/>
            <a:ext cx="475252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КЕМЕРОВСКИЙ ГОСУДАРСТВЕННЫЙ УНИВЕРСИТЕТ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2280" y="4767263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1;p30"/>
          <p:cNvSpPr txBox="1">
            <a:spLocks noGrp="1"/>
          </p:cNvSpPr>
          <p:nvPr>
            <p:ph type="ctrTitle"/>
          </p:nvPr>
        </p:nvSpPr>
        <p:spPr>
          <a:xfrm>
            <a:off x="-467" y="51470"/>
            <a:ext cx="9157176" cy="1296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ru-RU" sz="1600" b="1" dirty="0">
                <a:latin typeface="Arial" pitchFamily="34" charset="0"/>
                <a:ea typeface="Tahoma" pitchFamily="34" charset="0"/>
                <a:cs typeface="Arial" pitchFamily="34" charset="0"/>
              </a:rPr>
              <a:t>МИНИСТЕРСТВО НАУКИ И ВЫСШЕГО ОБРАЗОВАНИЯ РОССИЙСКОЙ ФЕДЕРАЦИИ</a:t>
            </a:r>
            <a:br>
              <a:rPr lang="ru-RU" sz="16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ru-RU" sz="1600" b="1" dirty="0">
                <a:latin typeface="Arial" pitchFamily="34" charset="0"/>
                <a:ea typeface="Tahoma" pitchFamily="34" charset="0"/>
                <a:cs typeface="Arial" pitchFamily="34" charset="0"/>
              </a:rPr>
              <a:t>ФЕДЕРАЛЬНОЕ ГОСУДАРСТВЕННОЕ БЮДЖЕТНОЕ ОБРАЗОВАТЕЛЬНОЕ</a:t>
            </a:r>
            <a:br>
              <a:rPr lang="ru-RU" sz="16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ru-RU" sz="1600" b="1" dirty="0">
                <a:latin typeface="Arial" pitchFamily="34" charset="0"/>
                <a:ea typeface="Tahoma" pitchFamily="34" charset="0"/>
                <a:cs typeface="Arial" pitchFamily="34" charset="0"/>
              </a:rPr>
              <a:t>УЧРЕЖДЕНИЕ ВЫСШЕГО ОБРАЗОВАНИЯ</a:t>
            </a:r>
            <a:br>
              <a:rPr lang="ru-RU" sz="16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ru-RU" sz="1600" b="1" dirty="0">
                <a:latin typeface="Arial" pitchFamily="34" charset="0"/>
                <a:ea typeface="Tahoma" pitchFamily="34" charset="0"/>
                <a:cs typeface="Arial" pitchFamily="34" charset="0"/>
              </a:rPr>
              <a:t>КЕМЕРОВСКИЙ ГОСУДАРСТВЕННЫЙ УНИВЕРСИТЕТ</a:t>
            </a:r>
            <a:br>
              <a:rPr lang="ru-RU" sz="16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ru-RU" sz="1600" b="1" dirty="0">
                <a:latin typeface="Arial" pitchFamily="34" charset="0"/>
                <a:ea typeface="Tahoma" pitchFamily="34" charset="0"/>
                <a:cs typeface="Arial" pitchFamily="34" charset="0"/>
              </a:rPr>
              <a:t>Институт Цифры</a:t>
            </a:r>
          </a:p>
        </p:txBody>
      </p:sp>
      <p:sp>
        <p:nvSpPr>
          <p:cNvPr id="5" name="Google Shape;140;p30"/>
          <p:cNvSpPr txBox="1">
            <a:spLocks/>
          </p:cNvSpPr>
          <p:nvPr/>
        </p:nvSpPr>
        <p:spPr>
          <a:xfrm>
            <a:off x="-7141" y="1995686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 Objects Collections</a:t>
            </a:r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2571750"/>
            <a:ext cx="9144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latin typeface="Arial" pitchFamily="34" charset="0"/>
                <a:cs typeface="Arial" pitchFamily="34" charset="0"/>
              </a:rPr>
              <a:t>Автор:</a:t>
            </a:r>
          </a:p>
          <a:p>
            <a:pPr algn="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Козырев Андрей Денисович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dirty="0">
                <a:latin typeface="Arial" pitchFamily="34" charset="0"/>
                <a:cs typeface="Arial" pitchFamily="34" charset="0"/>
              </a:rPr>
              <a:t>Руководители: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 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sz="1600" dirty="0">
                <a:latin typeface="Arial" pitchFamily="34" charset="0"/>
                <a:cs typeface="Arial" pitchFamily="34" charset="0"/>
              </a:rPr>
              <a:t>Доцент Иванов Константин Станиславович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sz="1600" dirty="0">
                <a:latin typeface="Arial" pitchFamily="34" charset="0"/>
                <a:cs typeface="Arial" pitchFamily="34" charset="0"/>
              </a:rPr>
              <a:t>Доцент Зимин Антон Игоревич</a:t>
            </a:r>
          </a:p>
        </p:txBody>
      </p:sp>
    </p:spTree>
    <p:extLst>
      <p:ext uri="{BB962C8B-B14F-4D97-AF65-F5344CB8AC3E}">
        <p14:creationId xmlns:p14="http://schemas.microsoft.com/office/powerpoint/2010/main" val="213263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22121" y="485701"/>
            <a:ext cx="9144000" cy="403827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Тема проекта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09C7-B3DC-4C17-A8B0-0008697689A0}" type="datetime1">
              <a:rPr lang="ru-RU" smtClean="0"/>
              <a:pPr/>
              <a:t>19.06.2023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КемГУ</a:t>
            </a:r>
            <a:r>
              <a:rPr lang="ru-RU" dirty="0"/>
              <a:t>, Институт Цифры – ФИТ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r>
              <a:rPr lang="en-US" dirty="0"/>
              <a:t>/9</a:t>
            </a:r>
            <a:endParaRPr lang="ru-RU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-22121" y="896029"/>
            <a:ext cx="9144000" cy="3761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Идея: Создание веб-приложения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HTTP-API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NASA  API;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Функционал: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6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Главная страница</a:t>
            </a:r>
          </a:p>
          <a:p>
            <a:pPr marL="457200" indent="-6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Астероиды</a:t>
            </a:r>
          </a:p>
          <a:p>
            <a:pPr marL="457200" indent="-6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Галерея фотографий Марса.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6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11510"/>
            <a:ext cx="9144000" cy="50405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Архитектура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09C7-B3DC-4C17-A8B0-0008697689A0}" type="datetime1">
              <a:rPr lang="ru-RU" smtClean="0"/>
              <a:pPr/>
              <a:t>19.06.2023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КемГУ</a:t>
            </a:r>
            <a:r>
              <a:rPr lang="ru-RU" dirty="0"/>
              <a:t>, Институт Цифры – ФИТ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r>
              <a:rPr lang="en-US" dirty="0"/>
              <a:t>/9</a:t>
            </a:r>
            <a:endParaRPr lang="ru-RU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35496" y="843558"/>
            <a:ext cx="9144000" cy="415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4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Модули: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utils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asteroids-</a:t>
            </a: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ui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mars-</a:t>
            </a: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ui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ui</a:t>
            </a:r>
            <a:r>
              <a:rPr lang="ru-RU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2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6046F0E7-0379-40F5-8A3C-8C680455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09C7-B3DC-4C17-A8B0-0008697689A0}" type="datetime1">
              <a:rPr lang="ru-RU" smtClean="0"/>
              <a:pPr/>
              <a:t>19.06.2023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49B873-E4A9-4805-B880-995B5921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КемГУ</a:t>
            </a:r>
            <a:r>
              <a:rPr lang="ru-RU" dirty="0"/>
              <a:t>, Институт Цифры – ФИТ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A6151-56B9-4A2F-9D9E-5FBD04E4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r>
              <a:rPr lang="en-US" dirty="0"/>
              <a:t>/9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FFEC5162-C840-4D88-9AAB-CD353BBF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" y="411510"/>
            <a:ext cx="9144000" cy="50405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Архитектура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DD7FCFBD-896A-4DBB-A5B0-B17D6B7E63E6}"/>
              </a:ext>
            </a:extLst>
          </p:cNvPr>
          <p:cNvSpPr txBox="1">
            <a:spLocks/>
          </p:cNvSpPr>
          <p:nvPr/>
        </p:nvSpPr>
        <p:spPr>
          <a:xfrm>
            <a:off x="-13914" y="915566"/>
            <a:ext cx="9121879" cy="3240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Функции: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displayAsteroids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fetchAndDisplayMarsPhotos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displayAstronomyPictureContent</a:t>
            </a:r>
            <a: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1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09C7-B3DC-4C17-A8B0-0008697689A0}" type="datetime1">
              <a:rPr lang="ru-RU" smtClean="0"/>
              <a:pPr/>
              <a:t>19.06.2023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КемГУ</a:t>
            </a:r>
            <a:r>
              <a:rPr lang="ru-RU" dirty="0"/>
              <a:t>, Институт Цифры – ФИТ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r>
              <a:rPr lang="en-US" dirty="0"/>
              <a:t>/9</a:t>
            </a:r>
            <a:endParaRPr lang="ru-RU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0" y="843558"/>
            <a:ext cx="9138677" cy="3744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Функции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Массивы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Классы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Модули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Асинхронность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978C1E2A-0AE3-492B-A4F7-AC051BCD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01" y="411510"/>
            <a:ext cx="9144000" cy="50405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83731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801" y="411510"/>
            <a:ext cx="9144000" cy="50405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Демонстрация работы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09C7-B3DC-4C17-A8B0-0008697689A0}" type="datetime1">
              <a:rPr lang="ru-RU" smtClean="0"/>
              <a:pPr/>
              <a:t>19.06.2023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КемГУ</a:t>
            </a:r>
            <a:r>
              <a:rPr lang="ru-RU" dirty="0"/>
              <a:t>, Институт Цифры – ФИТ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r>
              <a:rPr lang="en-US" dirty="0"/>
              <a:t>/9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CCFB06-91E8-43AB-B160-E509345F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7574"/>
            <a:ext cx="8897179" cy="34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4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576611"/>
            <a:ext cx="9144000" cy="50405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09C7-B3DC-4C17-A8B0-0008697689A0}" type="datetime1">
              <a:rPr lang="ru-RU" smtClean="0"/>
              <a:pPr/>
              <a:t>19.06.2023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КемГУ</a:t>
            </a:r>
            <a:r>
              <a:rPr lang="ru-RU" dirty="0"/>
              <a:t>, Институт Цифры – ФИТ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r>
              <a:rPr lang="en-US" dirty="0"/>
              <a:t>/9</a:t>
            </a:r>
            <a:endParaRPr lang="ru-RU" dirty="0"/>
          </a:p>
        </p:txBody>
      </p:sp>
      <p:sp>
        <p:nvSpPr>
          <p:cNvPr id="10" name="Нижний колонтитул 4"/>
          <p:cNvSpPr txBox="1">
            <a:spLocks/>
          </p:cNvSpPr>
          <p:nvPr/>
        </p:nvSpPr>
        <p:spPr>
          <a:xfrm>
            <a:off x="107504" y="828639"/>
            <a:ext cx="9073008" cy="3960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4800" dirty="0"/>
              <a:t>HTTP-API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u-RU" sz="4800" dirty="0"/>
              <a:t>Технологии</a:t>
            </a:r>
            <a:br>
              <a:rPr lang="ru-RU" sz="2000" dirty="0"/>
            </a:br>
            <a:endParaRPr lang="en-US" sz="2000" dirty="0"/>
          </a:p>
          <a:p>
            <a:pPr algn="l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089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55" y="339502"/>
            <a:ext cx="9144000" cy="4392488"/>
          </a:xfrm>
        </p:spPr>
        <p:txBody>
          <a:bodyPr anchor="ctr">
            <a:normAutofit/>
          </a:bodyPr>
          <a:lstStyle/>
          <a:p>
            <a:pPr algn="ctr"/>
            <a:r>
              <a:rPr lang="ru-RU" sz="5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09C7-B3DC-4C17-A8B0-0008697689A0}" type="datetime1">
              <a:rPr lang="ru-RU" smtClean="0"/>
              <a:pPr/>
              <a:t>19.06.2023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КемГУ</a:t>
            </a:r>
            <a:r>
              <a:rPr lang="ru-RU" dirty="0"/>
              <a:t>, Институт Цифры – ФИТ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r>
              <a:rPr lang="en-US" dirty="0"/>
              <a:t>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60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55" y="339502"/>
            <a:ext cx="9144000" cy="4392488"/>
          </a:xfrm>
        </p:spPr>
        <p:txBody>
          <a:bodyPr anchor="ctr">
            <a:normAutofit/>
          </a:bodyPr>
          <a:lstStyle/>
          <a:p>
            <a:pPr algn="ctr"/>
            <a:r>
              <a:rPr lang="ru-RU" sz="5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09C7-B3DC-4C17-A8B0-0008697689A0}" type="datetime1">
              <a:rPr lang="ru-RU" smtClean="0"/>
              <a:pPr/>
              <a:t>19.06.2023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КемГУ</a:t>
            </a:r>
            <a:r>
              <a:rPr lang="ru-RU"/>
              <a:t>, Институт Цифры – ФИТ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r>
              <a:rPr lang="en-US" dirty="0"/>
              <a:t>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937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176</Words>
  <Application>Microsoft Office PowerPoint</Application>
  <PresentationFormat>Экран (16:9)</PresentationFormat>
  <Paragraphs>66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КЕМЕРОВСКИЙ ГОСУДАРСТВЕННЫЙ УНИВЕРСИТЕТ Институт Цифры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КЕМЕРОВСКИЙ ГОСУДАРСТВЕННЫЙ УНИВЕРСИТЕТ Институт фундаментальных наук</dc:title>
  <dc:creator>user</dc:creator>
  <cp:lastModifiedBy>user</cp:lastModifiedBy>
  <cp:revision>72</cp:revision>
  <dcterms:created xsi:type="dcterms:W3CDTF">2022-05-28T07:14:20Z</dcterms:created>
  <dcterms:modified xsi:type="dcterms:W3CDTF">2023-06-19T02:24:40Z</dcterms:modified>
</cp:coreProperties>
</file>