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4"/>
  </p:notesMasterIdLst>
  <p:handoutMasterIdLst>
    <p:handoutMasterId r:id="rId25"/>
  </p:handoutMasterIdLst>
  <p:sldIdLst>
    <p:sldId id="306" r:id="rId5"/>
    <p:sldId id="307" r:id="rId6"/>
    <p:sldId id="308" r:id="rId7"/>
    <p:sldId id="315" r:id="rId8"/>
    <p:sldId id="320" r:id="rId9"/>
    <p:sldId id="325" r:id="rId10"/>
    <p:sldId id="313" r:id="rId11"/>
    <p:sldId id="326" r:id="rId12"/>
    <p:sldId id="327" r:id="rId13"/>
    <p:sldId id="328" r:id="rId14"/>
    <p:sldId id="329" r:id="rId15"/>
    <p:sldId id="330" r:id="rId16"/>
    <p:sldId id="332" r:id="rId17"/>
    <p:sldId id="333" r:id="rId18"/>
    <p:sldId id="331" r:id="rId19"/>
    <p:sldId id="294" r:id="rId20"/>
    <p:sldId id="319" r:id="rId21"/>
    <p:sldId id="324" r:id="rId22"/>
    <p:sldId id="312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E57"/>
    <a:srgbClr val="484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0817D-1216-4B72-A3F9-46424446927D}" v="97" dt="2023-07-27T17:33:25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4967" autoAdjust="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D3272-0677-49F5-BB8A-025CF4D66F8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5C334E6-50C7-4E69-B23A-C153762777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Crear</a:t>
          </a:r>
          <a:r>
            <a:rPr lang="en-US" baseline="0" dirty="0"/>
            <a:t> un </a:t>
          </a:r>
          <a:r>
            <a:rPr lang="en-US" baseline="0" dirty="0" err="1"/>
            <a:t>sistema</a:t>
          </a:r>
          <a:r>
            <a:rPr lang="en-US" baseline="0" dirty="0"/>
            <a:t> de </a:t>
          </a:r>
          <a:r>
            <a:rPr lang="en-US" baseline="0" dirty="0" err="1"/>
            <a:t>recomendación</a:t>
          </a:r>
          <a:endParaRPr lang="en-US" dirty="0"/>
        </a:p>
      </dgm:t>
    </dgm:pt>
    <dgm:pt modelId="{7991CEEA-918C-4FC4-8F82-23839D34BBB4}" type="parTrans" cxnId="{90E0763F-7D9F-4CF1-90AA-569BE01FAA7B}">
      <dgm:prSet/>
      <dgm:spPr/>
      <dgm:t>
        <a:bodyPr/>
        <a:lstStyle/>
        <a:p>
          <a:endParaRPr lang="en-US"/>
        </a:p>
      </dgm:t>
    </dgm:pt>
    <dgm:pt modelId="{33DAC3A9-DEDB-4B5C-B735-71E8EC2F997A}" type="sibTrans" cxnId="{90E0763F-7D9F-4CF1-90AA-569BE01FAA7B}">
      <dgm:prSet/>
      <dgm:spPr/>
      <dgm:t>
        <a:bodyPr/>
        <a:lstStyle/>
        <a:p>
          <a:endParaRPr lang="en-US"/>
        </a:p>
      </dgm:t>
    </dgm:pt>
    <dgm:pt modelId="{F0294EF3-3FC4-467B-A6B5-05F30C2018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Crear</a:t>
          </a:r>
          <a:r>
            <a:rPr lang="en-US" baseline="0" dirty="0"/>
            <a:t> un </a:t>
          </a:r>
          <a:r>
            <a:rPr lang="en-US" baseline="0" dirty="0" err="1"/>
            <a:t>algoritmo</a:t>
          </a:r>
          <a:r>
            <a:rPr lang="en-US" baseline="0" dirty="0"/>
            <a:t> de </a:t>
          </a:r>
          <a:r>
            <a:rPr lang="en-US" baseline="0" dirty="0" err="1"/>
            <a:t>afinidad</a:t>
          </a:r>
          <a:endParaRPr lang="en-US" dirty="0"/>
        </a:p>
      </dgm:t>
    </dgm:pt>
    <dgm:pt modelId="{AF5C8DDA-1446-47BC-9D03-F3AD53AD07E1}" type="parTrans" cxnId="{707F54A2-D108-4DD0-BC36-9C7CDA223D1E}">
      <dgm:prSet/>
      <dgm:spPr/>
      <dgm:t>
        <a:bodyPr/>
        <a:lstStyle/>
        <a:p>
          <a:endParaRPr lang="en-US"/>
        </a:p>
      </dgm:t>
    </dgm:pt>
    <dgm:pt modelId="{AE1BB548-69D8-4FD5-A6B3-357CBBA0DFDF}" type="sibTrans" cxnId="{707F54A2-D108-4DD0-BC36-9C7CDA223D1E}">
      <dgm:prSet/>
      <dgm:spPr/>
      <dgm:t>
        <a:bodyPr/>
        <a:lstStyle/>
        <a:p>
          <a:endParaRPr lang="en-US"/>
        </a:p>
      </dgm:t>
    </dgm:pt>
    <dgm:pt modelId="{0CDB94F8-7A6B-4A9F-9D39-09A8AF33DEE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Ofrecer asesoramiento académico y profesional </a:t>
          </a:r>
          <a:endParaRPr lang="en-US" dirty="0"/>
        </a:p>
      </dgm:t>
    </dgm:pt>
    <dgm:pt modelId="{FBAE3DFB-E944-4F1E-9C86-0900F134FC91}" type="parTrans" cxnId="{6622994E-0783-4156-BE69-76B61A171F40}">
      <dgm:prSet/>
      <dgm:spPr/>
      <dgm:t>
        <a:bodyPr/>
        <a:lstStyle/>
        <a:p>
          <a:endParaRPr lang="en-US"/>
        </a:p>
      </dgm:t>
    </dgm:pt>
    <dgm:pt modelId="{DE1DDD20-33DA-40B3-B62E-6C4FAC6C9CCC}" type="sibTrans" cxnId="{6622994E-0783-4156-BE69-76B61A171F40}">
      <dgm:prSet/>
      <dgm:spPr/>
      <dgm:t>
        <a:bodyPr/>
        <a:lstStyle/>
        <a:p>
          <a:endParaRPr lang="en-US"/>
        </a:p>
      </dgm:t>
    </dgm:pt>
    <dgm:pt modelId="{794ACE7B-7E30-48FE-A078-964706864386}" type="pres">
      <dgm:prSet presAssocID="{EF1D3272-0677-49F5-BB8A-025CF4D66F87}" presName="root" presStyleCnt="0">
        <dgm:presLayoutVars>
          <dgm:dir/>
          <dgm:resizeHandles val="exact"/>
        </dgm:presLayoutVars>
      </dgm:prSet>
      <dgm:spPr/>
    </dgm:pt>
    <dgm:pt modelId="{2DF59DB8-D556-44FF-801D-BB7D3C83B4A0}" type="pres">
      <dgm:prSet presAssocID="{B5C334E6-50C7-4E69-B23A-C15376277750}" presName="compNode" presStyleCnt="0"/>
      <dgm:spPr/>
    </dgm:pt>
    <dgm:pt modelId="{9FD8B844-5AD5-4CFC-8482-252442F6B83B}" type="pres">
      <dgm:prSet presAssocID="{B5C334E6-50C7-4E69-B23A-C15376277750}" presName="bgRect" presStyleLbl="bgShp" presStyleIdx="0" presStyleCnt="3"/>
      <dgm:spPr/>
    </dgm:pt>
    <dgm:pt modelId="{CE2C7FF8-E3B8-46D0-99EA-B953E8E58246}" type="pres">
      <dgm:prSet presAssocID="{B5C334E6-50C7-4E69-B23A-C153762777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B760ED44-B435-4C86-B106-A78B75DEB1B1}" type="pres">
      <dgm:prSet presAssocID="{B5C334E6-50C7-4E69-B23A-C15376277750}" presName="spaceRect" presStyleCnt="0"/>
      <dgm:spPr/>
    </dgm:pt>
    <dgm:pt modelId="{7995B83B-96F7-464B-B16D-CA56D1360999}" type="pres">
      <dgm:prSet presAssocID="{B5C334E6-50C7-4E69-B23A-C15376277750}" presName="parTx" presStyleLbl="revTx" presStyleIdx="0" presStyleCnt="3">
        <dgm:presLayoutVars>
          <dgm:chMax val="0"/>
          <dgm:chPref val="0"/>
        </dgm:presLayoutVars>
      </dgm:prSet>
      <dgm:spPr/>
    </dgm:pt>
    <dgm:pt modelId="{448A61EE-D3B1-4ED1-B0DE-0F9191BCF37C}" type="pres">
      <dgm:prSet presAssocID="{33DAC3A9-DEDB-4B5C-B735-71E8EC2F997A}" presName="sibTrans" presStyleCnt="0"/>
      <dgm:spPr/>
    </dgm:pt>
    <dgm:pt modelId="{FD523BEB-5EBB-4955-9101-D132C9AFE12E}" type="pres">
      <dgm:prSet presAssocID="{F0294EF3-3FC4-467B-A6B5-05F30C201887}" presName="compNode" presStyleCnt="0"/>
      <dgm:spPr/>
    </dgm:pt>
    <dgm:pt modelId="{A0A842EA-C99E-427A-9B7D-A605BB486F12}" type="pres">
      <dgm:prSet presAssocID="{F0294EF3-3FC4-467B-A6B5-05F30C201887}" presName="bgRect" presStyleLbl="bgShp" presStyleIdx="1" presStyleCnt="3"/>
      <dgm:spPr/>
    </dgm:pt>
    <dgm:pt modelId="{F631062B-15D5-4632-A9FA-8919C17BFD4C}" type="pres">
      <dgm:prSet presAssocID="{F0294EF3-3FC4-467B-A6B5-05F30C2018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A1EE97B0-EBF2-4FA7-81B6-1245DC04C229}" type="pres">
      <dgm:prSet presAssocID="{F0294EF3-3FC4-467B-A6B5-05F30C201887}" presName="spaceRect" presStyleCnt="0"/>
      <dgm:spPr/>
    </dgm:pt>
    <dgm:pt modelId="{1FFE3E6B-9F59-4C76-88EC-888AA362670E}" type="pres">
      <dgm:prSet presAssocID="{F0294EF3-3FC4-467B-A6B5-05F30C201887}" presName="parTx" presStyleLbl="revTx" presStyleIdx="1" presStyleCnt="3">
        <dgm:presLayoutVars>
          <dgm:chMax val="0"/>
          <dgm:chPref val="0"/>
        </dgm:presLayoutVars>
      </dgm:prSet>
      <dgm:spPr/>
    </dgm:pt>
    <dgm:pt modelId="{A041F78F-3D50-482C-BACF-818A9476F5B0}" type="pres">
      <dgm:prSet presAssocID="{AE1BB548-69D8-4FD5-A6B3-357CBBA0DFDF}" presName="sibTrans" presStyleCnt="0"/>
      <dgm:spPr/>
    </dgm:pt>
    <dgm:pt modelId="{CE28592D-1B7E-4B5C-B012-8F5B882B7203}" type="pres">
      <dgm:prSet presAssocID="{0CDB94F8-7A6B-4A9F-9D39-09A8AF33DEE2}" presName="compNode" presStyleCnt="0"/>
      <dgm:spPr/>
    </dgm:pt>
    <dgm:pt modelId="{86C49CFE-F890-4C1E-B4E3-B4EBA3A196C9}" type="pres">
      <dgm:prSet presAssocID="{0CDB94F8-7A6B-4A9F-9D39-09A8AF33DEE2}" presName="bgRect" presStyleLbl="bgShp" presStyleIdx="2" presStyleCnt="3"/>
      <dgm:spPr/>
    </dgm:pt>
    <dgm:pt modelId="{38182A7C-D708-4FE8-85CC-3ED12988EB7E}" type="pres">
      <dgm:prSet presAssocID="{0CDB94F8-7A6B-4A9F-9D39-09A8AF33DE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F7B6E7B4-0CDA-48AB-977B-78A4B6FAB94E}" type="pres">
      <dgm:prSet presAssocID="{0CDB94F8-7A6B-4A9F-9D39-09A8AF33DEE2}" presName="spaceRect" presStyleCnt="0"/>
      <dgm:spPr/>
    </dgm:pt>
    <dgm:pt modelId="{4E2506E4-04E5-4D41-8E5A-000E065414C1}" type="pres">
      <dgm:prSet presAssocID="{0CDB94F8-7A6B-4A9F-9D39-09A8AF33DE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E0763F-7D9F-4CF1-90AA-569BE01FAA7B}" srcId="{EF1D3272-0677-49F5-BB8A-025CF4D66F87}" destId="{B5C334E6-50C7-4E69-B23A-C15376277750}" srcOrd="0" destOrd="0" parTransId="{7991CEEA-918C-4FC4-8F82-23839D34BBB4}" sibTransId="{33DAC3A9-DEDB-4B5C-B735-71E8EC2F997A}"/>
    <dgm:cxn modelId="{1A62D067-3997-4252-BDB6-A15519B8D2DF}" type="presOf" srcId="{F0294EF3-3FC4-467B-A6B5-05F30C201887}" destId="{1FFE3E6B-9F59-4C76-88EC-888AA362670E}" srcOrd="0" destOrd="0" presId="urn:microsoft.com/office/officeart/2018/2/layout/IconVerticalSolidList"/>
    <dgm:cxn modelId="{6622994E-0783-4156-BE69-76B61A171F40}" srcId="{EF1D3272-0677-49F5-BB8A-025CF4D66F87}" destId="{0CDB94F8-7A6B-4A9F-9D39-09A8AF33DEE2}" srcOrd="2" destOrd="0" parTransId="{FBAE3DFB-E944-4F1E-9C86-0900F134FC91}" sibTransId="{DE1DDD20-33DA-40B3-B62E-6C4FAC6C9CCC}"/>
    <dgm:cxn modelId="{02751A9D-08D4-4182-A552-A36CB9A230BD}" type="presOf" srcId="{0CDB94F8-7A6B-4A9F-9D39-09A8AF33DEE2}" destId="{4E2506E4-04E5-4D41-8E5A-000E065414C1}" srcOrd="0" destOrd="0" presId="urn:microsoft.com/office/officeart/2018/2/layout/IconVerticalSolidList"/>
    <dgm:cxn modelId="{707F54A2-D108-4DD0-BC36-9C7CDA223D1E}" srcId="{EF1D3272-0677-49F5-BB8A-025CF4D66F87}" destId="{F0294EF3-3FC4-467B-A6B5-05F30C201887}" srcOrd="1" destOrd="0" parTransId="{AF5C8DDA-1446-47BC-9D03-F3AD53AD07E1}" sibTransId="{AE1BB548-69D8-4FD5-A6B3-357CBBA0DFDF}"/>
    <dgm:cxn modelId="{A449B0AE-7AAC-47F9-8761-6A982AB7A85D}" type="presOf" srcId="{EF1D3272-0677-49F5-BB8A-025CF4D66F87}" destId="{794ACE7B-7E30-48FE-A078-964706864386}" srcOrd="0" destOrd="0" presId="urn:microsoft.com/office/officeart/2018/2/layout/IconVerticalSolidList"/>
    <dgm:cxn modelId="{1D1D3BEC-D16D-47F3-9F99-2BE2ED61F95E}" type="presOf" srcId="{B5C334E6-50C7-4E69-B23A-C15376277750}" destId="{7995B83B-96F7-464B-B16D-CA56D1360999}" srcOrd="0" destOrd="0" presId="urn:microsoft.com/office/officeart/2018/2/layout/IconVerticalSolidList"/>
    <dgm:cxn modelId="{51E209DF-B8E1-4093-AB9D-9D7039C8DC5A}" type="presParOf" srcId="{794ACE7B-7E30-48FE-A078-964706864386}" destId="{2DF59DB8-D556-44FF-801D-BB7D3C83B4A0}" srcOrd="0" destOrd="0" presId="urn:microsoft.com/office/officeart/2018/2/layout/IconVerticalSolidList"/>
    <dgm:cxn modelId="{F4677B6D-FEBD-42C8-9A48-190B73D8A5E3}" type="presParOf" srcId="{2DF59DB8-D556-44FF-801D-BB7D3C83B4A0}" destId="{9FD8B844-5AD5-4CFC-8482-252442F6B83B}" srcOrd="0" destOrd="0" presId="urn:microsoft.com/office/officeart/2018/2/layout/IconVerticalSolidList"/>
    <dgm:cxn modelId="{3CE8E7E0-4EB5-4CD3-95BC-94A6E2116578}" type="presParOf" srcId="{2DF59DB8-D556-44FF-801D-BB7D3C83B4A0}" destId="{CE2C7FF8-E3B8-46D0-99EA-B953E8E58246}" srcOrd="1" destOrd="0" presId="urn:microsoft.com/office/officeart/2018/2/layout/IconVerticalSolidList"/>
    <dgm:cxn modelId="{F9186C4C-E353-4463-9F05-2C30AC0397E0}" type="presParOf" srcId="{2DF59DB8-D556-44FF-801D-BB7D3C83B4A0}" destId="{B760ED44-B435-4C86-B106-A78B75DEB1B1}" srcOrd="2" destOrd="0" presId="urn:microsoft.com/office/officeart/2018/2/layout/IconVerticalSolidList"/>
    <dgm:cxn modelId="{F491D02F-A7A8-49E2-B950-3B1991EB1FD1}" type="presParOf" srcId="{2DF59DB8-D556-44FF-801D-BB7D3C83B4A0}" destId="{7995B83B-96F7-464B-B16D-CA56D1360999}" srcOrd="3" destOrd="0" presId="urn:microsoft.com/office/officeart/2018/2/layout/IconVerticalSolidList"/>
    <dgm:cxn modelId="{64F516D9-C535-45ED-ADD9-FC432C285AE4}" type="presParOf" srcId="{794ACE7B-7E30-48FE-A078-964706864386}" destId="{448A61EE-D3B1-4ED1-B0DE-0F9191BCF37C}" srcOrd="1" destOrd="0" presId="urn:microsoft.com/office/officeart/2018/2/layout/IconVerticalSolidList"/>
    <dgm:cxn modelId="{E0D99E2F-8FF9-4458-A376-4049DE47C528}" type="presParOf" srcId="{794ACE7B-7E30-48FE-A078-964706864386}" destId="{FD523BEB-5EBB-4955-9101-D132C9AFE12E}" srcOrd="2" destOrd="0" presId="urn:microsoft.com/office/officeart/2018/2/layout/IconVerticalSolidList"/>
    <dgm:cxn modelId="{BF73E98E-EE78-4D0A-B590-E4E6E08FD896}" type="presParOf" srcId="{FD523BEB-5EBB-4955-9101-D132C9AFE12E}" destId="{A0A842EA-C99E-427A-9B7D-A605BB486F12}" srcOrd="0" destOrd="0" presId="urn:microsoft.com/office/officeart/2018/2/layout/IconVerticalSolidList"/>
    <dgm:cxn modelId="{2ECCA537-B22E-4CDF-9B02-069E0D73F193}" type="presParOf" srcId="{FD523BEB-5EBB-4955-9101-D132C9AFE12E}" destId="{F631062B-15D5-4632-A9FA-8919C17BFD4C}" srcOrd="1" destOrd="0" presId="urn:microsoft.com/office/officeart/2018/2/layout/IconVerticalSolidList"/>
    <dgm:cxn modelId="{103EC7E9-9B82-432B-BFDD-EBDCBAA41560}" type="presParOf" srcId="{FD523BEB-5EBB-4955-9101-D132C9AFE12E}" destId="{A1EE97B0-EBF2-4FA7-81B6-1245DC04C229}" srcOrd="2" destOrd="0" presId="urn:microsoft.com/office/officeart/2018/2/layout/IconVerticalSolidList"/>
    <dgm:cxn modelId="{99A77C7F-EFAA-4BE7-B599-C0353B1065CB}" type="presParOf" srcId="{FD523BEB-5EBB-4955-9101-D132C9AFE12E}" destId="{1FFE3E6B-9F59-4C76-88EC-888AA362670E}" srcOrd="3" destOrd="0" presId="urn:microsoft.com/office/officeart/2018/2/layout/IconVerticalSolidList"/>
    <dgm:cxn modelId="{3C64ACFB-DE7E-42EA-A0B0-734B5CA6AAD8}" type="presParOf" srcId="{794ACE7B-7E30-48FE-A078-964706864386}" destId="{A041F78F-3D50-482C-BACF-818A9476F5B0}" srcOrd="3" destOrd="0" presId="urn:microsoft.com/office/officeart/2018/2/layout/IconVerticalSolidList"/>
    <dgm:cxn modelId="{BC315C7C-9840-491E-9C85-7F67B542F9B3}" type="presParOf" srcId="{794ACE7B-7E30-48FE-A078-964706864386}" destId="{CE28592D-1B7E-4B5C-B012-8F5B882B7203}" srcOrd="4" destOrd="0" presId="urn:microsoft.com/office/officeart/2018/2/layout/IconVerticalSolidList"/>
    <dgm:cxn modelId="{5BB96213-42C1-4EFD-BFE1-38261F9CDEE6}" type="presParOf" srcId="{CE28592D-1B7E-4B5C-B012-8F5B882B7203}" destId="{86C49CFE-F890-4C1E-B4E3-B4EBA3A196C9}" srcOrd="0" destOrd="0" presId="urn:microsoft.com/office/officeart/2018/2/layout/IconVerticalSolidList"/>
    <dgm:cxn modelId="{133460EF-BC72-4B8E-8B2A-657DEC7518A1}" type="presParOf" srcId="{CE28592D-1B7E-4B5C-B012-8F5B882B7203}" destId="{38182A7C-D708-4FE8-85CC-3ED12988EB7E}" srcOrd="1" destOrd="0" presId="urn:microsoft.com/office/officeart/2018/2/layout/IconVerticalSolidList"/>
    <dgm:cxn modelId="{2953B172-CBE3-4473-96F0-1478CB9A576E}" type="presParOf" srcId="{CE28592D-1B7E-4B5C-B012-8F5B882B7203}" destId="{F7B6E7B4-0CDA-48AB-977B-78A4B6FAB94E}" srcOrd="2" destOrd="0" presId="urn:microsoft.com/office/officeart/2018/2/layout/IconVerticalSolidList"/>
    <dgm:cxn modelId="{49E84500-6A89-4EE0-96B6-713A29DD4FAF}" type="presParOf" srcId="{CE28592D-1B7E-4B5C-B012-8F5B882B7203}" destId="{4E2506E4-04E5-4D41-8E5A-000E065414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D3272-0677-49F5-BB8A-025CF4D66F8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5C334E6-50C7-4E69-B23A-C15376277750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noProof="0" dirty="0"/>
            <a:t>Proporcionar</a:t>
          </a:r>
          <a:r>
            <a:rPr lang="en-US" baseline="0" dirty="0"/>
            <a:t> </a:t>
          </a:r>
          <a:r>
            <a:rPr lang="en-US" baseline="0" dirty="0" err="1"/>
            <a:t>una</a:t>
          </a:r>
          <a:r>
            <a:rPr lang="en-US" baseline="0" dirty="0"/>
            <a:t> </a:t>
          </a:r>
          <a:r>
            <a:rPr lang="en-US" baseline="0" dirty="0" err="1"/>
            <a:t>lista</a:t>
          </a:r>
          <a:r>
            <a:rPr lang="en-US" baseline="0" dirty="0"/>
            <a:t> de </a:t>
          </a:r>
          <a:r>
            <a:rPr lang="en-US" baseline="0" dirty="0" err="1"/>
            <a:t>universidades</a:t>
          </a:r>
          <a:r>
            <a:rPr lang="en-US" baseline="0" dirty="0"/>
            <a:t> </a:t>
          </a:r>
          <a:r>
            <a:rPr lang="en-US" baseline="0" dirty="0" err="1"/>
            <a:t>en</a:t>
          </a:r>
          <a:r>
            <a:rPr lang="en-US" baseline="0" dirty="0"/>
            <a:t> </a:t>
          </a:r>
          <a:r>
            <a:rPr lang="en-US" baseline="0" dirty="0" err="1"/>
            <a:t>función</a:t>
          </a:r>
          <a:r>
            <a:rPr lang="en-US" baseline="0" dirty="0"/>
            <a:t> de </a:t>
          </a:r>
          <a:r>
            <a:rPr lang="en-US" baseline="0" dirty="0" err="1"/>
            <a:t>su</a:t>
          </a:r>
          <a:r>
            <a:rPr lang="en-US" baseline="0" dirty="0"/>
            <a:t> </a:t>
          </a:r>
          <a:r>
            <a:rPr lang="en-US" baseline="0" dirty="0" err="1"/>
            <a:t>perfil</a:t>
          </a:r>
          <a:r>
            <a:rPr lang="en-US" baseline="0" dirty="0"/>
            <a:t>, </a:t>
          </a:r>
          <a:r>
            <a:rPr lang="en-US" baseline="0" dirty="0" err="1"/>
            <a:t>preferencias</a:t>
          </a:r>
          <a:r>
            <a:rPr lang="en-US" baseline="0" dirty="0"/>
            <a:t> y </a:t>
          </a:r>
          <a:r>
            <a:rPr lang="en-US" baseline="0" dirty="0" err="1"/>
            <a:t>requisitos</a:t>
          </a:r>
          <a:r>
            <a:rPr lang="en-US" baseline="0" dirty="0"/>
            <a:t>.</a:t>
          </a:r>
          <a:endParaRPr lang="en-US" dirty="0"/>
        </a:p>
      </dgm:t>
    </dgm:pt>
    <dgm:pt modelId="{7991CEEA-918C-4FC4-8F82-23839D34BBB4}" type="parTrans" cxnId="{90E0763F-7D9F-4CF1-90AA-569BE01FAA7B}">
      <dgm:prSet/>
      <dgm:spPr/>
      <dgm:t>
        <a:bodyPr/>
        <a:lstStyle/>
        <a:p>
          <a:endParaRPr lang="en-US"/>
        </a:p>
      </dgm:t>
    </dgm:pt>
    <dgm:pt modelId="{33DAC3A9-DEDB-4B5C-B735-71E8EC2F997A}" type="sibTrans" cxnId="{90E0763F-7D9F-4CF1-90AA-569BE01FAA7B}">
      <dgm:prSet/>
      <dgm:spPr/>
      <dgm:t>
        <a:bodyPr/>
        <a:lstStyle/>
        <a:p>
          <a:endParaRPr lang="en-US"/>
        </a:p>
      </dgm:t>
    </dgm:pt>
    <dgm:pt modelId="{F0294EF3-3FC4-467B-A6B5-05F30C2018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Comparativa</a:t>
          </a:r>
          <a:r>
            <a:rPr lang="en-US" dirty="0"/>
            <a:t> entre </a:t>
          </a:r>
          <a:r>
            <a:rPr lang="en-US" dirty="0" err="1"/>
            <a:t>universidades</a:t>
          </a:r>
          <a:endParaRPr lang="en-US" dirty="0"/>
        </a:p>
      </dgm:t>
    </dgm:pt>
    <dgm:pt modelId="{AF5C8DDA-1446-47BC-9D03-F3AD53AD07E1}" type="parTrans" cxnId="{707F54A2-D108-4DD0-BC36-9C7CDA223D1E}">
      <dgm:prSet/>
      <dgm:spPr/>
      <dgm:t>
        <a:bodyPr/>
        <a:lstStyle/>
        <a:p>
          <a:endParaRPr lang="en-US"/>
        </a:p>
      </dgm:t>
    </dgm:pt>
    <dgm:pt modelId="{AE1BB548-69D8-4FD5-A6B3-357CBBA0DFDF}" type="sibTrans" cxnId="{707F54A2-D108-4DD0-BC36-9C7CDA223D1E}">
      <dgm:prSet/>
      <dgm:spPr/>
      <dgm:t>
        <a:bodyPr/>
        <a:lstStyle/>
        <a:p>
          <a:endParaRPr lang="en-US"/>
        </a:p>
      </dgm:t>
    </dgm:pt>
    <dgm:pt modelId="{0CDB94F8-7A6B-4A9F-9D39-09A8AF33DE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Estadísticas</a:t>
          </a:r>
          <a:r>
            <a:rPr lang="en-US" baseline="0" dirty="0"/>
            <a:t> y </a:t>
          </a:r>
          <a:r>
            <a:rPr lang="en-US" baseline="0" dirty="0" err="1"/>
            <a:t>análisis</a:t>
          </a:r>
          <a:endParaRPr lang="en-US" dirty="0"/>
        </a:p>
      </dgm:t>
    </dgm:pt>
    <dgm:pt modelId="{FBAE3DFB-E944-4F1E-9C86-0900F134FC91}" type="parTrans" cxnId="{6622994E-0783-4156-BE69-76B61A171F40}">
      <dgm:prSet/>
      <dgm:spPr/>
      <dgm:t>
        <a:bodyPr/>
        <a:lstStyle/>
        <a:p>
          <a:endParaRPr lang="en-US"/>
        </a:p>
      </dgm:t>
    </dgm:pt>
    <dgm:pt modelId="{DE1DDD20-33DA-40B3-B62E-6C4FAC6C9CCC}" type="sibTrans" cxnId="{6622994E-0783-4156-BE69-76B61A171F40}">
      <dgm:prSet/>
      <dgm:spPr/>
      <dgm:t>
        <a:bodyPr/>
        <a:lstStyle/>
        <a:p>
          <a:endParaRPr lang="en-US"/>
        </a:p>
      </dgm:t>
    </dgm:pt>
    <dgm:pt modelId="{794ACE7B-7E30-48FE-A078-964706864386}" type="pres">
      <dgm:prSet presAssocID="{EF1D3272-0677-49F5-BB8A-025CF4D66F87}" presName="root" presStyleCnt="0">
        <dgm:presLayoutVars>
          <dgm:dir/>
          <dgm:resizeHandles val="exact"/>
        </dgm:presLayoutVars>
      </dgm:prSet>
      <dgm:spPr/>
    </dgm:pt>
    <dgm:pt modelId="{2DF59DB8-D556-44FF-801D-BB7D3C83B4A0}" type="pres">
      <dgm:prSet presAssocID="{B5C334E6-50C7-4E69-B23A-C15376277750}" presName="compNode" presStyleCnt="0"/>
      <dgm:spPr/>
    </dgm:pt>
    <dgm:pt modelId="{9FD8B844-5AD5-4CFC-8482-252442F6B83B}" type="pres">
      <dgm:prSet presAssocID="{B5C334E6-50C7-4E69-B23A-C15376277750}" presName="bgRect" presStyleLbl="bgShp" presStyleIdx="0" presStyleCnt="3"/>
      <dgm:spPr/>
    </dgm:pt>
    <dgm:pt modelId="{CE2C7FF8-E3B8-46D0-99EA-B953E8E58246}" type="pres">
      <dgm:prSet presAssocID="{B5C334E6-50C7-4E69-B23A-C153762777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B760ED44-B435-4C86-B106-A78B75DEB1B1}" type="pres">
      <dgm:prSet presAssocID="{B5C334E6-50C7-4E69-B23A-C15376277750}" presName="spaceRect" presStyleCnt="0"/>
      <dgm:spPr/>
    </dgm:pt>
    <dgm:pt modelId="{7995B83B-96F7-464B-B16D-CA56D1360999}" type="pres">
      <dgm:prSet presAssocID="{B5C334E6-50C7-4E69-B23A-C15376277750}" presName="parTx" presStyleLbl="revTx" presStyleIdx="0" presStyleCnt="3">
        <dgm:presLayoutVars>
          <dgm:chMax val="0"/>
          <dgm:chPref val="0"/>
        </dgm:presLayoutVars>
      </dgm:prSet>
      <dgm:spPr/>
    </dgm:pt>
    <dgm:pt modelId="{448A61EE-D3B1-4ED1-B0DE-0F9191BCF37C}" type="pres">
      <dgm:prSet presAssocID="{33DAC3A9-DEDB-4B5C-B735-71E8EC2F997A}" presName="sibTrans" presStyleCnt="0"/>
      <dgm:spPr/>
    </dgm:pt>
    <dgm:pt modelId="{FD523BEB-5EBB-4955-9101-D132C9AFE12E}" type="pres">
      <dgm:prSet presAssocID="{F0294EF3-3FC4-467B-A6B5-05F30C201887}" presName="compNode" presStyleCnt="0"/>
      <dgm:spPr/>
    </dgm:pt>
    <dgm:pt modelId="{A0A842EA-C99E-427A-9B7D-A605BB486F12}" type="pres">
      <dgm:prSet presAssocID="{F0294EF3-3FC4-467B-A6B5-05F30C201887}" presName="bgRect" presStyleLbl="bgShp" presStyleIdx="1" presStyleCnt="3"/>
      <dgm:spPr/>
    </dgm:pt>
    <dgm:pt modelId="{F631062B-15D5-4632-A9FA-8919C17BFD4C}" type="pres">
      <dgm:prSet presAssocID="{F0294EF3-3FC4-467B-A6B5-05F30C2018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A1EE97B0-EBF2-4FA7-81B6-1245DC04C229}" type="pres">
      <dgm:prSet presAssocID="{F0294EF3-3FC4-467B-A6B5-05F30C201887}" presName="spaceRect" presStyleCnt="0"/>
      <dgm:spPr/>
    </dgm:pt>
    <dgm:pt modelId="{1FFE3E6B-9F59-4C76-88EC-888AA362670E}" type="pres">
      <dgm:prSet presAssocID="{F0294EF3-3FC4-467B-A6B5-05F30C201887}" presName="parTx" presStyleLbl="revTx" presStyleIdx="1" presStyleCnt="3">
        <dgm:presLayoutVars>
          <dgm:chMax val="0"/>
          <dgm:chPref val="0"/>
        </dgm:presLayoutVars>
      </dgm:prSet>
      <dgm:spPr/>
    </dgm:pt>
    <dgm:pt modelId="{A041F78F-3D50-482C-BACF-818A9476F5B0}" type="pres">
      <dgm:prSet presAssocID="{AE1BB548-69D8-4FD5-A6B3-357CBBA0DFDF}" presName="sibTrans" presStyleCnt="0"/>
      <dgm:spPr/>
    </dgm:pt>
    <dgm:pt modelId="{CE28592D-1B7E-4B5C-B012-8F5B882B7203}" type="pres">
      <dgm:prSet presAssocID="{0CDB94F8-7A6B-4A9F-9D39-09A8AF33DEE2}" presName="compNode" presStyleCnt="0"/>
      <dgm:spPr/>
    </dgm:pt>
    <dgm:pt modelId="{86C49CFE-F890-4C1E-B4E3-B4EBA3A196C9}" type="pres">
      <dgm:prSet presAssocID="{0CDB94F8-7A6B-4A9F-9D39-09A8AF33DEE2}" presName="bgRect" presStyleLbl="bgShp" presStyleIdx="2" presStyleCnt="3"/>
      <dgm:spPr/>
    </dgm:pt>
    <dgm:pt modelId="{38182A7C-D708-4FE8-85CC-3ED12988EB7E}" type="pres">
      <dgm:prSet presAssocID="{0CDB94F8-7A6B-4A9F-9D39-09A8AF33DE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F7B6E7B4-0CDA-48AB-977B-78A4B6FAB94E}" type="pres">
      <dgm:prSet presAssocID="{0CDB94F8-7A6B-4A9F-9D39-09A8AF33DEE2}" presName="spaceRect" presStyleCnt="0"/>
      <dgm:spPr/>
    </dgm:pt>
    <dgm:pt modelId="{4E2506E4-04E5-4D41-8E5A-000E065414C1}" type="pres">
      <dgm:prSet presAssocID="{0CDB94F8-7A6B-4A9F-9D39-09A8AF33DE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E0763F-7D9F-4CF1-90AA-569BE01FAA7B}" srcId="{EF1D3272-0677-49F5-BB8A-025CF4D66F87}" destId="{B5C334E6-50C7-4E69-B23A-C15376277750}" srcOrd="0" destOrd="0" parTransId="{7991CEEA-918C-4FC4-8F82-23839D34BBB4}" sibTransId="{33DAC3A9-DEDB-4B5C-B735-71E8EC2F997A}"/>
    <dgm:cxn modelId="{1A62D067-3997-4252-BDB6-A15519B8D2DF}" type="presOf" srcId="{F0294EF3-3FC4-467B-A6B5-05F30C201887}" destId="{1FFE3E6B-9F59-4C76-88EC-888AA362670E}" srcOrd="0" destOrd="0" presId="urn:microsoft.com/office/officeart/2018/2/layout/IconVerticalSolidList"/>
    <dgm:cxn modelId="{6622994E-0783-4156-BE69-76B61A171F40}" srcId="{EF1D3272-0677-49F5-BB8A-025CF4D66F87}" destId="{0CDB94F8-7A6B-4A9F-9D39-09A8AF33DEE2}" srcOrd="2" destOrd="0" parTransId="{FBAE3DFB-E944-4F1E-9C86-0900F134FC91}" sibTransId="{DE1DDD20-33DA-40B3-B62E-6C4FAC6C9CCC}"/>
    <dgm:cxn modelId="{02751A9D-08D4-4182-A552-A36CB9A230BD}" type="presOf" srcId="{0CDB94F8-7A6B-4A9F-9D39-09A8AF33DEE2}" destId="{4E2506E4-04E5-4D41-8E5A-000E065414C1}" srcOrd="0" destOrd="0" presId="urn:microsoft.com/office/officeart/2018/2/layout/IconVerticalSolidList"/>
    <dgm:cxn modelId="{707F54A2-D108-4DD0-BC36-9C7CDA223D1E}" srcId="{EF1D3272-0677-49F5-BB8A-025CF4D66F87}" destId="{F0294EF3-3FC4-467B-A6B5-05F30C201887}" srcOrd="1" destOrd="0" parTransId="{AF5C8DDA-1446-47BC-9D03-F3AD53AD07E1}" sibTransId="{AE1BB548-69D8-4FD5-A6B3-357CBBA0DFDF}"/>
    <dgm:cxn modelId="{A449B0AE-7AAC-47F9-8761-6A982AB7A85D}" type="presOf" srcId="{EF1D3272-0677-49F5-BB8A-025CF4D66F87}" destId="{794ACE7B-7E30-48FE-A078-964706864386}" srcOrd="0" destOrd="0" presId="urn:microsoft.com/office/officeart/2018/2/layout/IconVerticalSolidList"/>
    <dgm:cxn modelId="{1D1D3BEC-D16D-47F3-9F99-2BE2ED61F95E}" type="presOf" srcId="{B5C334E6-50C7-4E69-B23A-C15376277750}" destId="{7995B83B-96F7-464B-B16D-CA56D1360999}" srcOrd="0" destOrd="0" presId="urn:microsoft.com/office/officeart/2018/2/layout/IconVerticalSolidList"/>
    <dgm:cxn modelId="{51E209DF-B8E1-4093-AB9D-9D7039C8DC5A}" type="presParOf" srcId="{794ACE7B-7E30-48FE-A078-964706864386}" destId="{2DF59DB8-D556-44FF-801D-BB7D3C83B4A0}" srcOrd="0" destOrd="0" presId="urn:microsoft.com/office/officeart/2018/2/layout/IconVerticalSolidList"/>
    <dgm:cxn modelId="{F4677B6D-FEBD-42C8-9A48-190B73D8A5E3}" type="presParOf" srcId="{2DF59DB8-D556-44FF-801D-BB7D3C83B4A0}" destId="{9FD8B844-5AD5-4CFC-8482-252442F6B83B}" srcOrd="0" destOrd="0" presId="urn:microsoft.com/office/officeart/2018/2/layout/IconVerticalSolidList"/>
    <dgm:cxn modelId="{3CE8E7E0-4EB5-4CD3-95BC-94A6E2116578}" type="presParOf" srcId="{2DF59DB8-D556-44FF-801D-BB7D3C83B4A0}" destId="{CE2C7FF8-E3B8-46D0-99EA-B953E8E58246}" srcOrd="1" destOrd="0" presId="urn:microsoft.com/office/officeart/2018/2/layout/IconVerticalSolidList"/>
    <dgm:cxn modelId="{F9186C4C-E353-4463-9F05-2C30AC0397E0}" type="presParOf" srcId="{2DF59DB8-D556-44FF-801D-BB7D3C83B4A0}" destId="{B760ED44-B435-4C86-B106-A78B75DEB1B1}" srcOrd="2" destOrd="0" presId="urn:microsoft.com/office/officeart/2018/2/layout/IconVerticalSolidList"/>
    <dgm:cxn modelId="{F491D02F-A7A8-49E2-B950-3B1991EB1FD1}" type="presParOf" srcId="{2DF59DB8-D556-44FF-801D-BB7D3C83B4A0}" destId="{7995B83B-96F7-464B-B16D-CA56D1360999}" srcOrd="3" destOrd="0" presId="urn:microsoft.com/office/officeart/2018/2/layout/IconVerticalSolidList"/>
    <dgm:cxn modelId="{64F516D9-C535-45ED-ADD9-FC432C285AE4}" type="presParOf" srcId="{794ACE7B-7E30-48FE-A078-964706864386}" destId="{448A61EE-D3B1-4ED1-B0DE-0F9191BCF37C}" srcOrd="1" destOrd="0" presId="urn:microsoft.com/office/officeart/2018/2/layout/IconVerticalSolidList"/>
    <dgm:cxn modelId="{E0D99E2F-8FF9-4458-A376-4049DE47C528}" type="presParOf" srcId="{794ACE7B-7E30-48FE-A078-964706864386}" destId="{FD523BEB-5EBB-4955-9101-D132C9AFE12E}" srcOrd="2" destOrd="0" presId="urn:microsoft.com/office/officeart/2018/2/layout/IconVerticalSolidList"/>
    <dgm:cxn modelId="{BF73E98E-EE78-4D0A-B590-E4E6E08FD896}" type="presParOf" srcId="{FD523BEB-5EBB-4955-9101-D132C9AFE12E}" destId="{A0A842EA-C99E-427A-9B7D-A605BB486F12}" srcOrd="0" destOrd="0" presId="urn:microsoft.com/office/officeart/2018/2/layout/IconVerticalSolidList"/>
    <dgm:cxn modelId="{2ECCA537-B22E-4CDF-9B02-069E0D73F193}" type="presParOf" srcId="{FD523BEB-5EBB-4955-9101-D132C9AFE12E}" destId="{F631062B-15D5-4632-A9FA-8919C17BFD4C}" srcOrd="1" destOrd="0" presId="urn:microsoft.com/office/officeart/2018/2/layout/IconVerticalSolidList"/>
    <dgm:cxn modelId="{103EC7E9-9B82-432B-BFDD-EBDCBAA41560}" type="presParOf" srcId="{FD523BEB-5EBB-4955-9101-D132C9AFE12E}" destId="{A1EE97B0-EBF2-4FA7-81B6-1245DC04C229}" srcOrd="2" destOrd="0" presId="urn:microsoft.com/office/officeart/2018/2/layout/IconVerticalSolidList"/>
    <dgm:cxn modelId="{99A77C7F-EFAA-4BE7-B599-C0353B1065CB}" type="presParOf" srcId="{FD523BEB-5EBB-4955-9101-D132C9AFE12E}" destId="{1FFE3E6B-9F59-4C76-88EC-888AA362670E}" srcOrd="3" destOrd="0" presId="urn:microsoft.com/office/officeart/2018/2/layout/IconVerticalSolidList"/>
    <dgm:cxn modelId="{3C64ACFB-DE7E-42EA-A0B0-734B5CA6AAD8}" type="presParOf" srcId="{794ACE7B-7E30-48FE-A078-964706864386}" destId="{A041F78F-3D50-482C-BACF-818A9476F5B0}" srcOrd="3" destOrd="0" presId="urn:microsoft.com/office/officeart/2018/2/layout/IconVerticalSolidList"/>
    <dgm:cxn modelId="{BC315C7C-9840-491E-9C85-7F67B542F9B3}" type="presParOf" srcId="{794ACE7B-7E30-48FE-A078-964706864386}" destId="{CE28592D-1B7E-4B5C-B012-8F5B882B7203}" srcOrd="4" destOrd="0" presId="urn:microsoft.com/office/officeart/2018/2/layout/IconVerticalSolidList"/>
    <dgm:cxn modelId="{5BB96213-42C1-4EFD-BFE1-38261F9CDEE6}" type="presParOf" srcId="{CE28592D-1B7E-4B5C-B012-8F5B882B7203}" destId="{86C49CFE-F890-4C1E-B4E3-B4EBA3A196C9}" srcOrd="0" destOrd="0" presId="urn:microsoft.com/office/officeart/2018/2/layout/IconVerticalSolidList"/>
    <dgm:cxn modelId="{133460EF-BC72-4B8E-8B2A-657DEC7518A1}" type="presParOf" srcId="{CE28592D-1B7E-4B5C-B012-8F5B882B7203}" destId="{38182A7C-D708-4FE8-85CC-3ED12988EB7E}" srcOrd="1" destOrd="0" presId="urn:microsoft.com/office/officeart/2018/2/layout/IconVerticalSolidList"/>
    <dgm:cxn modelId="{2953B172-CBE3-4473-96F0-1478CB9A576E}" type="presParOf" srcId="{CE28592D-1B7E-4B5C-B012-8F5B882B7203}" destId="{F7B6E7B4-0CDA-48AB-977B-78A4B6FAB94E}" srcOrd="2" destOrd="0" presId="urn:microsoft.com/office/officeart/2018/2/layout/IconVerticalSolidList"/>
    <dgm:cxn modelId="{49E84500-6A89-4EE0-96B6-713A29DD4FAF}" type="presParOf" srcId="{CE28592D-1B7E-4B5C-B012-8F5B882B7203}" destId="{4E2506E4-04E5-4D41-8E5A-000E065414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8B844-5AD5-4CFC-8482-252442F6B83B}">
      <dsp:nvSpPr>
        <dsp:cNvPr id="0" name=""/>
        <dsp:cNvSpPr/>
      </dsp:nvSpPr>
      <dsp:spPr>
        <a:xfrm>
          <a:off x="0" y="499"/>
          <a:ext cx="9483751" cy="11692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C7FF8-E3B8-46D0-99EA-B953E8E58246}">
      <dsp:nvSpPr>
        <dsp:cNvPr id="0" name=""/>
        <dsp:cNvSpPr/>
      </dsp:nvSpPr>
      <dsp:spPr>
        <a:xfrm>
          <a:off x="353688" y="263573"/>
          <a:ext cx="643069" cy="643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5B83B-96F7-464B-B16D-CA56D1360999}">
      <dsp:nvSpPr>
        <dsp:cNvPr id="0" name=""/>
        <dsp:cNvSpPr/>
      </dsp:nvSpPr>
      <dsp:spPr>
        <a:xfrm>
          <a:off x="1350446" y="499"/>
          <a:ext cx="8133304" cy="116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2" tIns="123742" rIns="123742" bIns="123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Crear</a:t>
          </a:r>
          <a:r>
            <a:rPr lang="en-US" sz="2500" kern="1200" baseline="0" dirty="0"/>
            <a:t> un </a:t>
          </a:r>
          <a:r>
            <a:rPr lang="en-US" sz="2500" kern="1200" baseline="0" dirty="0" err="1"/>
            <a:t>sistema</a:t>
          </a:r>
          <a:r>
            <a:rPr lang="en-US" sz="2500" kern="1200" baseline="0" dirty="0"/>
            <a:t> de </a:t>
          </a:r>
          <a:r>
            <a:rPr lang="en-US" sz="2500" kern="1200" baseline="0" dirty="0" err="1"/>
            <a:t>recomendación</a:t>
          </a:r>
          <a:endParaRPr lang="en-US" sz="2500" kern="1200" dirty="0"/>
        </a:p>
      </dsp:txBody>
      <dsp:txXfrm>
        <a:off x="1350446" y="499"/>
        <a:ext cx="8133304" cy="1169217"/>
      </dsp:txXfrm>
    </dsp:sp>
    <dsp:sp modelId="{A0A842EA-C99E-427A-9B7D-A605BB486F12}">
      <dsp:nvSpPr>
        <dsp:cNvPr id="0" name=""/>
        <dsp:cNvSpPr/>
      </dsp:nvSpPr>
      <dsp:spPr>
        <a:xfrm>
          <a:off x="0" y="1462021"/>
          <a:ext cx="9483751" cy="11692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1062B-15D5-4632-A9FA-8919C17BFD4C}">
      <dsp:nvSpPr>
        <dsp:cNvPr id="0" name=""/>
        <dsp:cNvSpPr/>
      </dsp:nvSpPr>
      <dsp:spPr>
        <a:xfrm>
          <a:off x="353688" y="1725095"/>
          <a:ext cx="643069" cy="643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E3E6B-9F59-4C76-88EC-888AA362670E}">
      <dsp:nvSpPr>
        <dsp:cNvPr id="0" name=""/>
        <dsp:cNvSpPr/>
      </dsp:nvSpPr>
      <dsp:spPr>
        <a:xfrm>
          <a:off x="1350446" y="1462021"/>
          <a:ext cx="8133304" cy="116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2" tIns="123742" rIns="123742" bIns="123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Crear</a:t>
          </a:r>
          <a:r>
            <a:rPr lang="en-US" sz="2500" kern="1200" baseline="0" dirty="0"/>
            <a:t> un </a:t>
          </a:r>
          <a:r>
            <a:rPr lang="en-US" sz="2500" kern="1200" baseline="0" dirty="0" err="1"/>
            <a:t>algoritmo</a:t>
          </a:r>
          <a:r>
            <a:rPr lang="en-US" sz="2500" kern="1200" baseline="0" dirty="0"/>
            <a:t> de </a:t>
          </a:r>
          <a:r>
            <a:rPr lang="en-US" sz="2500" kern="1200" baseline="0" dirty="0" err="1"/>
            <a:t>afinidad</a:t>
          </a:r>
          <a:endParaRPr lang="en-US" sz="2500" kern="1200" dirty="0"/>
        </a:p>
      </dsp:txBody>
      <dsp:txXfrm>
        <a:off x="1350446" y="1462021"/>
        <a:ext cx="8133304" cy="1169217"/>
      </dsp:txXfrm>
    </dsp:sp>
    <dsp:sp modelId="{86C49CFE-F890-4C1E-B4E3-B4EBA3A196C9}">
      <dsp:nvSpPr>
        <dsp:cNvPr id="0" name=""/>
        <dsp:cNvSpPr/>
      </dsp:nvSpPr>
      <dsp:spPr>
        <a:xfrm>
          <a:off x="0" y="2923543"/>
          <a:ext cx="9483751" cy="11692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82A7C-D708-4FE8-85CC-3ED12988EB7E}">
      <dsp:nvSpPr>
        <dsp:cNvPr id="0" name=""/>
        <dsp:cNvSpPr/>
      </dsp:nvSpPr>
      <dsp:spPr>
        <a:xfrm>
          <a:off x="353688" y="3186617"/>
          <a:ext cx="643069" cy="643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506E4-04E5-4D41-8E5A-000E065414C1}">
      <dsp:nvSpPr>
        <dsp:cNvPr id="0" name=""/>
        <dsp:cNvSpPr/>
      </dsp:nvSpPr>
      <dsp:spPr>
        <a:xfrm>
          <a:off x="1350446" y="2923543"/>
          <a:ext cx="8133304" cy="116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2" tIns="123742" rIns="123742" bIns="123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dirty="0"/>
            <a:t>Ofrecer asesoramiento académico y profesional </a:t>
          </a:r>
          <a:endParaRPr lang="en-US" sz="2500" kern="1200" dirty="0"/>
        </a:p>
      </dsp:txBody>
      <dsp:txXfrm>
        <a:off x="1350446" y="2923543"/>
        <a:ext cx="8133304" cy="1169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8B844-5AD5-4CFC-8482-252442F6B83B}">
      <dsp:nvSpPr>
        <dsp:cNvPr id="0" name=""/>
        <dsp:cNvSpPr/>
      </dsp:nvSpPr>
      <dsp:spPr>
        <a:xfrm>
          <a:off x="0" y="499"/>
          <a:ext cx="9483751" cy="11692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C7FF8-E3B8-46D0-99EA-B953E8E58246}">
      <dsp:nvSpPr>
        <dsp:cNvPr id="0" name=""/>
        <dsp:cNvSpPr/>
      </dsp:nvSpPr>
      <dsp:spPr>
        <a:xfrm>
          <a:off x="353688" y="263573"/>
          <a:ext cx="643069" cy="643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5B83B-96F7-464B-B16D-CA56D1360999}">
      <dsp:nvSpPr>
        <dsp:cNvPr id="0" name=""/>
        <dsp:cNvSpPr/>
      </dsp:nvSpPr>
      <dsp:spPr>
        <a:xfrm>
          <a:off x="1350446" y="499"/>
          <a:ext cx="8133304" cy="116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2" tIns="123742" rIns="123742" bIns="123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noProof="0" dirty="0"/>
            <a:t>Proporcionar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una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lista</a:t>
          </a:r>
          <a:r>
            <a:rPr lang="en-US" sz="2500" kern="1200" baseline="0" dirty="0"/>
            <a:t> de </a:t>
          </a:r>
          <a:r>
            <a:rPr lang="en-US" sz="2500" kern="1200" baseline="0" dirty="0" err="1"/>
            <a:t>universidades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en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función</a:t>
          </a:r>
          <a:r>
            <a:rPr lang="en-US" sz="2500" kern="1200" baseline="0" dirty="0"/>
            <a:t> de </a:t>
          </a:r>
          <a:r>
            <a:rPr lang="en-US" sz="2500" kern="1200" baseline="0" dirty="0" err="1"/>
            <a:t>su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perfil</a:t>
          </a:r>
          <a:r>
            <a:rPr lang="en-US" sz="2500" kern="1200" baseline="0" dirty="0"/>
            <a:t>, </a:t>
          </a:r>
          <a:r>
            <a:rPr lang="en-US" sz="2500" kern="1200" baseline="0" dirty="0" err="1"/>
            <a:t>preferencias</a:t>
          </a:r>
          <a:r>
            <a:rPr lang="en-US" sz="2500" kern="1200" baseline="0" dirty="0"/>
            <a:t> y </a:t>
          </a:r>
          <a:r>
            <a:rPr lang="en-US" sz="2500" kern="1200" baseline="0" dirty="0" err="1"/>
            <a:t>requisitos</a:t>
          </a:r>
          <a:r>
            <a:rPr lang="en-US" sz="2500" kern="1200" baseline="0" dirty="0"/>
            <a:t>.</a:t>
          </a:r>
          <a:endParaRPr lang="en-US" sz="2500" kern="1200" dirty="0"/>
        </a:p>
      </dsp:txBody>
      <dsp:txXfrm>
        <a:off x="1350446" y="499"/>
        <a:ext cx="8133304" cy="1169217"/>
      </dsp:txXfrm>
    </dsp:sp>
    <dsp:sp modelId="{A0A842EA-C99E-427A-9B7D-A605BB486F12}">
      <dsp:nvSpPr>
        <dsp:cNvPr id="0" name=""/>
        <dsp:cNvSpPr/>
      </dsp:nvSpPr>
      <dsp:spPr>
        <a:xfrm>
          <a:off x="0" y="1462021"/>
          <a:ext cx="9483751" cy="11692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1062B-15D5-4632-A9FA-8919C17BFD4C}">
      <dsp:nvSpPr>
        <dsp:cNvPr id="0" name=""/>
        <dsp:cNvSpPr/>
      </dsp:nvSpPr>
      <dsp:spPr>
        <a:xfrm>
          <a:off x="353688" y="1725095"/>
          <a:ext cx="643069" cy="643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E3E6B-9F59-4C76-88EC-888AA362670E}">
      <dsp:nvSpPr>
        <dsp:cNvPr id="0" name=""/>
        <dsp:cNvSpPr/>
      </dsp:nvSpPr>
      <dsp:spPr>
        <a:xfrm>
          <a:off x="1350446" y="1462021"/>
          <a:ext cx="8133304" cy="116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2" tIns="123742" rIns="123742" bIns="123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Comparativa</a:t>
          </a:r>
          <a:r>
            <a:rPr lang="en-US" sz="2500" kern="1200" dirty="0"/>
            <a:t> entre </a:t>
          </a:r>
          <a:r>
            <a:rPr lang="en-US" sz="2500" kern="1200" dirty="0" err="1"/>
            <a:t>universidades</a:t>
          </a:r>
          <a:endParaRPr lang="en-US" sz="2500" kern="1200" dirty="0"/>
        </a:p>
      </dsp:txBody>
      <dsp:txXfrm>
        <a:off x="1350446" y="1462021"/>
        <a:ext cx="8133304" cy="1169217"/>
      </dsp:txXfrm>
    </dsp:sp>
    <dsp:sp modelId="{86C49CFE-F890-4C1E-B4E3-B4EBA3A196C9}">
      <dsp:nvSpPr>
        <dsp:cNvPr id="0" name=""/>
        <dsp:cNvSpPr/>
      </dsp:nvSpPr>
      <dsp:spPr>
        <a:xfrm>
          <a:off x="0" y="2923543"/>
          <a:ext cx="9483751" cy="11692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82A7C-D708-4FE8-85CC-3ED12988EB7E}">
      <dsp:nvSpPr>
        <dsp:cNvPr id="0" name=""/>
        <dsp:cNvSpPr/>
      </dsp:nvSpPr>
      <dsp:spPr>
        <a:xfrm>
          <a:off x="353688" y="3186617"/>
          <a:ext cx="643069" cy="643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506E4-04E5-4D41-8E5A-000E065414C1}">
      <dsp:nvSpPr>
        <dsp:cNvPr id="0" name=""/>
        <dsp:cNvSpPr/>
      </dsp:nvSpPr>
      <dsp:spPr>
        <a:xfrm>
          <a:off x="1350446" y="2923543"/>
          <a:ext cx="8133304" cy="116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2" tIns="123742" rIns="123742" bIns="123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Estadísticas</a:t>
          </a:r>
          <a:r>
            <a:rPr lang="en-US" sz="2500" kern="1200" baseline="0" dirty="0"/>
            <a:t> y </a:t>
          </a:r>
          <a:r>
            <a:rPr lang="en-US" sz="2500" kern="1200" baseline="0" dirty="0" err="1"/>
            <a:t>análisis</a:t>
          </a:r>
          <a:endParaRPr lang="en-US" sz="2500" kern="1200" dirty="0"/>
        </a:p>
      </dsp:txBody>
      <dsp:txXfrm>
        <a:off x="1350446" y="2923543"/>
        <a:ext cx="8133304" cy="1169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5878293-F3A4-4283-B929-138544CD84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92944D-E8F3-4C07-BC07-7564C0842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0BCF0-68F0-4F08-A0DE-34A7B09CDD8A}" type="datetime1">
              <a:rPr lang="es-ES" smtClean="0"/>
              <a:t>27/07/2023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9FA6F7-68B2-424B-B268-E53E978B0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44A6FC-7A09-4A3B-A8DC-039754AE8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51E68-59A0-4C4A-9786-65729D3BF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12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8D6EB-2321-4D52-AF70-FA1A2FACF03F}" type="datetime1">
              <a:rPr lang="es-ES" smtClean="0"/>
              <a:pPr/>
              <a:t>27/07/2023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873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7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521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625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3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628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776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72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731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403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27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23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618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77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91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06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06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536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85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1517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65262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933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cabezado de secció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y conteni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472" y="717089"/>
            <a:ext cx="6272784" cy="2843784"/>
          </a:xfrm>
        </p:spPr>
        <p:txBody>
          <a:bodyPr rtlCol="0"/>
          <a:lstStyle/>
          <a:p>
            <a:pPr rtl="0"/>
            <a:r>
              <a:rPr lang="es-ES" sz="5400" spc="400" dirty="0">
                <a:solidFill>
                  <a:schemeClr val="bg1"/>
                </a:solidFill>
              </a:rPr>
              <a:t>U-pick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3727" y="5660136"/>
            <a:ext cx="5093208" cy="1197864"/>
          </a:xfrm>
        </p:spPr>
        <p:txBody>
          <a:bodyPr rtlCol="0"/>
          <a:lstStyle/>
          <a:p>
            <a:pPr rtl="0"/>
            <a:r>
              <a:rPr lang="es-ES" dirty="0"/>
              <a:t>Grupo CDC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AC8DFD0-4814-DF60-002D-D28811219CA5}"/>
              </a:ext>
            </a:extLst>
          </p:cNvPr>
          <p:cNvSpPr txBox="1">
            <a:spLocks/>
          </p:cNvSpPr>
          <p:nvPr/>
        </p:nvSpPr>
        <p:spPr>
          <a:xfrm>
            <a:off x="1343545" y="3560873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Sistema de recomendación de Universidades Españolas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600735F-A706-FC4D-FBCE-9AA68648061B}"/>
              </a:ext>
            </a:extLst>
          </p:cNvPr>
          <p:cNvSpPr txBox="1">
            <a:spLocks/>
          </p:cNvSpPr>
          <p:nvPr/>
        </p:nvSpPr>
        <p:spPr>
          <a:xfrm>
            <a:off x="10282272" y="5955512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/>
              <a:t>Big Data </a:t>
            </a:r>
            <a:r>
              <a:rPr lang="es-ES" sz="1600" dirty="0" err="1"/>
              <a:t>Course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E2A94C-5DD1-D3B4-6722-3F444ED55A9C}"/>
              </a:ext>
            </a:extLst>
          </p:cNvPr>
          <p:cNvSpPr txBox="1"/>
          <p:nvPr/>
        </p:nvSpPr>
        <p:spPr>
          <a:xfrm>
            <a:off x="1214472" y="4912256"/>
            <a:ext cx="4902770" cy="12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128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</a:rPr>
              <a:t>Data Engineer: Daniel Carmona</a:t>
            </a:r>
            <a:endParaRPr lang="es-ES" dirty="0">
              <a:solidFill>
                <a:schemeClr val="bg1"/>
              </a:solidFill>
            </a:endParaRPr>
          </a:p>
          <a:p>
            <a:pPr indent="8128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</a:rPr>
              <a:t>Data Analyst: César </a:t>
            </a:r>
            <a:r>
              <a:rPr lang="en-US" dirty="0" err="1">
                <a:solidFill>
                  <a:schemeClr val="bg1"/>
                </a:solidFill>
              </a:rPr>
              <a:t>Agulló</a:t>
            </a:r>
            <a:r>
              <a:rPr lang="en-US" dirty="0">
                <a:solidFill>
                  <a:schemeClr val="bg1"/>
                </a:solidFill>
              </a:rPr>
              <a:t> (Team Leader)</a:t>
            </a:r>
            <a:endParaRPr lang="es-ES" dirty="0">
              <a:solidFill>
                <a:schemeClr val="bg1"/>
              </a:solidFill>
            </a:endParaRPr>
          </a:p>
          <a:p>
            <a:pPr indent="8128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</a:rPr>
              <a:t>Data Scientist: Christina Araujo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8692" y="621791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10</a:t>
            </a:fld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27BD68D-1419-4724-F574-B0C5A755B4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478646" y="3581190"/>
            <a:ext cx="2159876" cy="1697291"/>
          </a:xfrm>
          <a:prstGeom prst="rect">
            <a:avLst/>
          </a:prstGeom>
          <a:ln>
            <a:noFill/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D33FA0E-BD16-B4DE-60C8-462FA0C959DC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015631" y="3456435"/>
            <a:ext cx="2461735" cy="594287"/>
          </a:xfrm>
          <a:prstGeom prst="rect">
            <a:avLst/>
          </a:prstGeom>
          <a:ln>
            <a:noFill/>
          </a:ln>
        </p:spPr>
      </p:pic>
      <p:sp>
        <p:nvSpPr>
          <p:cNvPr id="18" name="CustomShape 4">
            <a:extLst>
              <a:ext uri="{FF2B5EF4-FFF2-40B4-BE49-F238E27FC236}">
                <a16:creationId xmlns:a16="http://schemas.microsoft.com/office/drawing/2014/main" id="{7079A2E0-3ED8-115C-BA57-C9158EF65047}"/>
              </a:ext>
            </a:extLst>
          </p:cNvPr>
          <p:cNvSpPr/>
          <p:nvPr/>
        </p:nvSpPr>
        <p:spPr>
          <a:xfrm rot="4800">
            <a:off x="5602125" y="4167741"/>
            <a:ext cx="1351613" cy="762385"/>
          </a:xfrm>
          <a:custGeom>
            <a:avLst/>
            <a:gdLst/>
            <a:ahLst/>
            <a:cxnLst/>
            <a:rect l="0" t="0" r="r" b="b"/>
            <a:pathLst>
              <a:path w="3003" h="1798">
                <a:moveTo>
                  <a:pt x="0" y="548"/>
                </a:moveTo>
                <a:lnTo>
                  <a:pt x="1706" y="547"/>
                </a:lnTo>
                <a:lnTo>
                  <a:pt x="1706" y="0"/>
                </a:lnTo>
                <a:lnTo>
                  <a:pt x="3002" y="897"/>
                </a:lnTo>
                <a:lnTo>
                  <a:pt x="1708" y="1797"/>
                </a:lnTo>
                <a:lnTo>
                  <a:pt x="1708" y="1249"/>
                </a:lnTo>
                <a:lnTo>
                  <a:pt x="2" y="1250"/>
                </a:lnTo>
                <a:lnTo>
                  <a:pt x="0" y="548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3E4D073-BAFA-9C40-AD41-626001C7A7F6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154357" y="3429000"/>
            <a:ext cx="3318221" cy="1563024"/>
          </a:xfrm>
          <a:prstGeom prst="rect">
            <a:avLst/>
          </a:prstGeom>
          <a:ln>
            <a:noFill/>
          </a:ln>
        </p:spPr>
      </p:pic>
      <p:sp>
        <p:nvSpPr>
          <p:cNvPr id="29" name="Título 2">
            <a:extLst>
              <a:ext uri="{FF2B5EF4-FFF2-40B4-BE49-F238E27FC236}">
                <a16:creationId xmlns:a16="http://schemas.microsoft.com/office/drawing/2014/main" id="{8357EE0A-1BBD-024F-61D4-7963FC4C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88" y="694017"/>
            <a:ext cx="107716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Ingesta </a:t>
            </a:r>
            <a:r>
              <a:rPr lang="es-ES" b="1" kern="1200" cap="all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s-ES" sz="3100" b="1" kern="1200" cap="all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datos estructurados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288F812-0416-FD03-643A-A052E49BAED4}"/>
              </a:ext>
            </a:extLst>
          </p:cNvPr>
          <p:cNvSpPr txBox="1"/>
          <p:nvPr/>
        </p:nvSpPr>
        <p:spPr>
          <a:xfrm>
            <a:off x="694288" y="2254166"/>
            <a:ext cx="94190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800" dirty="0"/>
              <a:t>Herramientas de almacenamiento: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err="1"/>
              <a:t>MariaDB</a:t>
            </a:r>
            <a:endParaRPr lang="es-E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err="1"/>
              <a:t>Hive</a:t>
            </a:r>
            <a:endParaRPr lang="es-E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s-E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	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4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8692" y="621791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29" name="Título 2">
            <a:extLst>
              <a:ext uri="{FF2B5EF4-FFF2-40B4-BE49-F238E27FC236}">
                <a16:creationId xmlns:a16="http://schemas.microsoft.com/office/drawing/2014/main" id="{8357EE0A-1BBD-024F-61D4-7963FC4C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88" y="694017"/>
            <a:ext cx="107716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Ingesta </a:t>
            </a:r>
            <a:r>
              <a:rPr lang="es-ES" b="1" kern="1200" cap="all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s-ES" sz="3100" b="1" kern="1200" cap="all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datos no estructurados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288F812-0416-FD03-643A-A052E49BAED4}"/>
              </a:ext>
            </a:extLst>
          </p:cNvPr>
          <p:cNvSpPr txBox="1"/>
          <p:nvPr/>
        </p:nvSpPr>
        <p:spPr>
          <a:xfrm>
            <a:off x="628974" y="1812645"/>
            <a:ext cx="94190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800" dirty="0"/>
              <a:t>Herramientas de almacenamiento: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Python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err="1"/>
              <a:t>Flume</a:t>
            </a:r>
            <a:endParaRPr lang="es-E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Hadoop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err="1"/>
              <a:t>Pig</a:t>
            </a:r>
            <a:endParaRPr lang="es-E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err="1"/>
              <a:t>Crontab</a:t>
            </a:r>
            <a:endParaRPr lang="es-E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err="1"/>
              <a:t>Hive</a:t>
            </a:r>
            <a:endParaRPr lang="es-E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s-E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	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3D1F4FD-98C3-F1F7-D28E-E03F35A42CCA}"/>
              </a:ext>
            </a:extLst>
          </p:cNvPr>
          <p:cNvGrpSpPr/>
          <p:nvPr/>
        </p:nvGrpSpPr>
        <p:grpSpPr>
          <a:xfrm>
            <a:off x="3356216" y="2448762"/>
            <a:ext cx="7038186" cy="1636141"/>
            <a:chOff x="4901476" y="2793694"/>
            <a:chExt cx="7038186" cy="1636141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B20396A8-1B59-C4A3-02C7-F7C1445D3B87}"/>
                </a:ext>
              </a:extLst>
            </p:cNvPr>
            <p:cNvGrpSpPr/>
            <p:nvPr/>
          </p:nvGrpSpPr>
          <p:grpSpPr>
            <a:xfrm>
              <a:off x="4901476" y="2793694"/>
              <a:ext cx="4382483" cy="1636141"/>
              <a:chOff x="3585860" y="2606421"/>
              <a:chExt cx="5978520" cy="2232000"/>
            </a:xfrm>
          </p:grpSpPr>
          <p:pic>
            <p:nvPicPr>
              <p:cNvPr id="2" name="Imagen 1">
                <a:extLst>
                  <a:ext uri="{FF2B5EF4-FFF2-40B4-BE49-F238E27FC236}">
                    <a16:creationId xmlns:a16="http://schemas.microsoft.com/office/drawing/2014/main" id="{ABAFA657-AB12-88E2-0E0F-84AE7BF05878}"/>
                  </a:ext>
                </a:extLst>
              </p:cNvPr>
              <p:cNvPicPr/>
              <p:nvPr/>
            </p:nvPicPr>
            <p:blipFill>
              <a:blip r:embed="rId3"/>
              <a:stretch/>
            </p:blipFill>
            <p:spPr>
              <a:xfrm>
                <a:off x="5889860" y="2822421"/>
                <a:ext cx="2810880" cy="1912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3356C939-E15B-10AF-9B02-ECEBDBD3F81E}"/>
                  </a:ext>
                </a:extLst>
              </p:cNvPr>
              <p:cNvPicPr/>
              <p:nvPr/>
            </p:nvPicPr>
            <p:blipFill>
              <a:blip r:embed="rId4"/>
              <a:stretch/>
            </p:blipFill>
            <p:spPr>
              <a:xfrm>
                <a:off x="3657860" y="3974421"/>
                <a:ext cx="864000" cy="864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Imagen 3">
                <a:extLst>
                  <a:ext uri="{FF2B5EF4-FFF2-40B4-BE49-F238E27FC236}">
                    <a16:creationId xmlns:a16="http://schemas.microsoft.com/office/drawing/2014/main" id="{7F03179C-81C9-5092-0127-70617D303121}"/>
                  </a:ext>
                </a:extLst>
              </p:cNvPr>
              <p:cNvPicPr/>
              <p:nvPr/>
            </p:nvPicPr>
            <p:blipFill>
              <a:blip r:embed="rId5"/>
              <a:stretch/>
            </p:blipFill>
            <p:spPr>
              <a:xfrm>
                <a:off x="3585860" y="2606421"/>
                <a:ext cx="1080000" cy="10800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" name="CustomShape 4">
                <a:extLst>
                  <a:ext uri="{FF2B5EF4-FFF2-40B4-BE49-F238E27FC236}">
                    <a16:creationId xmlns:a16="http://schemas.microsoft.com/office/drawing/2014/main" id="{C32F296C-37EC-9D7C-6DA7-F967A49C15EB}"/>
                  </a:ext>
                </a:extLst>
              </p:cNvPr>
              <p:cNvSpPr/>
              <p:nvPr/>
            </p:nvSpPr>
            <p:spPr>
              <a:xfrm rot="4800">
                <a:off x="5026220" y="3399141"/>
                <a:ext cx="936000" cy="646200"/>
              </a:xfrm>
              <a:custGeom>
                <a:avLst/>
                <a:gdLst/>
                <a:ahLst/>
                <a:cxnLst/>
                <a:rect l="0" t="0" r="r" b="b"/>
                <a:pathLst>
                  <a:path w="2603" h="1797">
                    <a:moveTo>
                      <a:pt x="0" y="547"/>
                    </a:moveTo>
                    <a:lnTo>
                      <a:pt x="1478" y="547"/>
                    </a:lnTo>
                    <a:lnTo>
                      <a:pt x="1478" y="0"/>
                    </a:lnTo>
                    <a:lnTo>
                      <a:pt x="2602" y="898"/>
                    </a:lnTo>
                    <a:lnTo>
                      <a:pt x="1479" y="1796"/>
                    </a:lnTo>
                    <a:lnTo>
                      <a:pt x="1479" y="1248"/>
                    </a:lnTo>
                    <a:lnTo>
                      <a:pt x="1" y="1248"/>
                    </a:lnTo>
                    <a:lnTo>
                      <a:pt x="0" y="547"/>
                    </a:lnTo>
                  </a:path>
                </a:pathLst>
              </a:custGeom>
              <a:solidFill>
                <a:srgbClr val="3465A4"/>
              </a:solidFill>
              <a:ln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CustomShape 5">
                <a:extLst>
                  <a:ext uri="{FF2B5EF4-FFF2-40B4-BE49-F238E27FC236}">
                    <a16:creationId xmlns:a16="http://schemas.microsoft.com/office/drawing/2014/main" id="{9BAA8DDE-8D77-9CDE-6E6B-642E36A28221}"/>
                  </a:ext>
                </a:extLst>
              </p:cNvPr>
              <p:cNvSpPr/>
              <p:nvPr/>
            </p:nvSpPr>
            <p:spPr>
              <a:xfrm rot="4800">
                <a:off x="8628380" y="3399140"/>
                <a:ext cx="936000" cy="646200"/>
              </a:xfrm>
              <a:custGeom>
                <a:avLst/>
                <a:gdLst/>
                <a:ahLst/>
                <a:cxnLst/>
                <a:rect l="0" t="0" r="r" b="b"/>
                <a:pathLst>
                  <a:path w="2602" h="1797">
                    <a:moveTo>
                      <a:pt x="0" y="548"/>
                    </a:moveTo>
                    <a:lnTo>
                      <a:pt x="1478" y="547"/>
                    </a:lnTo>
                    <a:lnTo>
                      <a:pt x="1478" y="0"/>
                    </a:lnTo>
                    <a:lnTo>
                      <a:pt x="2601" y="898"/>
                    </a:lnTo>
                    <a:lnTo>
                      <a:pt x="1479" y="1796"/>
                    </a:lnTo>
                    <a:lnTo>
                      <a:pt x="1479" y="1248"/>
                    </a:lnTo>
                    <a:lnTo>
                      <a:pt x="1" y="1249"/>
                    </a:lnTo>
                    <a:lnTo>
                      <a:pt x="0" y="548"/>
                    </a:lnTo>
                  </a:path>
                </a:pathLst>
              </a:custGeom>
              <a:solidFill>
                <a:srgbClr val="3465A4"/>
              </a:solidFill>
              <a:ln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_tradnl" dirty="0"/>
              </a:p>
            </p:txBody>
          </p:sp>
        </p:grpSp>
        <p:pic>
          <p:nvPicPr>
            <p:cNvPr id="1030" name="Picture 6" descr="Hadoop HDFS Reviews 2023: Details, Pricing, &amp; Features | G2">
              <a:extLst>
                <a:ext uri="{FF2B5EF4-FFF2-40B4-BE49-F238E27FC236}">
                  <a16:creationId xmlns:a16="http://schemas.microsoft.com/office/drawing/2014/main" id="{57717953-C6E0-A841-E012-D9BD01B57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9561" y="2952029"/>
              <a:ext cx="2670101" cy="140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44B637F-80B8-BFDC-14E8-361395658AE0}"/>
              </a:ext>
            </a:extLst>
          </p:cNvPr>
          <p:cNvGrpSpPr/>
          <p:nvPr/>
        </p:nvGrpSpPr>
        <p:grpSpPr>
          <a:xfrm>
            <a:off x="1942911" y="4513819"/>
            <a:ext cx="7221810" cy="1962876"/>
            <a:chOff x="1961572" y="4614152"/>
            <a:chExt cx="7221810" cy="1962876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962BE33-84DD-CD34-8AED-316BE512C876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>
              <a:off x="7896838" y="4913476"/>
              <a:ext cx="1286544" cy="115774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2" name="Picture 8" descr="Hadoop HDFS Reviews 2023: Details, Pricing, &amp; Features | G2">
              <a:extLst>
                <a:ext uri="{FF2B5EF4-FFF2-40B4-BE49-F238E27FC236}">
                  <a16:creationId xmlns:a16="http://schemas.microsoft.com/office/drawing/2014/main" id="{7307323E-3E52-C3E0-7038-CFAA17737D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572" y="4760161"/>
              <a:ext cx="2789289" cy="1464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Programming in Hadoop with Pig and Hive">
              <a:extLst>
                <a:ext uri="{FF2B5EF4-FFF2-40B4-BE49-F238E27FC236}">
                  <a16:creationId xmlns:a16="http://schemas.microsoft.com/office/drawing/2014/main" id="{067DA711-0CD1-C597-10DB-FCDC7C649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027" y="4614152"/>
              <a:ext cx="653198" cy="98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rea tu cron de un modo gráfico. uGeek Blog">
              <a:extLst>
                <a:ext uri="{FF2B5EF4-FFF2-40B4-BE49-F238E27FC236}">
                  <a16:creationId xmlns:a16="http://schemas.microsoft.com/office/drawing/2014/main" id="{B9446483-5331-A7CF-4D9A-962EA9346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027" y="5751906"/>
              <a:ext cx="825122" cy="825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6DEAD2AD-0358-B135-A50A-7F518BF39FF9}"/>
                </a:ext>
              </a:extLst>
            </p:cNvPr>
            <p:cNvSpPr/>
            <p:nvPr/>
          </p:nvSpPr>
          <p:spPr>
            <a:xfrm rot="4800">
              <a:off x="4951656" y="5348264"/>
              <a:ext cx="686124" cy="473689"/>
            </a:xfrm>
            <a:custGeom>
              <a:avLst/>
              <a:gdLst/>
              <a:ahLst/>
              <a:cxnLst/>
              <a:rect l="0" t="0" r="r" b="b"/>
              <a:pathLst>
                <a:path w="2603" h="1797">
                  <a:moveTo>
                    <a:pt x="0" y="547"/>
                  </a:moveTo>
                  <a:lnTo>
                    <a:pt x="1478" y="547"/>
                  </a:lnTo>
                  <a:lnTo>
                    <a:pt x="1478" y="0"/>
                  </a:lnTo>
                  <a:lnTo>
                    <a:pt x="2602" y="898"/>
                  </a:lnTo>
                  <a:lnTo>
                    <a:pt x="1479" y="1796"/>
                  </a:lnTo>
                  <a:lnTo>
                    <a:pt x="1479" y="1248"/>
                  </a:lnTo>
                  <a:lnTo>
                    <a:pt x="1" y="1248"/>
                  </a:lnTo>
                  <a:lnTo>
                    <a:pt x="0" y="547"/>
                  </a:lnTo>
                </a:path>
              </a:pathLst>
            </a:custGeom>
            <a:solidFill>
              <a:srgbClr val="3465A4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5914B63B-03CB-FE3B-78CD-3925972C6F31}"/>
                </a:ext>
              </a:extLst>
            </p:cNvPr>
            <p:cNvSpPr/>
            <p:nvPr/>
          </p:nvSpPr>
          <p:spPr>
            <a:xfrm rot="4800">
              <a:off x="6921607" y="5348263"/>
              <a:ext cx="686124" cy="473689"/>
            </a:xfrm>
            <a:custGeom>
              <a:avLst/>
              <a:gdLst/>
              <a:ahLst/>
              <a:cxnLst/>
              <a:rect l="0" t="0" r="r" b="b"/>
              <a:pathLst>
                <a:path w="2603" h="1797">
                  <a:moveTo>
                    <a:pt x="0" y="547"/>
                  </a:moveTo>
                  <a:lnTo>
                    <a:pt x="1478" y="547"/>
                  </a:lnTo>
                  <a:lnTo>
                    <a:pt x="1478" y="0"/>
                  </a:lnTo>
                  <a:lnTo>
                    <a:pt x="2602" y="898"/>
                  </a:lnTo>
                  <a:lnTo>
                    <a:pt x="1479" y="1796"/>
                  </a:lnTo>
                  <a:lnTo>
                    <a:pt x="1479" y="1248"/>
                  </a:lnTo>
                  <a:lnTo>
                    <a:pt x="1" y="1248"/>
                  </a:lnTo>
                  <a:lnTo>
                    <a:pt x="0" y="547"/>
                  </a:lnTo>
                </a:path>
              </a:pathLst>
            </a:custGeom>
            <a:solidFill>
              <a:srgbClr val="3465A4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87522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8692" y="621791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3E685DB-EC08-52C8-48DB-3824CADE2599}"/>
              </a:ext>
            </a:extLst>
          </p:cNvPr>
          <p:cNvSpPr txBox="1"/>
          <p:nvPr/>
        </p:nvSpPr>
        <p:spPr>
          <a:xfrm>
            <a:off x="635726" y="1941721"/>
            <a:ext cx="7170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Análisis de sentimientos</a:t>
            </a:r>
          </a:p>
          <a:p>
            <a:endParaRPr lang="es-ES" sz="2800" dirty="0"/>
          </a:p>
        </p:txBody>
      </p:sp>
      <p:sp>
        <p:nvSpPr>
          <p:cNvPr id="18" name="Título 2">
            <a:extLst>
              <a:ext uri="{FF2B5EF4-FFF2-40B4-BE49-F238E27FC236}">
                <a16:creationId xmlns:a16="http://schemas.microsoft.com/office/drawing/2014/main" id="{A7CA5D49-46D8-FE6A-65F0-F82ED7F59761}"/>
              </a:ext>
            </a:extLst>
          </p:cNvPr>
          <p:cNvSpPr txBox="1">
            <a:spLocks/>
          </p:cNvSpPr>
          <p:nvPr/>
        </p:nvSpPr>
        <p:spPr>
          <a:xfrm>
            <a:off x="635726" y="804353"/>
            <a:ext cx="10771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cap="all" dirty="0"/>
              <a:t>Procesamiento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B847446-0A68-5408-08C9-C883F95A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" y="4957467"/>
            <a:ext cx="11924030" cy="801893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0FAABA03-2702-AA52-37B5-CC593C5AB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810" y="3712768"/>
            <a:ext cx="1015317" cy="1015317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F3C8D674-4DF1-49FE-7F69-C6DD2A9DF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810" y="2004889"/>
            <a:ext cx="1155846" cy="115584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6275025-4CCE-EBCA-C6C9-FDB559865C12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2820011" y="2962038"/>
            <a:ext cx="1155846" cy="1155846"/>
          </a:xfrm>
          <a:prstGeom prst="rect">
            <a:avLst/>
          </a:prstGeom>
          <a:ln>
            <a:noFill/>
          </a:ln>
        </p:spPr>
      </p:pic>
      <p:sp>
        <p:nvSpPr>
          <p:cNvPr id="26" name="CustomShape 6">
            <a:extLst>
              <a:ext uri="{FF2B5EF4-FFF2-40B4-BE49-F238E27FC236}">
                <a16:creationId xmlns:a16="http://schemas.microsoft.com/office/drawing/2014/main" id="{CE8E01F5-5B4F-B27F-FDB7-EFCC6F46A254}"/>
              </a:ext>
            </a:extLst>
          </p:cNvPr>
          <p:cNvSpPr/>
          <p:nvPr/>
        </p:nvSpPr>
        <p:spPr>
          <a:xfrm rot="20556871">
            <a:off x="4530304" y="2614201"/>
            <a:ext cx="905153" cy="695673"/>
          </a:xfrm>
          <a:custGeom>
            <a:avLst/>
            <a:gdLst/>
            <a:ahLst/>
            <a:cxnLst/>
            <a:rect l="0" t="0" r="r" b="b"/>
            <a:pathLst>
              <a:path w="1377" h="800">
                <a:moveTo>
                  <a:pt x="0" y="243"/>
                </a:moveTo>
                <a:lnTo>
                  <a:pt x="782" y="243"/>
                </a:lnTo>
                <a:lnTo>
                  <a:pt x="782" y="0"/>
                </a:lnTo>
                <a:lnTo>
                  <a:pt x="1376" y="399"/>
                </a:lnTo>
                <a:lnTo>
                  <a:pt x="782" y="799"/>
                </a:lnTo>
                <a:lnTo>
                  <a:pt x="782" y="555"/>
                </a:lnTo>
                <a:lnTo>
                  <a:pt x="0" y="555"/>
                </a:lnTo>
                <a:lnTo>
                  <a:pt x="0" y="243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6">
            <a:extLst>
              <a:ext uri="{FF2B5EF4-FFF2-40B4-BE49-F238E27FC236}">
                <a16:creationId xmlns:a16="http://schemas.microsoft.com/office/drawing/2014/main" id="{C8008B9D-9A75-3DCB-0B1E-4FF939901E72}"/>
              </a:ext>
            </a:extLst>
          </p:cNvPr>
          <p:cNvSpPr/>
          <p:nvPr/>
        </p:nvSpPr>
        <p:spPr>
          <a:xfrm rot="923566">
            <a:off x="4537468" y="3640392"/>
            <a:ext cx="905153" cy="695673"/>
          </a:xfrm>
          <a:custGeom>
            <a:avLst/>
            <a:gdLst/>
            <a:ahLst/>
            <a:cxnLst/>
            <a:rect l="0" t="0" r="r" b="b"/>
            <a:pathLst>
              <a:path w="1377" h="800">
                <a:moveTo>
                  <a:pt x="0" y="243"/>
                </a:moveTo>
                <a:lnTo>
                  <a:pt x="782" y="243"/>
                </a:lnTo>
                <a:lnTo>
                  <a:pt x="782" y="0"/>
                </a:lnTo>
                <a:lnTo>
                  <a:pt x="1376" y="399"/>
                </a:lnTo>
                <a:lnTo>
                  <a:pt x="782" y="799"/>
                </a:lnTo>
                <a:lnTo>
                  <a:pt x="782" y="555"/>
                </a:lnTo>
                <a:lnTo>
                  <a:pt x="0" y="555"/>
                </a:lnTo>
                <a:lnTo>
                  <a:pt x="0" y="243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8217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8692" y="621791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13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3E685DB-EC08-52C8-48DB-3824CADE2599}"/>
              </a:ext>
            </a:extLst>
          </p:cNvPr>
          <p:cNvSpPr txBox="1"/>
          <p:nvPr/>
        </p:nvSpPr>
        <p:spPr>
          <a:xfrm>
            <a:off x="635726" y="2044005"/>
            <a:ext cx="7170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Sistema de recomendación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endParaRPr lang="es-ES" sz="2800" dirty="0"/>
          </a:p>
        </p:txBody>
      </p:sp>
      <p:sp>
        <p:nvSpPr>
          <p:cNvPr id="18" name="Título 2">
            <a:extLst>
              <a:ext uri="{FF2B5EF4-FFF2-40B4-BE49-F238E27FC236}">
                <a16:creationId xmlns:a16="http://schemas.microsoft.com/office/drawing/2014/main" id="{A7CA5D49-46D8-FE6A-65F0-F82ED7F59761}"/>
              </a:ext>
            </a:extLst>
          </p:cNvPr>
          <p:cNvSpPr txBox="1">
            <a:spLocks/>
          </p:cNvSpPr>
          <p:nvPr/>
        </p:nvSpPr>
        <p:spPr>
          <a:xfrm>
            <a:off x="635726" y="804353"/>
            <a:ext cx="10771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cap="all" dirty="0"/>
              <a:t>Procesamiento</a:t>
            </a: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3626FDD5-F1A5-AE25-8012-74751641F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568" y="5132491"/>
            <a:ext cx="1223859" cy="1223859"/>
          </a:xfrm>
          <a:prstGeom prst="rect">
            <a:avLst/>
          </a:prstGeom>
        </p:spPr>
      </p:pic>
      <p:pic>
        <p:nvPicPr>
          <p:cNvPr id="5" name="Imagen 4" descr="Imagen que contiene lego, juguete&#10;&#10;Descripción generada automáticamente">
            <a:extLst>
              <a:ext uri="{FF2B5EF4-FFF2-40B4-BE49-F238E27FC236}">
                <a16:creationId xmlns:a16="http://schemas.microsoft.com/office/drawing/2014/main" id="{F9449C05-B6F2-FC9A-192A-64E861529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84" y="2489960"/>
            <a:ext cx="1220345" cy="1220345"/>
          </a:xfrm>
          <a:prstGeom prst="rect">
            <a:avLst/>
          </a:prstGeom>
        </p:spPr>
      </p:pic>
      <p:pic>
        <p:nvPicPr>
          <p:cNvPr id="6" name="Imagen 5" descr="Imagen que contiene lego, juguete&#10;&#10;Descripción generada automáticamente">
            <a:extLst>
              <a:ext uri="{FF2B5EF4-FFF2-40B4-BE49-F238E27FC236}">
                <a16:creationId xmlns:a16="http://schemas.microsoft.com/office/drawing/2014/main" id="{D806EAA2-83C8-D4E1-3F84-D3931E44A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092" y="5155684"/>
            <a:ext cx="1220345" cy="1220345"/>
          </a:xfrm>
          <a:prstGeom prst="rect">
            <a:avLst/>
          </a:prstGeom>
        </p:spPr>
      </p:pic>
      <p:pic>
        <p:nvPicPr>
          <p:cNvPr id="9" name="Imagen 8" descr="Forma, Flecha&#10;&#10;Descripción generada automáticamente">
            <a:extLst>
              <a:ext uri="{FF2B5EF4-FFF2-40B4-BE49-F238E27FC236}">
                <a16:creationId xmlns:a16="http://schemas.microsoft.com/office/drawing/2014/main" id="{0DF3E9C1-A93F-4786-EC3B-E6789D233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361" y="5112811"/>
            <a:ext cx="1263218" cy="1263218"/>
          </a:xfrm>
          <a:prstGeom prst="rect">
            <a:avLst/>
          </a:prstGeom>
        </p:spPr>
      </p:pic>
      <p:sp>
        <p:nvSpPr>
          <p:cNvPr id="12" name="CustomShape 4">
            <a:extLst>
              <a:ext uri="{FF2B5EF4-FFF2-40B4-BE49-F238E27FC236}">
                <a16:creationId xmlns:a16="http://schemas.microsoft.com/office/drawing/2014/main" id="{A0E8E868-3BFF-5978-7FAB-1F8EC2CC78DF}"/>
              </a:ext>
            </a:extLst>
          </p:cNvPr>
          <p:cNvSpPr/>
          <p:nvPr/>
        </p:nvSpPr>
        <p:spPr>
          <a:xfrm rot="5400000">
            <a:off x="5516093" y="4174714"/>
            <a:ext cx="686124" cy="473689"/>
          </a:xfrm>
          <a:custGeom>
            <a:avLst/>
            <a:gdLst/>
            <a:ahLst/>
            <a:cxnLst/>
            <a:rect l="0" t="0" r="r" b="b"/>
            <a:pathLst>
              <a:path w="2603" h="1797">
                <a:moveTo>
                  <a:pt x="0" y="547"/>
                </a:moveTo>
                <a:lnTo>
                  <a:pt x="1478" y="547"/>
                </a:lnTo>
                <a:lnTo>
                  <a:pt x="1478" y="0"/>
                </a:lnTo>
                <a:lnTo>
                  <a:pt x="2602" y="898"/>
                </a:lnTo>
                <a:lnTo>
                  <a:pt x="1479" y="1796"/>
                </a:lnTo>
                <a:lnTo>
                  <a:pt x="1479" y="1248"/>
                </a:lnTo>
                <a:lnTo>
                  <a:pt x="1" y="1248"/>
                </a:lnTo>
                <a:lnTo>
                  <a:pt x="0" y="547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0150ADA0-2570-DB30-0818-9CF7C36EB44A}"/>
              </a:ext>
            </a:extLst>
          </p:cNvPr>
          <p:cNvSpPr/>
          <p:nvPr/>
        </p:nvSpPr>
        <p:spPr>
          <a:xfrm rot="10800000">
            <a:off x="7292019" y="5744420"/>
            <a:ext cx="686124" cy="473689"/>
          </a:xfrm>
          <a:custGeom>
            <a:avLst/>
            <a:gdLst/>
            <a:ahLst/>
            <a:cxnLst/>
            <a:rect l="0" t="0" r="r" b="b"/>
            <a:pathLst>
              <a:path w="2603" h="1797">
                <a:moveTo>
                  <a:pt x="0" y="547"/>
                </a:moveTo>
                <a:lnTo>
                  <a:pt x="1478" y="547"/>
                </a:lnTo>
                <a:lnTo>
                  <a:pt x="1478" y="0"/>
                </a:lnTo>
                <a:lnTo>
                  <a:pt x="2602" y="898"/>
                </a:lnTo>
                <a:lnTo>
                  <a:pt x="1479" y="1796"/>
                </a:lnTo>
                <a:lnTo>
                  <a:pt x="1479" y="1248"/>
                </a:lnTo>
                <a:lnTo>
                  <a:pt x="1" y="1248"/>
                </a:lnTo>
                <a:lnTo>
                  <a:pt x="0" y="547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4">
            <a:extLst>
              <a:ext uri="{FF2B5EF4-FFF2-40B4-BE49-F238E27FC236}">
                <a16:creationId xmlns:a16="http://schemas.microsoft.com/office/drawing/2014/main" id="{0CFED096-3E20-C457-8CD9-FDD09A9D576B}"/>
              </a:ext>
            </a:extLst>
          </p:cNvPr>
          <p:cNvSpPr/>
          <p:nvPr/>
        </p:nvSpPr>
        <p:spPr>
          <a:xfrm>
            <a:off x="4075798" y="5579958"/>
            <a:ext cx="686124" cy="473689"/>
          </a:xfrm>
          <a:custGeom>
            <a:avLst/>
            <a:gdLst/>
            <a:ahLst/>
            <a:cxnLst/>
            <a:rect l="0" t="0" r="r" b="b"/>
            <a:pathLst>
              <a:path w="2603" h="1797">
                <a:moveTo>
                  <a:pt x="0" y="547"/>
                </a:moveTo>
                <a:lnTo>
                  <a:pt x="1478" y="547"/>
                </a:lnTo>
                <a:lnTo>
                  <a:pt x="1478" y="0"/>
                </a:lnTo>
                <a:lnTo>
                  <a:pt x="2602" y="898"/>
                </a:lnTo>
                <a:lnTo>
                  <a:pt x="1479" y="1796"/>
                </a:lnTo>
                <a:lnTo>
                  <a:pt x="1479" y="1248"/>
                </a:lnTo>
                <a:lnTo>
                  <a:pt x="1" y="1248"/>
                </a:lnTo>
                <a:lnTo>
                  <a:pt x="0" y="547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7091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8692" y="621791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14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3E685DB-EC08-52C8-48DB-3824CADE2599}"/>
              </a:ext>
            </a:extLst>
          </p:cNvPr>
          <p:cNvSpPr txBox="1"/>
          <p:nvPr/>
        </p:nvSpPr>
        <p:spPr>
          <a:xfrm>
            <a:off x="635726" y="1715137"/>
            <a:ext cx="7170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dirty="0"/>
          </a:p>
          <a:p>
            <a:r>
              <a:rPr lang="es-ES" sz="2800" dirty="0"/>
              <a:t>Predicción de nota de corte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  <p:sp>
        <p:nvSpPr>
          <p:cNvPr id="18" name="Título 2">
            <a:extLst>
              <a:ext uri="{FF2B5EF4-FFF2-40B4-BE49-F238E27FC236}">
                <a16:creationId xmlns:a16="http://schemas.microsoft.com/office/drawing/2014/main" id="{A7CA5D49-46D8-FE6A-65F0-F82ED7F59761}"/>
              </a:ext>
            </a:extLst>
          </p:cNvPr>
          <p:cNvSpPr txBox="1">
            <a:spLocks/>
          </p:cNvSpPr>
          <p:nvPr/>
        </p:nvSpPr>
        <p:spPr>
          <a:xfrm>
            <a:off x="635726" y="804353"/>
            <a:ext cx="10771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cap="all" dirty="0"/>
              <a:t>Procesamiento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5CDA190-E660-1BAE-B556-7555D2F95748}"/>
              </a:ext>
            </a:extLst>
          </p:cNvPr>
          <p:cNvGrpSpPr/>
          <p:nvPr/>
        </p:nvGrpSpPr>
        <p:grpSpPr>
          <a:xfrm>
            <a:off x="2486050" y="3429000"/>
            <a:ext cx="7785283" cy="2020078"/>
            <a:chOff x="3310715" y="3420366"/>
            <a:chExt cx="6622958" cy="1718485"/>
          </a:xfrm>
        </p:grpSpPr>
        <p:pic>
          <p:nvPicPr>
            <p:cNvPr id="3" name="Imagen 2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124A8C66-1CED-AE8B-081F-04F9451B0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715" y="3420366"/>
              <a:ext cx="1718485" cy="171848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E44B4FA8-7957-077F-0670-64B77B0EC21B}"/>
                </a:ext>
              </a:extLst>
            </p:cNvPr>
            <p:cNvGrpSpPr/>
            <p:nvPr/>
          </p:nvGrpSpPr>
          <p:grpSpPr>
            <a:xfrm>
              <a:off x="5809348" y="3919967"/>
              <a:ext cx="4124325" cy="646331"/>
              <a:chOff x="5809348" y="3919967"/>
              <a:chExt cx="4124325" cy="646331"/>
            </a:xfrm>
          </p:grpSpPr>
          <p:sp>
            <p:nvSpPr>
              <p:cNvPr id="4" name="CustomShape 4">
                <a:extLst>
                  <a:ext uri="{FF2B5EF4-FFF2-40B4-BE49-F238E27FC236}">
                    <a16:creationId xmlns:a16="http://schemas.microsoft.com/office/drawing/2014/main" id="{107FE618-1333-1DCC-2289-B7E7F581446C}"/>
                  </a:ext>
                </a:extLst>
              </p:cNvPr>
              <p:cNvSpPr/>
              <p:nvPr/>
            </p:nvSpPr>
            <p:spPr>
              <a:xfrm>
                <a:off x="5809348" y="3971388"/>
                <a:ext cx="686124" cy="473689"/>
              </a:xfrm>
              <a:custGeom>
                <a:avLst/>
                <a:gdLst/>
                <a:ahLst/>
                <a:cxnLst/>
                <a:rect l="0" t="0" r="r" b="b"/>
                <a:pathLst>
                  <a:path w="2603" h="1797">
                    <a:moveTo>
                      <a:pt x="0" y="547"/>
                    </a:moveTo>
                    <a:lnTo>
                      <a:pt x="1478" y="547"/>
                    </a:lnTo>
                    <a:lnTo>
                      <a:pt x="1478" y="0"/>
                    </a:lnTo>
                    <a:lnTo>
                      <a:pt x="2602" y="898"/>
                    </a:lnTo>
                    <a:lnTo>
                      <a:pt x="1479" y="1796"/>
                    </a:lnTo>
                    <a:lnTo>
                      <a:pt x="1479" y="1248"/>
                    </a:lnTo>
                    <a:lnTo>
                      <a:pt x="1" y="1248"/>
                    </a:lnTo>
                    <a:lnTo>
                      <a:pt x="0" y="547"/>
                    </a:lnTo>
                  </a:path>
                </a:pathLst>
              </a:custGeom>
              <a:solidFill>
                <a:srgbClr val="3465A4"/>
              </a:solidFill>
              <a:ln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FA261E3-3D17-1123-104D-16A5CAD3DB4F}"/>
                  </a:ext>
                </a:extLst>
              </p:cNvPr>
              <p:cNvSpPr txBox="1"/>
              <p:nvPr/>
            </p:nvSpPr>
            <p:spPr>
              <a:xfrm>
                <a:off x="7275620" y="3919967"/>
                <a:ext cx="2658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3600" b="1" dirty="0"/>
                  <a:t>11,5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467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8692" y="621791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15</a:t>
            </a:fld>
            <a:endParaRPr lang="es-ES" dirty="0"/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23818484-8645-C4D3-11D0-ACD19E960AA0}"/>
              </a:ext>
            </a:extLst>
          </p:cNvPr>
          <p:cNvSpPr txBox="1">
            <a:spLocks/>
          </p:cNvSpPr>
          <p:nvPr/>
        </p:nvSpPr>
        <p:spPr>
          <a:xfrm>
            <a:off x="427493" y="804353"/>
            <a:ext cx="10771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cap="all" dirty="0"/>
              <a:t>Visualización</a:t>
            </a:r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9C27DD7-0921-4FBA-9ED1-CFEAD90BE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36" y="2387282"/>
            <a:ext cx="4580635" cy="3491123"/>
          </a:xfrm>
          <a:prstGeom prst="rect">
            <a:avLst/>
          </a:prstGeom>
        </p:spPr>
      </p:pic>
      <p:pic>
        <p:nvPicPr>
          <p:cNvPr id="4" name="Imagen 3" descr="Gráfico de líneas&#10;&#10;Descripción generada automáticamente">
            <a:extLst>
              <a:ext uri="{FF2B5EF4-FFF2-40B4-BE49-F238E27FC236}">
                <a16:creationId xmlns:a16="http://schemas.microsoft.com/office/drawing/2014/main" id="{FEA7C928-317D-96D4-CF2C-336A60704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76" y="2387283"/>
            <a:ext cx="5062431" cy="34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1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s-ES" b="1" cap="all" spc="100" smtClean="0">
                <a:solidFill>
                  <a:schemeClr val="accent2"/>
                </a:solidFill>
              </a:rPr>
              <a:t>16</a:t>
            </a:fld>
            <a:endParaRPr lang="es-ES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1B387C5E-1E0E-AE83-662E-BB602078CCAD}"/>
              </a:ext>
            </a:extLst>
          </p:cNvPr>
          <p:cNvSpPr txBox="1">
            <a:spLocks/>
          </p:cNvSpPr>
          <p:nvPr/>
        </p:nvSpPr>
        <p:spPr>
          <a:xfrm>
            <a:off x="1099297" y="431129"/>
            <a:ext cx="10771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cap="all" dirty="0"/>
              <a:t>Visualización</a:t>
            </a:r>
          </a:p>
        </p:txBody>
      </p:sp>
      <p:pic>
        <p:nvPicPr>
          <p:cNvPr id="8" name="Imagen 7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91D887BF-6BA7-E26C-AC4D-E9B88E59C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151" y="2164323"/>
            <a:ext cx="7789208" cy="39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s-ES" b="1" cap="all" spc="100" smtClean="0">
                <a:solidFill>
                  <a:schemeClr val="accent2"/>
                </a:solidFill>
              </a:rPr>
              <a:t>17</a:t>
            </a:fld>
            <a:endParaRPr lang="es-ES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FD0B7A1-E9B9-C88B-1701-08B534932470}"/>
              </a:ext>
            </a:extLst>
          </p:cNvPr>
          <p:cNvSpPr txBox="1">
            <a:spLocks/>
          </p:cNvSpPr>
          <p:nvPr/>
        </p:nvSpPr>
        <p:spPr>
          <a:xfrm>
            <a:off x="1099297" y="431129"/>
            <a:ext cx="10771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cap="all" dirty="0"/>
              <a:t>Visualización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28CFBD6C-1F66-152F-FB3C-73FA8141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877" y="1887705"/>
            <a:ext cx="8268246" cy="406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s-ES" b="1" cap="all" spc="100" smtClean="0">
                <a:solidFill>
                  <a:schemeClr val="accent2"/>
                </a:solidFill>
              </a:rPr>
              <a:t>18</a:t>
            </a:fld>
            <a:endParaRPr lang="es-E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62D90CF-605A-C6EE-0C59-DBEFEBF4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kern="1200" cap="all" baseline="0" dirty="0">
                <a:latin typeface="+mj-lt"/>
                <a:ea typeface="+mj-ea"/>
                <a:cs typeface="+mj-cs"/>
              </a:rPr>
              <a:t>Producto</a:t>
            </a:r>
            <a:endParaRPr lang="es-ES_tradn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5DE1CBF-AE88-CCC9-CC77-C738FFC9DA77}"/>
              </a:ext>
            </a:extLst>
          </p:cNvPr>
          <p:cNvSpPr txBox="1"/>
          <p:nvPr/>
        </p:nvSpPr>
        <p:spPr>
          <a:xfrm>
            <a:off x="946979" y="1889126"/>
            <a:ext cx="3942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Prototipo desarrollado con </a:t>
            </a:r>
            <a:r>
              <a:rPr lang="es-ES" sz="2800" dirty="0" err="1"/>
              <a:t>Figma</a:t>
            </a:r>
            <a:r>
              <a:rPr lang="es-ES" sz="2800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34D61E5-EF81-99CC-4F3A-94F2C0285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61" y="1013910"/>
            <a:ext cx="2743200" cy="528605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34E193-208F-78B1-5618-56118AEDA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058" y="1013910"/>
            <a:ext cx="2877742" cy="54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15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fecha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28/07/23</a:t>
            </a:r>
          </a:p>
        </p:txBody>
      </p:sp>
      <p:sp>
        <p:nvSpPr>
          <p:cNvPr id="24" name="Marcador de número de diapositiva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19</a:t>
            </a:fld>
            <a:endParaRPr lang="es-ES" dirty="0"/>
          </a:p>
        </p:txBody>
      </p:sp>
      <p:sp>
        <p:nvSpPr>
          <p:cNvPr id="23" name="Marcador de pie de página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1846" y="3015878"/>
            <a:ext cx="2788920" cy="365125"/>
          </a:xfrm>
        </p:spPr>
        <p:txBody>
          <a:bodyPr rtlCol="0"/>
          <a:lstStyle/>
          <a:p>
            <a:pPr rtl="0"/>
            <a:r>
              <a:rPr lang="es-ES" dirty="0"/>
              <a:t>U-PICK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76" y="2821017"/>
            <a:ext cx="3385706" cy="105809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Gracias!</a:t>
            </a:r>
          </a:p>
        </p:txBody>
      </p:sp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0F69EBF2-AA85-DCA2-F653-1CD85A061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927" y="947802"/>
            <a:ext cx="1722748" cy="1722748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8EC45219-C6B0-D54C-B61A-25766D2A8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927" y="4314754"/>
            <a:ext cx="1882440" cy="18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53" y="766285"/>
            <a:ext cx="4010857" cy="1723737"/>
          </a:xfrm>
        </p:spPr>
        <p:txBody>
          <a:bodyPr rtlCol="0"/>
          <a:lstStyle/>
          <a:p>
            <a:pPr rtl="0"/>
            <a:r>
              <a:rPr lang="es-E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4378" y="2875282"/>
            <a:ext cx="5833872" cy="3118104"/>
          </a:xfrm>
        </p:spPr>
        <p:txBody>
          <a:bodyPr rtlCol="0">
            <a:normAutofit/>
          </a:bodyPr>
          <a:lstStyle/>
          <a:p>
            <a:pPr marL="342900" indent="-342900" algn="l" rtl="0">
              <a:buAutoNum type="arabicPeriod"/>
            </a:pPr>
            <a:r>
              <a:rPr lang="es-ES" sz="2400" dirty="0">
                <a:solidFill>
                  <a:schemeClr val="bg1"/>
                </a:solidFill>
              </a:rPr>
              <a:t>Motivación</a:t>
            </a:r>
          </a:p>
          <a:p>
            <a:pPr marL="342900" indent="-342900" algn="l" rtl="0">
              <a:buAutoNum type="arabicPeriod"/>
            </a:pPr>
            <a:r>
              <a:rPr lang="es-ES" sz="2400" dirty="0"/>
              <a:t>Aplicaciones</a:t>
            </a:r>
            <a:endParaRPr lang="es-ES" sz="2400" dirty="0">
              <a:solidFill>
                <a:schemeClr val="bg1"/>
              </a:solidFill>
            </a:endParaRPr>
          </a:p>
          <a:p>
            <a:pPr marL="342900" indent="-342900" algn="l" rtl="0">
              <a:buAutoNum type="arabicPeriod"/>
            </a:pPr>
            <a:r>
              <a:rPr lang="es-ES" sz="2400" dirty="0"/>
              <a:t>Proceso</a:t>
            </a:r>
          </a:p>
          <a:p>
            <a:pPr marL="342900" indent="-342900" algn="l" rtl="0">
              <a:buAutoNum type="arabicPeriod"/>
            </a:pPr>
            <a:r>
              <a:rPr lang="es-ES" sz="2400" dirty="0">
                <a:solidFill>
                  <a:schemeClr val="bg1"/>
                </a:solidFill>
              </a:rPr>
              <a:t>Producto Final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28/7/23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53530" y="3028622"/>
            <a:ext cx="2788920" cy="365125"/>
          </a:xfrm>
        </p:spPr>
        <p:txBody>
          <a:bodyPr rtlCol="0"/>
          <a:lstStyle/>
          <a:p>
            <a:pPr rtl="0"/>
            <a:r>
              <a:rPr lang="es-ES" dirty="0"/>
              <a:t>U-Pick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5400" dirty="0"/>
              <a:t>Motivación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272"/>
            <a:ext cx="6190488" cy="3346704"/>
          </a:xfrm>
        </p:spPr>
        <p:txBody>
          <a:bodyPr rtlCol="0"/>
          <a:lstStyle/>
          <a:p>
            <a:pPr marL="342900" indent="-342900" rtl="0">
              <a:buFont typeface="Courier New" panose="02070309020205020404" pitchFamily="49" charset="0"/>
              <a:buChar char="o"/>
            </a:pPr>
            <a:endParaRPr lang="es-E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es-ES" b="0" i="0" dirty="0">
                <a:effectLst/>
                <a:latin typeface="Söhne"/>
              </a:rPr>
              <a:t>Simplificación del proceso de elección.</a:t>
            </a:r>
          </a:p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es-ES" b="0" i="0" dirty="0">
                <a:effectLst/>
                <a:latin typeface="Söhne"/>
              </a:rPr>
              <a:t>Aumento de la satisfacción estudiantil</a:t>
            </a:r>
          </a:p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es-ES" b="0" i="0" dirty="0">
                <a:effectLst/>
                <a:latin typeface="Söhne"/>
              </a:rPr>
              <a:t>Reducción de tasas de abandono</a:t>
            </a:r>
            <a:endParaRPr lang="es-ES" dirty="0">
              <a:latin typeface="Söhne"/>
            </a:endParaRPr>
          </a:p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es-ES" b="0" i="0" dirty="0">
                <a:effectLst/>
                <a:latin typeface="Söhne"/>
              </a:rPr>
              <a:t>Acceso a información relevante y actualizada</a:t>
            </a:r>
          </a:p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es-ES" b="0" i="0" dirty="0">
                <a:effectLst/>
                <a:latin typeface="Söhne"/>
              </a:rPr>
              <a:t>Ahorro de tiempo y recursos</a:t>
            </a:r>
          </a:p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es-ES" dirty="0">
                <a:latin typeface="Söhne"/>
              </a:rPr>
              <a:t>Mejora en el ámbito académico del país</a:t>
            </a:r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8692" y="621791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13" name="Imagen 12" descr="Imagen que contiene texto, señal, dibujo&#10;&#10;Descripción generada automáticamente">
            <a:extLst>
              <a:ext uri="{FF2B5EF4-FFF2-40B4-BE49-F238E27FC236}">
                <a16:creationId xmlns:a16="http://schemas.microsoft.com/office/drawing/2014/main" id="{D470F24E-80E3-F743-16DE-222D5ECF3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067" y="1614233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4600" dirty="0"/>
              <a:t>Objetivos: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s-ES" smtClean="0"/>
              <a:pPr rtl="0">
                <a:spcAft>
                  <a:spcPts val="600"/>
                </a:spcAft>
              </a:pPr>
              <a:t>4</a:t>
            </a:fld>
            <a:endParaRPr lang="es-ES"/>
          </a:p>
        </p:txBody>
      </p:sp>
      <p:sp>
        <p:nvSpPr>
          <p:cNvPr id="9" name="Marcador de fecha 8" hidden="1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s-ES" dirty="0"/>
              <a:t>28/07/23</a:t>
            </a:r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-1017530" y="0"/>
            <a:ext cx="41148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s-ES" dirty="0"/>
              <a:t>U-pick</a:t>
            </a:r>
          </a:p>
        </p:txBody>
      </p:sp>
      <p:graphicFrame>
        <p:nvGraphicFramePr>
          <p:cNvPr id="2" name="Marcador de contenido 3">
            <a:extLst>
              <a:ext uri="{FF2B5EF4-FFF2-40B4-BE49-F238E27FC236}">
                <a16:creationId xmlns:a16="http://schemas.microsoft.com/office/drawing/2014/main" id="{9CB103BD-2D6D-251C-2E62-F09C02B61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89169"/>
              </p:ext>
            </p:extLst>
          </p:nvPr>
        </p:nvGraphicFramePr>
        <p:xfrm>
          <a:off x="1039870" y="1810233"/>
          <a:ext cx="9483751" cy="4093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601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4600" dirty="0"/>
              <a:t>Aplicaciones: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s-ES" smtClean="0"/>
              <a:pPr rtl="0">
                <a:spcAft>
                  <a:spcPts val="600"/>
                </a:spcAft>
              </a:pPr>
              <a:t>5</a:t>
            </a:fld>
            <a:endParaRPr lang="es-ES"/>
          </a:p>
        </p:txBody>
      </p:sp>
      <p:sp>
        <p:nvSpPr>
          <p:cNvPr id="9" name="Marcador de fecha 8" hidden="1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s-ES" dirty="0"/>
              <a:t>28/07/23</a:t>
            </a:r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-1017530" y="0"/>
            <a:ext cx="41148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s-ES" dirty="0"/>
              <a:t>U-pick</a:t>
            </a:r>
          </a:p>
        </p:txBody>
      </p:sp>
      <p:graphicFrame>
        <p:nvGraphicFramePr>
          <p:cNvPr id="2" name="Marcador de contenido 3">
            <a:extLst>
              <a:ext uri="{FF2B5EF4-FFF2-40B4-BE49-F238E27FC236}">
                <a16:creationId xmlns:a16="http://schemas.microsoft.com/office/drawing/2014/main" id="{9CB103BD-2D6D-251C-2E62-F09C02B61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263358"/>
              </p:ext>
            </p:extLst>
          </p:nvPr>
        </p:nvGraphicFramePr>
        <p:xfrm>
          <a:off x="1039870" y="1810233"/>
          <a:ext cx="9483751" cy="4093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74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4600" dirty="0"/>
              <a:t>Metodología: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s-ES" smtClean="0"/>
              <a:pPr rtl="0">
                <a:spcAft>
                  <a:spcPts val="600"/>
                </a:spcAft>
              </a:pPr>
              <a:t>6</a:t>
            </a:fld>
            <a:endParaRPr lang="es-ES"/>
          </a:p>
        </p:txBody>
      </p:sp>
      <p:sp>
        <p:nvSpPr>
          <p:cNvPr id="9" name="Marcador de fecha 8" hidden="1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s-ES" dirty="0"/>
              <a:t>28/07/23</a:t>
            </a:r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-1017530" y="0"/>
            <a:ext cx="41148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s-ES" dirty="0"/>
              <a:t>U-pick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3727C741-72A0-C831-8514-C6106DAA6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360" y="782637"/>
            <a:ext cx="3521440" cy="48764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567B4A-D032-A175-3F74-CD19CA2E5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13" y="2055813"/>
            <a:ext cx="6488143" cy="34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1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en L 45">
            <a:extLst>
              <a:ext uri="{FF2B5EF4-FFF2-40B4-BE49-F238E27FC236}">
                <a16:creationId xmlns:a16="http://schemas.microsoft.com/office/drawing/2014/main" id="{7F17D9E8-AB41-2718-12D6-F7B1787A4B98}"/>
              </a:ext>
            </a:extLst>
          </p:cNvPr>
          <p:cNvSpPr/>
          <p:nvPr/>
        </p:nvSpPr>
        <p:spPr>
          <a:xfrm rot="5400000">
            <a:off x="2169068" y="3632953"/>
            <a:ext cx="1988820" cy="165035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Forma en L 39">
            <a:extLst>
              <a:ext uri="{FF2B5EF4-FFF2-40B4-BE49-F238E27FC236}">
                <a16:creationId xmlns:a16="http://schemas.microsoft.com/office/drawing/2014/main" id="{3D2845AB-10AD-DEE1-3A79-99633DE770FB}"/>
              </a:ext>
            </a:extLst>
          </p:cNvPr>
          <p:cNvSpPr/>
          <p:nvPr/>
        </p:nvSpPr>
        <p:spPr>
          <a:xfrm rot="5400000">
            <a:off x="7714851" y="3468277"/>
            <a:ext cx="1988820" cy="165035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3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Forma en L 38">
            <a:extLst>
              <a:ext uri="{FF2B5EF4-FFF2-40B4-BE49-F238E27FC236}">
                <a16:creationId xmlns:a16="http://schemas.microsoft.com/office/drawing/2014/main" id="{6E15BBBA-F1AE-90A1-CFC8-503C7059BA48}"/>
              </a:ext>
            </a:extLst>
          </p:cNvPr>
          <p:cNvSpPr/>
          <p:nvPr/>
        </p:nvSpPr>
        <p:spPr>
          <a:xfrm rot="5400000">
            <a:off x="5781824" y="3470569"/>
            <a:ext cx="1988820" cy="165035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5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4" y="710135"/>
            <a:ext cx="6190488" cy="1179576"/>
          </a:xfrm>
        </p:spPr>
        <p:txBody>
          <a:bodyPr rtlCol="0"/>
          <a:lstStyle/>
          <a:p>
            <a:pPr rtl="0"/>
            <a:r>
              <a:rPr lang="es-ES" dirty="0"/>
              <a:t>Proceso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8692" y="621791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7</a:t>
            </a:fld>
            <a:endParaRPr lang="es-ES"/>
          </a:p>
        </p:txBody>
      </p:sp>
      <p:pic>
        <p:nvPicPr>
          <p:cNvPr id="15" name="Imagen 1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3E19FF5-7D18-BFB3-6E89-205CCD2D7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047" y="2947683"/>
            <a:ext cx="1225953" cy="1225953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17A9E1C4-3F0D-F9DB-0F50-31CD0710D6BB}"/>
              </a:ext>
            </a:extLst>
          </p:cNvPr>
          <p:cNvGrpSpPr/>
          <p:nvPr/>
        </p:nvGrpSpPr>
        <p:grpSpPr>
          <a:xfrm>
            <a:off x="371200" y="4460106"/>
            <a:ext cx="2897576" cy="665752"/>
            <a:chOff x="1934" y="2843973"/>
            <a:chExt cx="2062943" cy="691707"/>
          </a:xfrm>
        </p:grpSpPr>
        <p:sp>
          <p:nvSpPr>
            <p:cNvPr id="17" name="Flecha: pentágono 16">
              <a:extLst>
                <a:ext uri="{FF2B5EF4-FFF2-40B4-BE49-F238E27FC236}">
                  <a16:creationId xmlns:a16="http://schemas.microsoft.com/office/drawing/2014/main" id="{9602E1BD-F30E-809A-B2EA-75C26004C37E}"/>
                </a:ext>
              </a:extLst>
            </p:cNvPr>
            <p:cNvSpPr/>
            <p:nvPr/>
          </p:nvSpPr>
          <p:spPr>
            <a:xfrm>
              <a:off x="1934" y="2872740"/>
              <a:ext cx="2062943" cy="662940"/>
            </a:xfrm>
            <a:prstGeom prst="homePlate">
              <a:avLst>
                <a:gd name="adj" fmla="val 25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lecha: pentágono 4">
              <a:extLst>
                <a:ext uri="{FF2B5EF4-FFF2-40B4-BE49-F238E27FC236}">
                  <a16:creationId xmlns:a16="http://schemas.microsoft.com/office/drawing/2014/main" id="{8B4A411F-323A-622D-58BB-BD940D3DB786}"/>
                </a:ext>
              </a:extLst>
            </p:cNvPr>
            <p:cNvSpPr txBox="1"/>
            <p:nvPr/>
          </p:nvSpPr>
          <p:spPr>
            <a:xfrm>
              <a:off x="18952" y="2843973"/>
              <a:ext cx="1980076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203200" rIns="101600" bIns="203200" numCol="1" spcCol="1270" rtlCol="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kern="1200" noProof="0" dirty="0"/>
                <a:t>Investigación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57DF6E9-48A5-FAB8-6817-CC92B5F21994}"/>
              </a:ext>
            </a:extLst>
          </p:cNvPr>
          <p:cNvGrpSpPr/>
          <p:nvPr/>
        </p:nvGrpSpPr>
        <p:grpSpPr>
          <a:xfrm>
            <a:off x="3089307" y="4471825"/>
            <a:ext cx="3813255" cy="662940"/>
            <a:chOff x="1961731" y="2872740"/>
            <a:chExt cx="2062943" cy="662940"/>
          </a:xfrm>
        </p:grpSpPr>
        <p:sp>
          <p:nvSpPr>
            <p:cNvPr id="20" name="Flecha: cheurón 19">
              <a:extLst>
                <a:ext uri="{FF2B5EF4-FFF2-40B4-BE49-F238E27FC236}">
                  <a16:creationId xmlns:a16="http://schemas.microsoft.com/office/drawing/2014/main" id="{9391F2AF-7618-95F0-21F5-C1C39959E444}"/>
                </a:ext>
              </a:extLst>
            </p:cNvPr>
            <p:cNvSpPr/>
            <p:nvPr/>
          </p:nvSpPr>
          <p:spPr>
            <a:xfrm>
              <a:off x="1961731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lecha: cheurón 4">
              <a:extLst>
                <a:ext uri="{FF2B5EF4-FFF2-40B4-BE49-F238E27FC236}">
                  <a16:creationId xmlns:a16="http://schemas.microsoft.com/office/drawing/2014/main" id="{342E9338-75BF-9C3A-4561-5632EA3CCFAC}"/>
                </a:ext>
              </a:extLst>
            </p:cNvPr>
            <p:cNvSpPr txBox="1"/>
            <p:nvPr/>
          </p:nvSpPr>
          <p:spPr>
            <a:xfrm>
              <a:off x="2127466" y="2887886"/>
              <a:ext cx="1731473" cy="647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203200" rIns="101600" bIns="203200" numCol="1" spcCol="1270" rtlCol="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kern="1200" noProof="0" dirty="0"/>
                <a:t>Ingesta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BBF68B9E-E7E8-F1C5-D671-DD8B06ECF9D4}"/>
              </a:ext>
            </a:extLst>
          </p:cNvPr>
          <p:cNvGrpSpPr/>
          <p:nvPr/>
        </p:nvGrpSpPr>
        <p:grpSpPr>
          <a:xfrm>
            <a:off x="6711519" y="4471825"/>
            <a:ext cx="2089666" cy="662940"/>
            <a:chOff x="3921528" y="2872740"/>
            <a:chExt cx="2062943" cy="662940"/>
          </a:xfrm>
        </p:grpSpPr>
        <p:sp>
          <p:nvSpPr>
            <p:cNvPr id="28" name="Flecha: cheurón 27">
              <a:extLst>
                <a:ext uri="{FF2B5EF4-FFF2-40B4-BE49-F238E27FC236}">
                  <a16:creationId xmlns:a16="http://schemas.microsoft.com/office/drawing/2014/main" id="{3FBAE376-DED3-6F0F-F908-F315AC848978}"/>
                </a:ext>
              </a:extLst>
            </p:cNvPr>
            <p:cNvSpPr/>
            <p:nvPr/>
          </p:nvSpPr>
          <p:spPr>
            <a:xfrm>
              <a:off x="3921528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lecha: cheurón 4">
              <a:extLst>
                <a:ext uri="{FF2B5EF4-FFF2-40B4-BE49-F238E27FC236}">
                  <a16:creationId xmlns:a16="http://schemas.microsoft.com/office/drawing/2014/main" id="{AFF1F55F-677C-5B9C-6EA0-CAF0E4F6C75D}"/>
                </a:ext>
              </a:extLst>
            </p:cNvPr>
            <p:cNvSpPr txBox="1"/>
            <p:nvPr/>
          </p:nvSpPr>
          <p:spPr>
            <a:xfrm>
              <a:off x="4087263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203200" rIns="101600" bIns="203200" numCol="1" spcCol="1270" rtlCol="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kern="1200" noProof="0" dirty="0"/>
                <a:t>Procesamiento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9E43DFC-BA7E-6D21-164C-F8077A1D0381}"/>
              </a:ext>
            </a:extLst>
          </p:cNvPr>
          <p:cNvGrpSpPr/>
          <p:nvPr/>
        </p:nvGrpSpPr>
        <p:grpSpPr>
          <a:xfrm>
            <a:off x="8633303" y="4471825"/>
            <a:ext cx="2062943" cy="662940"/>
            <a:chOff x="5881324" y="2872740"/>
            <a:chExt cx="2062943" cy="662940"/>
          </a:xfrm>
        </p:grpSpPr>
        <p:sp>
          <p:nvSpPr>
            <p:cNvPr id="37" name="Flecha: cheurón 36">
              <a:extLst>
                <a:ext uri="{FF2B5EF4-FFF2-40B4-BE49-F238E27FC236}">
                  <a16:creationId xmlns:a16="http://schemas.microsoft.com/office/drawing/2014/main" id="{5B25F7DD-8CBF-D4F6-BD59-922F9798E61F}"/>
                </a:ext>
              </a:extLst>
            </p:cNvPr>
            <p:cNvSpPr/>
            <p:nvPr/>
          </p:nvSpPr>
          <p:spPr>
            <a:xfrm>
              <a:off x="5881324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lecha: cheurón 4">
              <a:extLst>
                <a:ext uri="{FF2B5EF4-FFF2-40B4-BE49-F238E27FC236}">
                  <a16:creationId xmlns:a16="http://schemas.microsoft.com/office/drawing/2014/main" id="{742E2B94-8609-B316-3598-9216C10C7CEF}"/>
                </a:ext>
              </a:extLst>
            </p:cNvPr>
            <p:cNvSpPr txBox="1"/>
            <p:nvPr/>
          </p:nvSpPr>
          <p:spPr>
            <a:xfrm>
              <a:off x="6047059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203200" rIns="101600" bIns="203200" numCol="1" spcCol="1270" rtlCol="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dirty="0"/>
                <a:t>visualización</a:t>
              </a:r>
              <a:endParaRPr lang="es-ES" sz="1600" kern="1200" noProof="0" dirty="0"/>
            </a:p>
          </p:txBody>
        </p:sp>
      </p:grpSp>
      <p:sp>
        <p:nvSpPr>
          <p:cNvPr id="47" name="Forma en L 46">
            <a:extLst>
              <a:ext uri="{FF2B5EF4-FFF2-40B4-BE49-F238E27FC236}">
                <a16:creationId xmlns:a16="http://schemas.microsoft.com/office/drawing/2014/main" id="{38AA1F7D-3E61-9098-FDAE-E22070697256}"/>
              </a:ext>
            </a:extLst>
          </p:cNvPr>
          <p:cNvSpPr/>
          <p:nvPr/>
        </p:nvSpPr>
        <p:spPr>
          <a:xfrm rot="5400000">
            <a:off x="-537347" y="3700268"/>
            <a:ext cx="1988820" cy="165035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2" name="Imagen 51" descr="Icono&#10;&#10;Descripción generada automáticamente">
            <a:extLst>
              <a:ext uri="{FF2B5EF4-FFF2-40B4-BE49-F238E27FC236}">
                <a16:creationId xmlns:a16="http://schemas.microsoft.com/office/drawing/2014/main" id="{4E327742-0A9F-0DD0-9D9D-3802154CE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45372" y="2957738"/>
            <a:ext cx="1122260" cy="1122260"/>
          </a:xfrm>
          <a:prstGeom prst="rect">
            <a:avLst/>
          </a:prstGeom>
        </p:spPr>
      </p:pic>
      <p:pic>
        <p:nvPicPr>
          <p:cNvPr id="56" name="Imagen 55" descr="Icono&#10;&#10;Descripción generada automáticamente">
            <a:extLst>
              <a:ext uri="{FF2B5EF4-FFF2-40B4-BE49-F238E27FC236}">
                <a16:creationId xmlns:a16="http://schemas.microsoft.com/office/drawing/2014/main" id="{12114A40-B5E3-A309-4432-BEDFF6F36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1765" y="4460106"/>
            <a:ext cx="748345" cy="748345"/>
          </a:xfrm>
          <a:prstGeom prst="rect">
            <a:avLst/>
          </a:prstGeom>
        </p:spPr>
      </p:pic>
      <p:pic>
        <p:nvPicPr>
          <p:cNvPr id="64" name="Imagen 63" descr="Icono&#10;&#10;Descripción generada automáticamente">
            <a:extLst>
              <a:ext uri="{FF2B5EF4-FFF2-40B4-BE49-F238E27FC236}">
                <a16:creationId xmlns:a16="http://schemas.microsoft.com/office/drawing/2014/main" id="{EF4646A7-4B5E-749F-2559-4C145E1AE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2157" y="3021447"/>
            <a:ext cx="994842" cy="994842"/>
          </a:xfrm>
          <a:prstGeom prst="rect">
            <a:avLst/>
          </a:prstGeom>
        </p:spPr>
      </p:pic>
      <p:pic>
        <p:nvPicPr>
          <p:cNvPr id="66" name="Imagen 65" descr="Gráfico, Icono&#10;&#10;Descripción generada automáticamente">
            <a:extLst>
              <a:ext uri="{FF2B5EF4-FFF2-40B4-BE49-F238E27FC236}">
                <a16:creationId xmlns:a16="http://schemas.microsoft.com/office/drawing/2014/main" id="{A07D70D9-00DF-0C3A-AAB9-0A4FC0B319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8911" y="3093791"/>
            <a:ext cx="1086771" cy="10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8692" y="621791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8</a:t>
            </a:fld>
            <a:endParaRPr lang="es-ES"/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31E957C0-B161-750D-0F24-A459C02A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98" y="884903"/>
            <a:ext cx="107716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kern="1200" cap="all" baseline="0" dirty="0">
                <a:latin typeface="+mj-lt"/>
                <a:ea typeface="+mj-ea"/>
                <a:cs typeface="+mj-cs"/>
              </a:rPr>
              <a:t>Investigación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B807445-79BA-5DCF-99E0-905EE374E04A}"/>
              </a:ext>
            </a:extLst>
          </p:cNvPr>
          <p:cNvSpPr txBox="1"/>
          <p:nvPr/>
        </p:nvSpPr>
        <p:spPr>
          <a:xfrm>
            <a:off x="626772" y="2103792"/>
            <a:ext cx="94190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800" dirty="0"/>
              <a:t>Fuente de datos utilizados: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Datos estructurados: INE, Datos del Gobierno de España, </a:t>
            </a:r>
            <a:r>
              <a:rPr lang="es-ES" dirty="0" err="1"/>
              <a:t>Scientific</a:t>
            </a:r>
            <a:r>
              <a:rPr lang="es-ES" dirty="0"/>
              <a:t> Index, QEDU.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Datos no estructurados:  Tweets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	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0478EC-DC39-9912-5569-AC99E37C325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583496" y="2836809"/>
            <a:ext cx="433136" cy="367032"/>
          </a:xfrm>
          <a:prstGeom prst="rect">
            <a:avLst/>
          </a:prstGeom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149EAC0-0985-74C1-2A0C-16FF2E18F635}"/>
              </a:ext>
            </a:extLst>
          </p:cNvPr>
          <p:cNvSpPr txBox="1"/>
          <p:nvPr/>
        </p:nvSpPr>
        <p:spPr>
          <a:xfrm>
            <a:off x="626772" y="3629769"/>
            <a:ext cx="4652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Métodos de recolección: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Python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243085-683E-3D59-57D4-A620B93C32DC}"/>
              </a:ext>
            </a:extLst>
          </p:cNvPr>
          <p:cNvSpPr txBox="1"/>
          <p:nvPr/>
        </p:nvSpPr>
        <p:spPr>
          <a:xfrm>
            <a:off x="577780" y="5062094"/>
            <a:ext cx="86418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Desafíos: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poder adquirir tweets reales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Estructuración de los datos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2EB0632-830B-9850-7E84-3627161995A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324542" y="3899014"/>
            <a:ext cx="1751806" cy="621300"/>
          </a:xfrm>
          <a:prstGeom prst="rect">
            <a:avLst/>
          </a:prstGeom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1FAF9C-A9D9-0AA2-B4B0-1EAC1647C267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507275" y="4697267"/>
            <a:ext cx="1569073" cy="821257"/>
          </a:xfrm>
          <a:prstGeom prst="rect">
            <a:avLst/>
          </a:prstGeom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F6BE28B-8BCD-0C42-AC5E-58A2A744A47C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660445" y="5594675"/>
            <a:ext cx="718247" cy="718247"/>
          </a:xfrm>
          <a:prstGeom prst="rect">
            <a:avLst/>
          </a:prstGeom>
          <a:ln>
            <a:noFill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53A8362-65E0-EBB3-3CAF-45C42BC0033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7788092" y="5229851"/>
            <a:ext cx="648000" cy="648000"/>
          </a:xfrm>
          <a:prstGeom prst="rect">
            <a:avLst/>
          </a:prstGeom>
          <a:ln>
            <a:noFill/>
          </a:ln>
        </p:spPr>
      </p:pic>
      <p:sp>
        <p:nvSpPr>
          <p:cNvPr id="14" name="CustomShape 6">
            <a:extLst>
              <a:ext uri="{FF2B5EF4-FFF2-40B4-BE49-F238E27FC236}">
                <a16:creationId xmlns:a16="http://schemas.microsoft.com/office/drawing/2014/main" id="{E5EBE2E3-958B-B668-2F73-A08D23D58057}"/>
              </a:ext>
            </a:extLst>
          </p:cNvPr>
          <p:cNvSpPr/>
          <p:nvPr/>
        </p:nvSpPr>
        <p:spPr>
          <a:xfrm rot="1225033">
            <a:off x="7057141" y="5095727"/>
            <a:ext cx="495000" cy="287280"/>
          </a:xfrm>
          <a:custGeom>
            <a:avLst/>
            <a:gdLst/>
            <a:ahLst/>
            <a:cxnLst/>
            <a:rect l="0" t="0" r="r" b="b"/>
            <a:pathLst>
              <a:path w="1377" h="800">
                <a:moveTo>
                  <a:pt x="0" y="243"/>
                </a:moveTo>
                <a:lnTo>
                  <a:pt x="782" y="243"/>
                </a:lnTo>
                <a:lnTo>
                  <a:pt x="782" y="0"/>
                </a:lnTo>
                <a:lnTo>
                  <a:pt x="1376" y="399"/>
                </a:lnTo>
                <a:lnTo>
                  <a:pt x="782" y="799"/>
                </a:lnTo>
                <a:lnTo>
                  <a:pt x="782" y="555"/>
                </a:lnTo>
                <a:lnTo>
                  <a:pt x="0" y="555"/>
                </a:lnTo>
                <a:lnTo>
                  <a:pt x="0" y="243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_tradnl" dirty="0"/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AE74E28E-7322-EE21-E6B5-ABE1A7B9311A}"/>
              </a:ext>
            </a:extLst>
          </p:cNvPr>
          <p:cNvSpPr/>
          <p:nvPr/>
        </p:nvSpPr>
        <p:spPr>
          <a:xfrm rot="20320534">
            <a:off x="7065643" y="5717359"/>
            <a:ext cx="495000" cy="287280"/>
          </a:xfrm>
          <a:custGeom>
            <a:avLst/>
            <a:gdLst/>
            <a:ahLst/>
            <a:cxnLst/>
            <a:rect l="0" t="0" r="r" b="b"/>
            <a:pathLst>
              <a:path w="1377" h="800">
                <a:moveTo>
                  <a:pt x="0" y="243"/>
                </a:moveTo>
                <a:lnTo>
                  <a:pt x="782" y="243"/>
                </a:lnTo>
                <a:lnTo>
                  <a:pt x="782" y="0"/>
                </a:lnTo>
                <a:lnTo>
                  <a:pt x="1376" y="399"/>
                </a:lnTo>
                <a:lnTo>
                  <a:pt x="782" y="799"/>
                </a:lnTo>
                <a:lnTo>
                  <a:pt x="782" y="555"/>
                </a:lnTo>
                <a:lnTo>
                  <a:pt x="0" y="555"/>
                </a:lnTo>
                <a:lnTo>
                  <a:pt x="0" y="243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6">
            <a:extLst>
              <a:ext uri="{FF2B5EF4-FFF2-40B4-BE49-F238E27FC236}">
                <a16:creationId xmlns:a16="http://schemas.microsoft.com/office/drawing/2014/main" id="{01C23F27-5DA0-51A8-D00C-9804E74BC20E}"/>
              </a:ext>
            </a:extLst>
          </p:cNvPr>
          <p:cNvSpPr/>
          <p:nvPr/>
        </p:nvSpPr>
        <p:spPr>
          <a:xfrm>
            <a:off x="7414906" y="4029051"/>
            <a:ext cx="495000" cy="287280"/>
          </a:xfrm>
          <a:custGeom>
            <a:avLst/>
            <a:gdLst/>
            <a:ahLst/>
            <a:cxnLst/>
            <a:rect l="0" t="0" r="r" b="b"/>
            <a:pathLst>
              <a:path w="1377" h="800">
                <a:moveTo>
                  <a:pt x="0" y="243"/>
                </a:moveTo>
                <a:lnTo>
                  <a:pt x="782" y="243"/>
                </a:lnTo>
                <a:lnTo>
                  <a:pt x="782" y="0"/>
                </a:lnTo>
                <a:lnTo>
                  <a:pt x="1376" y="399"/>
                </a:lnTo>
                <a:lnTo>
                  <a:pt x="782" y="799"/>
                </a:lnTo>
                <a:lnTo>
                  <a:pt x="782" y="555"/>
                </a:lnTo>
                <a:lnTo>
                  <a:pt x="0" y="555"/>
                </a:lnTo>
                <a:lnTo>
                  <a:pt x="0" y="243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6">
            <a:extLst>
              <a:ext uri="{FF2B5EF4-FFF2-40B4-BE49-F238E27FC236}">
                <a16:creationId xmlns:a16="http://schemas.microsoft.com/office/drawing/2014/main" id="{FFB00AE7-09CE-103F-3D23-BA360D76E9C1}"/>
              </a:ext>
            </a:extLst>
          </p:cNvPr>
          <p:cNvSpPr/>
          <p:nvPr/>
        </p:nvSpPr>
        <p:spPr>
          <a:xfrm rot="21449252">
            <a:off x="8666830" y="5374884"/>
            <a:ext cx="495000" cy="287280"/>
          </a:xfrm>
          <a:custGeom>
            <a:avLst/>
            <a:gdLst/>
            <a:ahLst/>
            <a:cxnLst/>
            <a:rect l="0" t="0" r="r" b="b"/>
            <a:pathLst>
              <a:path w="1377" h="800">
                <a:moveTo>
                  <a:pt x="0" y="243"/>
                </a:moveTo>
                <a:lnTo>
                  <a:pt x="782" y="243"/>
                </a:lnTo>
                <a:lnTo>
                  <a:pt x="782" y="0"/>
                </a:lnTo>
                <a:lnTo>
                  <a:pt x="1376" y="399"/>
                </a:lnTo>
                <a:lnTo>
                  <a:pt x="782" y="799"/>
                </a:lnTo>
                <a:lnTo>
                  <a:pt x="782" y="555"/>
                </a:lnTo>
                <a:lnTo>
                  <a:pt x="0" y="555"/>
                </a:lnTo>
                <a:lnTo>
                  <a:pt x="0" y="243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8127732F-FDDE-9A2E-E5E5-AC83E9B9FE1C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8093389" y="3720945"/>
            <a:ext cx="685406" cy="776810"/>
          </a:xfrm>
          <a:prstGeom prst="rect">
            <a:avLst/>
          </a:prstGeom>
          <a:ln>
            <a:noFill/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9231323-2F2D-AECB-A4A8-AF4C34DED1D6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9306943" y="5149080"/>
            <a:ext cx="738887" cy="7388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5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8692" y="621791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9</a:t>
            </a:fld>
            <a:endParaRPr lang="es-ES"/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31E957C0-B161-750D-0F24-A459C02A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98" y="884903"/>
            <a:ext cx="107716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kern="1200" cap="all" baseline="0" dirty="0">
                <a:latin typeface="+mj-lt"/>
                <a:ea typeface="+mj-ea"/>
                <a:cs typeface="+mj-cs"/>
              </a:rPr>
              <a:t>Investigación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B807445-79BA-5DCF-99E0-905EE374E04A}"/>
              </a:ext>
            </a:extLst>
          </p:cNvPr>
          <p:cNvSpPr txBox="1"/>
          <p:nvPr/>
        </p:nvSpPr>
        <p:spPr>
          <a:xfrm>
            <a:off x="626772" y="2103792"/>
            <a:ext cx="94190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800" dirty="0"/>
              <a:t>Fuente de datos utilizados: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Datos estructurados: INE, Datos del Gobierno de España, </a:t>
            </a:r>
            <a:r>
              <a:rPr lang="es-ES" dirty="0" err="1"/>
              <a:t>Scientific</a:t>
            </a:r>
            <a:r>
              <a:rPr lang="es-ES" dirty="0"/>
              <a:t> Index, QEDU.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Datos no estructurados:  Tweets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	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0478EC-DC39-9912-5569-AC99E37C325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583496" y="2836809"/>
            <a:ext cx="433136" cy="367032"/>
          </a:xfrm>
          <a:prstGeom prst="rect">
            <a:avLst/>
          </a:prstGeom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149EAC0-0985-74C1-2A0C-16FF2E18F635}"/>
              </a:ext>
            </a:extLst>
          </p:cNvPr>
          <p:cNvSpPr txBox="1"/>
          <p:nvPr/>
        </p:nvSpPr>
        <p:spPr>
          <a:xfrm>
            <a:off x="626772" y="3629769"/>
            <a:ext cx="4652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Métodos de recolección: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Python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243085-683E-3D59-57D4-A620B93C32DC}"/>
              </a:ext>
            </a:extLst>
          </p:cNvPr>
          <p:cNvSpPr txBox="1"/>
          <p:nvPr/>
        </p:nvSpPr>
        <p:spPr>
          <a:xfrm>
            <a:off x="577780" y="5062094"/>
            <a:ext cx="86418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Desafíos: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poder adquirir tweets reales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Estructuración de los datos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2EB0632-830B-9850-7E84-3627161995A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324542" y="3899014"/>
            <a:ext cx="1751806" cy="621300"/>
          </a:xfrm>
          <a:prstGeom prst="rect">
            <a:avLst/>
          </a:prstGeom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1FAF9C-A9D9-0AA2-B4B0-1EAC1647C267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507275" y="4697267"/>
            <a:ext cx="1569073" cy="821257"/>
          </a:xfrm>
          <a:prstGeom prst="rect">
            <a:avLst/>
          </a:prstGeom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F6BE28B-8BCD-0C42-AC5E-58A2A744A47C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660445" y="5594675"/>
            <a:ext cx="718247" cy="718247"/>
          </a:xfrm>
          <a:prstGeom prst="rect">
            <a:avLst/>
          </a:prstGeom>
          <a:ln>
            <a:noFill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53A8362-65E0-EBB3-3CAF-45C42BC0033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7788092" y="5229851"/>
            <a:ext cx="648000" cy="648000"/>
          </a:xfrm>
          <a:prstGeom prst="rect">
            <a:avLst/>
          </a:prstGeom>
          <a:ln>
            <a:noFill/>
          </a:ln>
        </p:spPr>
      </p:pic>
      <p:sp>
        <p:nvSpPr>
          <p:cNvPr id="14" name="CustomShape 6">
            <a:extLst>
              <a:ext uri="{FF2B5EF4-FFF2-40B4-BE49-F238E27FC236}">
                <a16:creationId xmlns:a16="http://schemas.microsoft.com/office/drawing/2014/main" id="{E5EBE2E3-958B-B668-2F73-A08D23D58057}"/>
              </a:ext>
            </a:extLst>
          </p:cNvPr>
          <p:cNvSpPr/>
          <p:nvPr/>
        </p:nvSpPr>
        <p:spPr>
          <a:xfrm rot="1225033">
            <a:off x="7057141" y="5095727"/>
            <a:ext cx="495000" cy="287280"/>
          </a:xfrm>
          <a:custGeom>
            <a:avLst/>
            <a:gdLst/>
            <a:ahLst/>
            <a:cxnLst/>
            <a:rect l="0" t="0" r="r" b="b"/>
            <a:pathLst>
              <a:path w="1377" h="800">
                <a:moveTo>
                  <a:pt x="0" y="243"/>
                </a:moveTo>
                <a:lnTo>
                  <a:pt x="782" y="243"/>
                </a:lnTo>
                <a:lnTo>
                  <a:pt x="782" y="0"/>
                </a:lnTo>
                <a:lnTo>
                  <a:pt x="1376" y="399"/>
                </a:lnTo>
                <a:lnTo>
                  <a:pt x="782" y="799"/>
                </a:lnTo>
                <a:lnTo>
                  <a:pt x="782" y="555"/>
                </a:lnTo>
                <a:lnTo>
                  <a:pt x="0" y="555"/>
                </a:lnTo>
                <a:lnTo>
                  <a:pt x="0" y="243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_tradnl" dirty="0"/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AE74E28E-7322-EE21-E6B5-ABE1A7B9311A}"/>
              </a:ext>
            </a:extLst>
          </p:cNvPr>
          <p:cNvSpPr/>
          <p:nvPr/>
        </p:nvSpPr>
        <p:spPr>
          <a:xfrm rot="20320534">
            <a:off x="7065643" y="5717359"/>
            <a:ext cx="495000" cy="287280"/>
          </a:xfrm>
          <a:custGeom>
            <a:avLst/>
            <a:gdLst/>
            <a:ahLst/>
            <a:cxnLst/>
            <a:rect l="0" t="0" r="r" b="b"/>
            <a:pathLst>
              <a:path w="1377" h="800">
                <a:moveTo>
                  <a:pt x="0" y="243"/>
                </a:moveTo>
                <a:lnTo>
                  <a:pt x="782" y="243"/>
                </a:lnTo>
                <a:lnTo>
                  <a:pt x="782" y="0"/>
                </a:lnTo>
                <a:lnTo>
                  <a:pt x="1376" y="399"/>
                </a:lnTo>
                <a:lnTo>
                  <a:pt x="782" y="799"/>
                </a:lnTo>
                <a:lnTo>
                  <a:pt x="782" y="555"/>
                </a:lnTo>
                <a:lnTo>
                  <a:pt x="0" y="555"/>
                </a:lnTo>
                <a:lnTo>
                  <a:pt x="0" y="243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6">
            <a:extLst>
              <a:ext uri="{FF2B5EF4-FFF2-40B4-BE49-F238E27FC236}">
                <a16:creationId xmlns:a16="http://schemas.microsoft.com/office/drawing/2014/main" id="{01C23F27-5DA0-51A8-D00C-9804E74BC20E}"/>
              </a:ext>
            </a:extLst>
          </p:cNvPr>
          <p:cNvSpPr/>
          <p:nvPr/>
        </p:nvSpPr>
        <p:spPr>
          <a:xfrm>
            <a:off x="7414906" y="4029051"/>
            <a:ext cx="495000" cy="287280"/>
          </a:xfrm>
          <a:custGeom>
            <a:avLst/>
            <a:gdLst/>
            <a:ahLst/>
            <a:cxnLst/>
            <a:rect l="0" t="0" r="r" b="b"/>
            <a:pathLst>
              <a:path w="1377" h="800">
                <a:moveTo>
                  <a:pt x="0" y="243"/>
                </a:moveTo>
                <a:lnTo>
                  <a:pt x="782" y="243"/>
                </a:lnTo>
                <a:lnTo>
                  <a:pt x="782" y="0"/>
                </a:lnTo>
                <a:lnTo>
                  <a:pt x="1376" y="399"/>
                </a:lnTo>
                <a:lnTo>
                  <a:pt x="782" y="799"/>
                </a:lnTo>
                <a:lnTo>
                  <a:pt x="782" y="555"/>
                </a:lnTo>
                <a:lnTo>
                  <a:pt x="0" y="555"/>
                </a:lnTo>
                <a:lnTo>
                  <a:pt x="0" y="243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6">
            <a:extLst>
              <a:ext uri="{FF2B5EF4-FFF2-40B4-BE49-F238E27FC236}">
                <a16:creationId xmlns:a16="http://schemas.microsoft.com/office/drawing/2014/main" id="{FFB00AE7-09CE-103F-3D23-BA360D76E9C1}"/>
              </a:ext>
            </a:extLst>
          </p:cNvPr>
          <p:cNvSpPr/>
          <p:nvPr/>
        </p:nvSpPr>
        <p:spPr>
          <a:xfrm rot="21449252">
            <a:off x="8666830" y="5374884"/>
            <a:ext cx="495000" cy="287280"/>
          </a:xfrm>
          <a:custGeom>
            <a:avLst/>
            <a:gdLst/>
            <a:ahLst/>
            <a:cxnLst/>
            <a:rect l="0" t="0" r="r" b="b"/>
            <a:pathLst>
              <a:path w="1377" h="800">
                <a:moveTo>
                  <a:pt x="0" y="243"/>
                </a:moveTo>
                <a:lnTo>
                  <a:pt x="782" y="243"/>
                </a:lnTo>
                <a:lnTo>
                  <a:pt x="782" y="0"/>
                </a:lnTo>
                <a:lnTo>
                  <a:pt x="1376" y="399"/>
                </a:lnTo>
                <a:lnTo>
                  <a:pt x="782" y="799"/>
                </a:lnTo>
                <a:lnTo>
                  <a:pt x="782" y="555"/>
                </a:lnTo>
                <a:lnTo>
                  <a:pt x="0" y="555"/>
                </a:lnTo>
                <a:lnTo>
                  <a:pt x="0" y="243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8127732F-FDDE-9A2E-E5E5-AC83E9B9FE1C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8093389" y="3720945"/>
            <a:ext cx="685406" cy="776810"/>
          </a:xfrm>
          <a:prstGeom prst="rect">
            <a:avLst/>
          </a:prstGeom>
          <a:ln>
            <a:noFill/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9231323-2F2D-AECB-A4A8-AF4C34DED1D6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9306943" y="5149080"/>
            <a:ext cx="738887" cy="7388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016893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oDeGradiente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3_TF89338750_Win32" id="{E25F22B5-53A1-440F-9B37-5B4A6AFBF982}" vid="{90864C51-0CF7-4B4C-9DB6-59D60EBAC1C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{7A6C9144-296A-4B1F-9A17-4B6229D0DC40}tf89338750_win32</Template>
  <TotalTime>354</TotalTime>
  <Words>321</Words>
  <Application>Microsoft Office PowerPoint</Application>
  <PresentationFormat>Panorámica</PresentationFormat>
  <Paragraphs>153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Söhne</vt:lpstr>
      <vt:lpstr>Univers</vt:lpstr>
      <vt:lpstr>Wingdings</vt:lpstr>
      <vt:lpstr>UniversoDeGradientes</vt:lpstr>
      <vt:lpstr>U-pick</vt:lpstr>
      <vt:lpstr>Agenda</vt:lpstr>
      <vt:lpstr>Motivación</vt:lpstr>
      <vt:lpstr>Objetivos:</vt:lpstr>
      <vt:lpstr>Aplicaciones:</vt:lpstr>
      <vt:lpstr>Metodología:</vt:lpstr>
      <vt:lpstr>Proceso</vt:lpstr>
      <vt:lpstr>Investigación</vt:lpstr>
      <vt:lpstr>Investigación</vt:lpstr>
      <vt:lpstr>Ingesta – datos estructurados </vt:lpstr>
      <vt:lpstr>Ingesta – datos no estructurados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Producto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U-pick</dc:title>
  <dc:creator>Christina Mercedes Araujo Molano</dc:creator>
  <cp:lastModifiedBy>Christina Mercedes Araujo Molano</cp:lastModifiedBy>
  <cp:revision>6</cp:revision>
  <dcterms:created xsi:type="dcterms:W3CDTF">2023-07-25T15:28:13Z</dcterms:created>
  <dcterms:modified xsi:type="dcterms:W3CDTF">2023-07-27T17:38:27Z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