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307" r:id="rId6"/>
    <p:sldId id="308" r:id="rId7"/>
    <p:sldId id="315" r:id="rId8"/>
    <p:sldId id="320" r:id="rId9"/>
    <p:sldId id="313" r:id="rId10"/>
    <p:sldId id="314" r:id="rId11"/>
    <p:sldId id="316" r:id="rId12"/>
    <p:sldId id="321" r:id="rId13"/>
    <p:sldId id="317" r:id="rId14"/>
    <p:sldId id="318" r:id="rId15"/>
    <p:sldId id="322" r:id="rId16"/>
    <p:sldId id="294" r:id="rId17"/>
    <p:sldId id="319" r:id="rId18"/>
    <p:sldId id="324" r:id="rId19"/>
    <p:sldId id="312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E57"/>
    <a:srgbClr val="484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533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D3272-0677-49F5-BB8A-025CF4D66F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C334E6-50C7-4E69-B23A-C15376277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Crear</a:t>
          </a:r>
          <a:r>
            <a:rPr lang="en-US" baseline="0" dirty="0"/>
            <a:t> un </a:t>
          </a:r>
          <a:r>
            <a:rPr lang="en-US" baseline="0" dirty="0" err="1"/>
            <a:t>sistema</a:t>
          </a:r>
          <a:r>
            <a:rPr lang="en-US" baseline="0" dirty="0"/>
            <a:t> de </a:t>
          </a:r>
          <a:r>
            <a:rPr lang="en-US" baseline="0" dirty="0" err="1"/>
            <a:t>recomendación</a:t>
          </a:r>
          <a:endParaRPr lang="en-US" dirty="0"/>
        </a:p>
      </dgm:t>
    </dgm:pt>
    <dgm:pt modelId="{7991CEEA-918C-4FC4-8F82-23839D34BBB4}" type="parTrans" cxnId="{90E0763F-7D9F-4CF1-90AA-569BE01FAA7B}">
      <dgm:prSet/>
      <dgm:spPr/>
      <dgm:t>
        <a:bodyPr/>
        <a:lstStyle/>
        <a:p>
          <a:endParaRPr lang="en-US"/>
        </a:p>
      </dgm:t>
    </dgm:pt>
    <dgm:pt modelId="{33DAC3A9-DEDB-4B5C-B735-71E8EC2F997A}" type="sibTrans" cxnId="{90E0763F-7D9F-4CF1-90AA-569BE01FAA7B}">
      <dgm:prSet/>
      <dgm:spPr/>
      <dgm:t>
        <a:bodyPr/>
        <a:lstStyle/>
        <a:p>
          <a:endParaRPr lang="en-US"/>
        </a:p>
      </dgm:t>
    </dgm:pt>
    <dgm:pt modelId="{F0294EF3-3FC4-467B-A6B5-05F30C201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Crear</a:t>
          </a:r>
          <a:r>
            <a:rPr lang="en-US" baseline="0" dirty="0"/>
            <a:t> un </a:t>
          </a:r>
          <a:r>
            <a:rPr lang="en-US" baseline="0" dirty="0" err="1"/>
            <a:t>algoritmo</a:t>
          </a:r>
          <a:r>
            <a:rPr lang="en-US" baseline="0" dirty="0"/>
            <a:t> de </a:t>
          </a:r>
          <a:r>
            <a:rPr lang="en-US" baseline="0" dirty="0" err="1"/>
            <a:t>afinidad</a:t>
          </a:r>
          <a:endParaRPr lang="en-US" dirty="0"/>
        </a:p>
      </dgm:t>
    </dgm:pt>
    <dgm:pt modelId="{AF5C8DDA-1446-47BC-9D03-F3AD53AD07E1}" type="parTrans" cxnId="{707F54A2-D108-4DD0-BC36-9C7CDA223D1E}">
      <dgm:prSet/>
      <dgm:spPr/>
      <dgm:t>
        <a:bodyPr/>
        <a:lstStyle/>
        <a:p>
          <a:endParaRPr lang="en-US"/>
        </a:p>
      </dgm:t>
    </dgm:pt>
    <dgm:pt modelId="{AE1BB548-69D8-4FD5-A6B3-357CBBA0DFDF}" type="sibTrans" cxnId="{707F54A2-D108-4DD0-BC36-9C7CDA223D1E}">
      <dgm:prSet/>
      <dgm:spPr/>
      <dgm:t>
        <a:bodyPr/>
        <a:lstStyle/>
        <a:p>
          <a:endParaRPr lang="en-US"/>
        </a:p>
      </dgm:t>
    </dgm:pt>
    <dgm:pt modelId="{0CDB94F8-7A6B-4A9F-9D39-09A8AF33DEE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Ofrecer asesoramiento académico y profesional </a:t>
          </a:r>
          <a:endParaRPr lang="en-US" dirty="0"/>
        </a:p>
      </dgm:t>
    </dgm:pt>
    <dgm:pt modelId="{FBAE3DFB-E944-4F1E-9C86-0900F134FC91}" type="parTrans" cxnId="{6622994E-0783-4156-BE69-76B61A171F40}">
      <dgm:prSet/>
      <dgm:spPr/>
      <dgm:t>
        <a:bodyPr/>
        <a:lstStyle/>
        <a:p>
          <a:endParaRPr lang="en-US"/>
        </a:p>
      </dgm:t>
    </dgm:pt>
    <dgm:pt modelId="{DE1DDD20-33DA-40B3-B62E-6C4FAC6C9CCC}" type="sibTrans" cxnId="{6622994E-0783-4156-BE69-76B61A171F40}">
      <dgm:prSet/>
      <dgm:spPr/>
      <dgm:t>
        <a:bodyPr/>
        <a:lstStyle/>
        <a:p>
          <a:endParaRPr lang="en-US"/>
        </a:p>
      </dgm:t>
    </dgm:pt>
    <dgm:pt modelId="{794ACE7B-7E30-48FE-A078-964706864386}" type="pres">
      <dgm:prSet presAssocID="{EF1D3272-0677-49F5-BB8A-025CF4D66F87}" presName="root" presStyleCnt="0">
        <dgm:presLayoutVars>
          <dgm:dir/>
          <dgm:resizeHandles val="exact"/>
        </dgm:presLayoutVars>
      </dgm:prSet>
      <dgm:spPr/>
    </dgm:pt>
    <dgm:pt modelId="{2DF59DB8-D556-44FF-801D-BB7D3C83B4A0}" type="pres">
      <dgm:prSet presAssocID="{B5C334E6-50C7-4E69-B23A-C15376277750}" presName="compNode" presStyleCnt="0"/>
      <dgm:spPr/>
    </dgm:pt>
    <dgm:pt modelId="{9FD8B844-5AD5-4CFC-8482-252442F6B83B}" type="pres">
      <dgm:prSet presAssocID="{B5C334E6-50C7-4E69-B23A-C15376277750}" presName="bgRect" presStyleLbl="bgShp" presStyleIdx="0" presStyleCnt="3"/>
      <dgm:spPr/>
    </dgm:pt>
    <dgm:pt modelId="{CE2C7FF8-E3B8-46D0-99EA-B953E8E58246}" type="pres">
      <dgm:prSet presAssocID="{B5C334E6-50C7-4E69-B23A-C153762777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B760ED44-B435-4C86-B106-A78B75DEB1B1}" type="pres">
      <dgm:prSet presAssocID="{B5C334E6-50C7-4E69-B23A-C15376277750}" presName="spaceRect" presStyleCnt="0"/>
      <dgm:spPr/>
    </dgm:pt>
    <dgm:pt modelId="{7995B83B-96F7-464B-B16D-CA56D1360999}" type="pres">
      <dgm:prSet presAssocID="{B5C334E6-50C7-4E69-B23A-C15376277750}" presName="parTx" presStyleLbl="revTx" presStyleIdx="0" presStyleCnt="3">
        <dgm:presLayoutVars>
          <dgm:chMax val="0"/>
          <dgm:chPref val="0"/>
        </dgm:presLayoutVars>
      </dgm:prSet>
      <dgm:spPr/>
    </dgm:pt>
    <dgm:pt modelId="{448A61EE-D3B1-4ED1-B0DE-0F9191BCF37C}" type="pres">
      <dgm:prSet presAssocID="{33DAC3A9-DEDB-4B5C-B735-71E8EC2F997A}" presName="sibTrans" presStyleCnt="0"/>
      <dgm:spPr/>
    </dgm:pt>
    <dgm:pt modelId="{FD523BEB-5EBB-4955-9101-D132C9AFE12E}" type="pres">
      <dgm:prSet presAssocID="{F0294EF3-3FC4-467B-A6B5-05F30C201887}" presName="compNode" presStyleCnt="0"/>
      <dgm:spPr/>
    </dgm:pt>
    <dgm:pt modelId="{A0A842EA-C99E-427A-9B7D-A605BB486F12}" type="pres">
      <dgm:prSet presAssocID="{F0294EF3-3FC4-467B-A6B5-05F30C201887}" presName="bgRect" presStyleLbl="bgShp" presStyleIdx="1" presStyleCnt="3"/>
      <dgm:spPr/>
    </dgm:pt>
    <dgm:pt modelId="{F631062B-15D5-4632-A9FA-8919C17BFD4C}" type="pres">
      <dgm:prSet presAssocID="{F0294EF3-3FC4-467B-A6B5-05F30C2018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A1EE97B0-EBF2-4FA7-81B6-1245DC04C229}" type="pres">
      <dgm:prSet presAssocID="{F0294EF3-3FC4-467B-A6B5-05F30C201887}" presName="spaceRect" presStyleCnt="0"/>
      <dgm:spPr/>
    </dgm:pt>
    <dgm:pt modelId="{1FFE3E6B-9F59-4C76-88EC-888AA362670E}" type="pres">
      <dgm:prSet presAssocID="{F0294EF3-3FC4-467B-A6B5-05F30C201887}" presName="parTx" presStyleLbl="revTx" presStyleIdx="1" presStyleCnt="3">
        <dgm:presLayoutVars>
          <dgm:chMax val="0"/>
          <dgm:chPref val="0"/>
        </dgm:presLayoutVars>
      </dgm:prSet>
      <dgm:spPr/>
    </dgm:pt>
    <dgm:pt modelId="{A041F78F-3D50-482C-BACF-818A9476F5B0}" type="pres">
      <dgm:prSet presAssocID="{AE1BB548-69D8-4FD5-A6B3-357CBBA0DFDF}" presName="sibTrans" presStyleCnt="0"/>
      <dgm:spPr/>
    </dgm:pt>
    <dgm:pt modelId="{CE28592D-1B7E-4B5C-B012-8F5B882B7203}" type="pres">
      <dgm:prSet presAssocID="{0CDB94F8-7A6B-4A9F-9D39-09A8AF33DEE2}" presName="compNode" presStyleCnt="0"/>
      <dgm:spPr/>
    </dgm:pt>
    <dgm:pt modelId="{86C49CFE-F890-4C1E-B4E3-B4EBA3A196C9}" type="pres">
      <dgm:prSet presAssocID="{0CDB94F8-7A6B-4A9F-9D39-09A8AF33DEE2}" presName="bgRect" presStyleLbl="bgShp" presStyleIdx="2" presStyleCnt="3"/>
      <dgm:spPr/>
    </dgm:pt>
    <dgm:pt modelId="{38182A7C-D708-4FE8-85CC-3ED12988EB7E}" type="pres">
      <dgm:prSet presAssocID="{0CDB94F8-7A6B-4A9F-9D39-09A8AF33DE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7B6E7B4-0CDA-48AB-977B-78A4B6FAB94E}" type="pres">
      <dgm:prSet presAssocID="{0CDB94F8-7A6B-4A9F-9D39-09A8AF33DEE2}" presName="spaceRect" presStyleCnt="0"/>
      <dgm:spPr/>
    </dgm:pt>
    <dgm:pt modelId="{4E2506E4-04E5-4D41-8E5A-000E065414C1}" type="pres">
      <dgm:prSet presAssocID="{0CDB94F8-7A6B-4A9F-9D39-09A8AF33DE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E0763F-7D9F-4CF1-90AA-569BE01FAA7B}" srcId="{EF1D3272-0677-49F5-BB8A-025CF4D66F87}" destId="{B5C334E6-50C7-4E69-B23A-C15376277750}" srcOrd="0" destOrd="0" parTransId="{7991CEEA-918C-4FC4-8F82-23839D34BBB4}" sibTransId="{33DAC3A9-DEDB-4B5C-B735-71E8EC2F997A}"/>
    <dgm:cxn modelId="{1A62D067-3997-4252-BDB6-A15519B8D2DF}" type="presOf" srcId="{F0294EF3-3FC4-467B-A6B5-05F30C201887}" destId="{1FFE3E6B-9F59-4C76-88EC-888AA362670E}" srcOrd="0" destOrd="0" presId="urn:microsoft.com/office/officeart/2018/2/layout/IconVerticalSolidList"/>
    <dgm:cxn modelId="{6622994E-0783-4156-BE69-76B61A171F40}" srcId="{EF1D3272-0677-49F5-BB8A-025CF4D66F87}" destId="{0CDB94F8-7A6B-4A9F-9D39-09A8AF33DEE2}" srcOrd="2" destOrd="0" parTransId="{FBAE3DFB-E944-4F1E-9C86-0900F134FC91}" sibTransId="{DE1DDD20-33DA-40B3-B62E-6C4FAC6C9CCC}"/>
    <dgm:cxn modelId="{02751A9D-08D4-4182-A552-A36CB9A230BD}" type="presOf" srcId="{0CDB94F8-7A6B-4A9F-9D39-09A8AF33DEE2}" destId="{4E2506E4-04E5-4D41-8E5A-000E065414C1}" srcOrd="0" destOrd="0" presId="urn:microsoft.com/office/officeart/2018/2/layout/IconVerticalSolidList"/>
    <dgm:cxn modelId="{707F54A2-D108-4DD0-BC36-9C7CDA223D1E}" srcId="{EF1D3272-0677-49F5-BB8A-025CF4D66F87}" destId="{F0294EF3-3FC4-467B-A6B5-05F30C201887}" srcOrd="1" destOrd="0" parTransId="{AF5C8DDA-1446-47BC-9D03-F3AD53AD07E1}" sibTransId="{AE1BB548-69D8-4FD5-A6B3-357CBBA0DFDF}"/>
    <dgm:cxn modelId="{A449B0AE-7AAC-47F9-8761-6A982AB7A85D}" type="presOf" srcId="{EF1D3272-0677-49F5-BB8A-025CF4D66F87}" destId="{794ACE7B-7E30-48FE-A078-964706864386}" srcOrd="0" destOrd="0" presId="urn:microsoft.com/office/officeart/2018/2/layout/IconVerticalSolidList"/>
    <dgm:cxn modelId="{1D1D3BEC-D16D-47F3-9F99-2BE2ED61F95E}" type="presOf" srcId="{B5C334E6-50C7-4E69-B23A-C15376277750}" destId="{7995B83B-96F7-464B-B16D-CA56D1360999}" srcOrd="0" destOrd="0" presId="urn:microsoft.com/office/officeart/2018/2/layout/IconVerticalSolidList"/>
    <dgm:cxn modelId="{51E209DF-B8E1-4093-AB9D-9D7039C8DC5A}" type="presParOf" srcId="{794ACE7B-7E30-48FE-A078-964706864386}" destId="{2DF59DB8-D556-44FF-801D-BB7D3C83B4A0}" srcOrd="0" destOrd="0" presId="urn:microsoft.com/office/officeart/2018/2/layout/IconVerticalSolidList"/>
    <dgm:cxn modelId="{F4677B6D-FEBD-42C8-9A48-190B73D8A5E3}" type="presParOf" srcId="{2DF59DB8-D556-44FF-801D-BB7D3C83B4A0}" destId="{9FD8B844-5AD5-4CFC-8482-252442F6B83B}" srcOrd="0" destOrd="0" presId="urn:microsoft.com/office/officeart/2018/2/layout/IconVerticalSolidList"/>
    <dgm:cxn modelId="{3CE8E7E0-4EB5-4CD3-95BC-94A6E2116578}" type="presParOf" srcId="{2DF59DB8-D556-44FF-801D-BB7D3C83B4A0}" destId="{CE2C7FF8-E3B8-46D0-99EA-B953E8E58246}" srcOrd="1" destOrd="0" presId="urn:microsoft.com/office/officeart/2018/2/layout/IconVerticalSolidList"/>
    <dgm:cxn modelId="{F9186C4C-E353-4463-9F05-2C30AC0397E0}" type="presParOf" srcId="{2DF59DB8-D556-44FF-801D-BB7D3C83B4A0}" destId="{B760ED44-B435-4C86-B106-A78B75DEB1B1}" srcOrd="2" destOrd="0" presId="urn:microsoft.com/office/officeart/2018/2/layout/IconVerticalSolidList"/>
    <dgm:cxn modelId="{F491D02F-A7A8-49E2-B950-3B1991EB1FD1}" type="presParOf" srcId="{2DF59DB8-D556-44FF-801D-BB7D3C83B4A0}" destId="{7995B83B-96F7-464B-B16D-CA56D1360999}" srcOrd="3" destOrd="0" presId="urn:microsoft.com/office/officeart/2018/2/layout/IconVerticalSolidList"/>
    <dgm:cxn modelId="{64F516D9-C535-45ED-ADD9-FC432C285AE4}" type="presParOf" srcId="{794ACE7B-7E30-48FE-A078-964706864386}" destId="{448A61EE-D3B1-4ED1-B0DE-0F9191BCF37C}" srcOrd="1" destOrd="0" presId="urn:microsoft.com/office/officeart/2018/2/layout/IconVerticalSolidList"/>
    <dgm:cxn modelId="{E0D99E2F-8FF9-4458-A376-4049DE47C528}" type="presParOf" srcId="{794ACE7B-7E30-48FE-A078-964706864386}" destId="{FD523BEB-5EBB-4955-9101-D132C9AFE12E}" srcOrd="2" destOrd="0" presId="urn:microsoft.com/office/officeart/2018/2/layout/IconVerticalSolidList"/>
    <dgm:cxn modelId="{BF73E98E-EE78-4D0A-B590-E4E6E08FD896}" type="presParOf" srcId="{FD523BEB-5EBB-4955-9101-D132C9AFE12E}" destId="{A0A842EA-C99E-427A-9B7D-A605BB486F12}" srcOrd="0" destOrd="0" presId="urn:microsoft.com/office/officeart/2018/2/layout/IconVerticalSolidList"/>
    <dgm:cxn modelId="{2ECCA537-B22E-4CDF-9B02-069E0D73F193}" type="presParOf" srcId="{FD523BEB-5EBB-4955-9101-D132C9AFE12E}" destId="{F631062B-15D5-4632-A9FA-8919C17BFD4C}" srcOrd="1" destOrd="0" presId="urn:microsoft.com/office/officeart/2018/2/layout/IconVerticalSolidList"/>
    <dgm:cxn modelId="{103EC7E9-9B82-432B-BFDD-EBDCBAA41560}" type="presParOf" srcId="{FD523BEB-5EBB-4955-9101-D132C9AFE12E}" destId="{A1EE97B0-EBF2-4FA7-81B6-1245DC04C229}" srcOrd="2" destOrd="0" presId="urn:microsoft.com/office/officeart/2018/2/layout/IconVerticalSolidList"/>
    <dgm:cxn modelId="{99A77C7F-EFAA-4BE7-B599-C0353B1065CB}" type="presParOf" srcId="{FD523BEB-5EBB-4955-9101-D132C9AFE12E}" destId="{1FFE3E6B-9F59-4C76-88EC-888AA362670E}" srcOrd="3" destOrd="0" presId="urn:microsoft.com/office/officeart/2018/2/layout/IconVerticalSolidList"/>
    <dgm:cxn modelId="{3C64ACFB-DE7E-42EA-A0B0-734B5CA6AAD8}" type="presParOf" srcId="{794ACE7B-7E30-48FE-A078-964706864386}" destId="{A041F78F-3D50-482C-BACF-818A9476F5B0}" srcOrd="3" destOrd="0" presId="urn:microsoft.com/office/officeart/2018/2/layout/IconVerticalSolidList"/>
    <dgm:cxn modelId="{BC315C7C-9840-491E-9C85-7F67B542F9B3}" type="presParOf" srcId="{794ACE7B-7E30-48FE-A078-964706864386}" destId="{CE28592D-1B7E-4B5C-B012-8F5B882B7203}" srcOrd="4" destOrd="0" presId="urn:microsoft.com/office/officeart/2018/2/layout/IconVerticalSolidList"/>
    <dgm:cxn modelId="{5BB96213-42C1-4EFD-BFE1-38261F9CDEE6}" type="presParOf" srcId="{CE28592D-1B7E-4B5C-B012-8F5B882B7203}" destId="{86C49CFE-F890-4C1E-B4E3-B4EBA3A196C9}" srcOrd="0" destOrd="0" presId="urn:microsoft.com/office/officeart/2018/2/layout/IconVerticalSolidList"/>
    <dgm:cxn modelId="{133460EF-BC72-4B8E-8B2A-657DEC7518A1}" type="presParOf" srcId="{CE28592D-1B7E-4B5C-B012-8F5B882B7203}" destId="{38182A7C-D708-4FE8-85CC-3ED12988EB7E}" srcOrd="1" destOrd="0" presId="urn:microsoft.com/office/officeart/2018/2/layout/IconVerticalSolidList"/>
    <dgm:cxn modelId="{2953B172-CBE3-4473-96F0-1478CB9A576E}" type="presParOf" srcId="{CE28592D-1B7E-4B5C-B012-8F5B882B7203}" destId="{F7B6E7B4-0CDA-48AB-977B-78A4B6FAB94E}" srcOrd="2" destOrd="0" presId="urn:microsoft.com/office/officeart/2018/2/layout/IconVerticalSolidList"/>
    <dgm:cxn modelId="{49E84500-6A89-4EE0-96B6-713A29DD4FAF}" type="presParOf" srcId="{CE28592D-1B7E-4B5C-B012-8F5B882B7203}" destId="{4E2506E4-04E5-4D41-8E5A-000E065414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D3272-0677-49F5-BB8A-025CF4D66F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C334E6-50C7-4E69-B23A-C15376277750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noProof="0" dirty="0"/>
            <a:t>Proporcionar</a:t>
          </a:r>
          <a:r>
            <a:rPr lang="en-US" baseline="0" dirty="0"/>
            <a:t> </a:t>
          </a:r>
          <a:r>
            <a:rPr lang="en-US" baseline="0" dirty="0" err="1"/>
            <a:t>una</a:t>
          </a:r>
          <a:r>
            <a:rPr lang="en-US" baseline="0" dirty="0"/>
            <a:t> </a:t>
          </a:r>
          <a:r>
            <a:rPr lang="en-US" baseline="0" dirty="0" err="1"/>
            <a:t>lista</a:t>
          </a:r>
          <a:r>
            <a:rPr lang="en-US" baseline="0" dirty="0"/>
            <a:t> de </a:t>
          </a:r>
          <a:r>
            <a:rPr lang="en-US" baseline="0" dirty="0" err="1"/>
            <a:t>universidades</a:t>
          </a:r>
          <a:r>
            <a:rPr lang="en-US" baseline="0" dirty="0"/>
            <a:t> </a:t>
          </a:r>
          <a:r>
            <a:rPr lang="en-US" baseline="0" dirty="0" err="1"/>
            <a:t>en</a:t>
          </a:r>
          <a:r>
            <a:rPr lang="en-US" baseline="0" dirty="0"/>
            <a:t> </a:t>
          </a:r>
          <a:r>
            <a:rPr lang="en-US" baseline="0" dirty="0" err="1"/>
            <a:t>función</a:t>
          </a:r>
          <a:r>
            <a:rPr lang="en-US" baseline="0" dirty="0"/>
            <a:t> de </a:t>
          </a:r>
          <a:r>
            <a:rPr lang="en-US" baseline="0" dirty="0" err="1"/>
            <a:t>su</a:t>
          </a:r>
          <a:r>
            <a:rPr lang="en-US" baseline="0" dirty="0"/>
            <a:t> </a:t>
          </a:r>
          <a:r>
            <a:rPr lang="en-US" baseline="0" dirty="0" err="1"/>
            <a:t>perfil</a:t>
          </a:r>
          <a:r>
            <a:rPr lang="en-US" baseline="0" dirty="0"/>
            <a:t>, </a:t>
          </a:r>
          <a:r>
            <a:rPr lang="en-US" baseline="0" dirty="0" err="1"/>
            <a:t>preferencias</a:t>
          </a:r>
          <a:r>
            <a:rPr lang="en-US" baseline="0" dirty="0"/>
            <a:t> y </a:t>
          </a:r>
          <a:r>
            <a:rPr lang="en-US" baseline="0" dirty="0" err="1"/>
            <a:t>requisitos</a:t>
          </a:r>
          <a:r>
            <a:rPr lang="en-US" baseline="0" dirty="0"/>
            <a:t>.</a:t>
          </a:r>
          <a:endParaRPr lang="en-US" dirty="0"/>
        </a:p>
      </dgm:t>
    </dgm:pt>
    <dgm:pt modelId="{7991CEEA-918C-4FC4-8F82-23839D34BBB4}" type="parTrans" cxnId="{90E0763F-7D9F-4CF1-90AA-569BE01FAA7B}">
      <dgm:prSet/>
      <dgm:spPr/>
      <dgm:t>
        <a:bodyPr/>
        <a:lstStyle/>
        <a:p>
          <a:endParaRPr lang="en-US"/>
        </a:p>
      </dgm:t>
    </dgm:pt>
    <dgm:pt modelId="{33DAC3A9-DEDB-4B5C-B735-71E8EC2F997A}" type="sibTrans" cxnId="{90E0763F-7D9F-4CF1-90AA-569BE01FAA7B}">
      <dgm:prSet/>
      <dgm:spPr/>
      <dgm:t>
        <a:bodyPr/>
        <a:lstStyle/>
        <a:p>
          <a:endParaRPr lang="en-US"/>
        </a:p>
      </dgm:t>
    </dgm:pt>
    <dgm:pt modelId="{F0294EF3-3FC4-467B-A6B5-05F30C201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Comparativa</a:t>
          </a:r>
          <a:r>
            <a:rPr lang="en-US" dirty="0"/>
            <a:t> entre </a:t>
          </a:r>
          <a:r>
            <a:rPr lang="en-US" dirty="0" err="1"/>
            <a:t>universidades</a:t>
          </a:r>
          <a:endParaRPr lang="en-US" dirty="0"/>
        </a:p>
      </dgm:t>
    </dgm:pt>
    <dgm:pt modelId="{AF5C8DDA-1446-47BC-9D03-F3AD53AD07E1}" type="parTrans" cxnId="{707F54A2-D108-4DD0-BC36-9C7CDA223D1E}">
      <dgm:prSet/>
      <dgm:spPr/>
      <dgm:t>
        <a:bodyPr/>
        <a:lstStyle/>
        <a:p>
          <a:endParaRPr lang="en-US"/>
        </a:p>
      </dgm:t>
    </dgm:pt>
    <dgm:pt modelId="{AE1BB548-69D8-4FD5-A6B3-357CBBA0DFDF}" type="sibTrans" cxnId="{707F54A2-D108-4DD0-BC36-9C7CDA223D1E}">
      <dgm:prSet/>
      <dgm:spPr/>
      <dgm:t>
        <a:bodyPr/>
        <a:lstStyle/>
        <a:p>
          <a:endParaRPr lang="en-US"/>
        </a:p>
      </dgm:t>
    </dgm:pt>
    <dgm:pt modelId="{0CDB94F8-7A6B-4A9F-9D39-09A8AF33D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Estadísticas</a:t>
          </a:r>
          <a:r>
            <a:rPr lang="en-US" baseline="0" dirty="0"/>
            <a:t> y </a:t>
          </a:r>
          <a:r>
            <a:rPr lang="en-US" baseline="0" dirty="0" err="1"/>
            <a:t>análisis</a:t>
          </a:r>
          <a:endParaRPr lang="en-US" dirty="0"/>
        </a:p>
      </dgm:t>
    </dgm:pt>
    <dgm:pt modelId="{FBAE3DFB-E944-4F1E-9C86-0900F134FC91}" type="parTrans" cxnId="{6622994E-0783-4156-BE69-76B61A171F40}">
      <dgm:prSet/>
      <dgm:spPr/>
      <dgm:t>
        <a:bodyPr/>
        <a:lstStyle/>
        <a:p>
          <a:endParaRPr lang="en-US"/>
        </a:p>
      </dgm:t>
    </dgm:pt>
    <dgm:pt modelId="{DE1DDD20-33DA-40B3-B62E-6C4FAC6C9CCC}" type="sibTrans" cxnId="{6622994E-0783-4156-BE69-76B61A171F40}">
      <dgm:prSet/>
      <dgm:spPr/>
      <dgm:t>
        <a:bodyPr/>
        <a:lstStyle/>
        <a:p>
          <a:endParaRPr lang="en-US"/>
        </a:p>
      </dgm:t>
    </dgm:pt>
    <dgm:pt modelId="{794ACE7B-7E30-48FE-A078-964706864386}" type="pres">
      <dgm:prSet presAssocID="{EF1D3272-0677-49F5-BB8A-025CF4D66F87}" presName="root" presStyleCnt="0">
        <dgm:presLayoutVars>
          <dgm:dir/>
          <dgm:resizeHandles val="exact"/>
        </dgm:presLayoutVars>
      </dgm:prSet>
      <dgm:spPr/>
    </dgm:pt>
    <dgm:pt modelId="{2DF59DB8-D556-44FF-801D-BB7D3C83B4A0}" type="pres">
      <dgm:prSet presAssocID="{B5C334E6-50C7-4E69-B23A-C15376277750}" presName="compNode" presStyleCnt="0"/>
      <dgm:spPr/>
    </dgm:pt>
    <dgm:pt modelId="{9FD8B844-5AD5-4CFC-8482-252442F6B83B}" type="pres">
      <dgm:prSet presAssocID="{B5C334E6-50C7-4E69-B23A-C15376277750}" presName="bgRect" presStyleLbl="bgShp" presStyleIdx="0" presStyleCnt="3"/>
      <dgm:spPr/>
    </dgm:pt>
    <dgm:pt modelId="{CE2C7FF8-E3B8-46D0-99EA-B953E8E58246}" type="pres">
      <dgm:prSet presAssocID="{B5C334E6-50C7-4E69-B23A-C153762777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B760ED44-B435-4C86-B106-A78B75DEB1B1}" type="pres">
      <dgm:prSet presAssocID="{B5C334E6-50C7-4E69-B23A-C15376277750}" presName="spaceRect" presStyleCnt="0"/>
      <dgm:spPr/>
    </dgm:pt>
    <dgm:pt modelId="{7995B83B-96F7-464B-B16D-CA56D1360999}" type="pres">
      <dgm:prSet presAssocID="{B5C334E6-50C7-4E69-B23A-C15376277750}" presName="parTx" presStyleLbl="revTx" presStyleIdx="0" presStyleCnt="3">
        <dgm:presLayoutVars>
          <dgm:chMax val="0"/>
          <dgm:chPref val="0"/>
        </dgm:presLayoutVars>
      </dgm:prSet>
      <dgm:spPr/>
    </dgm:pt>
    <dgm:pt modelId="{448A61EE-D3B1-4ED1-B0DE-0F9191BCF37C}" type="pres">
      <dgm:prSet presAssocID="{33DAC3A9-DEDB-4B5C-B735-71E8EC2F997A}" presName="sibTrans" presStyleCnt="0"/>
      <dgm:spPr/>
    </dgm:pt>
    <dgm:pt modelId="{FD523BEB-5EBB-4955-9101-D132C9AFE12E}" type="pres">
      <dgm:prSet presAssocID="{F0294EF3-3FC4-467B-A6B5-05F30C201887}" presName="compNode" presStyleCnt="0"/>
      <dgm:spPr/>
    </dgm:pt>
    <dgm:pt modelId="{A0A842EA-C99E-427A-9B7D-A605BB486F12}" type="pres">
      <dgm:prSet presAssocID="{F0294EF3-3FC4-467B-A6B5-05F30C201887}" presName="bgRect" presStyleLbl="bgShp" presStyleIdx="1" presStyleCnt="3"/>
      <dgm:spPr/>
    </dgm:pt>
    <dgm:pt modelId="{F631062B-15D5-4632-A9FA-8919C17BFD4C}" type="pres">
      <dgm:prSet presAssocID="{F0294EF3-3FC4-467B-A6B5-05F30C2018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A1EE97B0-EBF2-4FA7-81B6-1245DC04C229}" type="pres">
      <dgm:prSet presAssocID="{F0294EF3-3FC4-467B-A6B5-05F30C201887}" presName="spaceRect" presStyleCnt="0"/>
      <dgm:spPr/>
    </dgm:pt>
    <dgm:pt modelId="{1FFE3E6B-9F59-4C76-88EC-888AA362670E}" type="pres">
      <dgm:prSet presAssocID="{F0294EF3-3FC4-467B-A6B5-05F30C201887}" presName="parTx" presStyleLbl="revTx" presStyleIdx="1" presStyleCnt="3">
        <dgm:presLayoutVars>
          <dgm:chMax val="0"/>
          <dgm:chPref val="0"/>
        </dgm:presLayoutVars>
      </dgm:prSet>
      <dgm:spPr/>
    </dgm:pt>
    <dgm:pt modelId="{A041F78F-3D50-482C-BACF-818A9476F5B0}" type="pres">
      <dgm:prSet presAssocID="{AE1BB548-69D8-4FD5-A6B3-357CBBA0DFDF}" presName="sibTrans" presStyleCnt="0"/>
      <dgm:spPr/>
    </dgm:pt>
    <dgm:pt modelId="{CE28592D-1B7E-4B5C-B012-8F5B882B7203}" type="pres">
      <dgm:prSet presAssocID="{0CDB94F8-7A6B-4A9F-9D39-09A8AF33DEE2}" presName="compNode" presStyleCnt="0"/>
      <dgm:spPr/>
    </dgm:pt>
    <dgm:pt modelId="{86C49CFE-F890-4C1E-B4E3-B4EBA3A196C9}" type="pres">
      <dgm:prSet presAssocID="{0CDB94F8-7A6B-4A9F-9D39-09A8AF33DEE2}" presName="bgRect" presStyleLbl="bgShp" presStyleIdx="2" presStyleCnt="3"/>
      <dgm:spPr/>
    </dgm:pt>
    <dgm:pt modelId="{38182A7C-D708-4FE8-85CC-3ED12988EB7E}" type="pres">
      <dgm:prSet presAssocID="{0CDB94F8-7A6B-4A9F-9D39-09A8AF33DE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7B6E7B4-0CDA-48AB-977B-78A4B6FAB94E}" type="pres">
      <dgm:prSet presAssocID="{0CDB94F8-7A6B-4A9F-9D39-09A8AF33DEE2}" presName="spaceRect" presStyleCnt="0"/>
      <dgm:spPr/>
    </dgm:pt>
    <dgm:pt modelId="{4E2506E4-04E5-4D41-8E5A-000E065414C1}" type="pres">
      <dgm:prSet presAssocID="{0CDB94F8-7A6B-4A9F-9D39-09A8AF33DE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E0763F-7D9F-4CF1-90AA-569BE01FAA7B}" srcId="{EF1D3272-0677-49F5-BB8A-025CF4D66F87}" destId="{B5C334E6-50C7-4E69-B23A-C15376277750}" srcOrd="0" destOrd="0" parTransId="{7991CEEA-918C-4FC4-8F82-23839D34BBB4}" sibTransId="{33DAC3A9-DEDB-4B5C-B735-71E8EC2F997A}"/>
    <dgm:cxn modelId="{1A62D067-3997-4252-BDB6-A15519B8D2DF}" type="presOf" srcId="{F0294EF3-3FC4-467B-A6B5-05F30C201887}" destId="{1FFE3E6B-9F59-4C76-88EC-888AA362670E}" srcOrd="0" destOrd="0" presId="urn:microsoft.com/office/officeart/2018/2/layout/IconVerticalSolidList"/>
    <dgm:cxn modelId="{6622994E-0783-4156-BE69-76B61A171F40}" srcId="{EF1D3272-0677-49F5-BB8A-025CF4D66F87}" destId="{0CDB94F8-7A6B-4A9F-9D39-09A8AF33DEE2}" srcOrd="2" destOrd="0" parTransId="{FBAE3DFB-E944-4F1E-9C86-0900F134FC91}" sibTransId="{DE1DDD20-33DA-40B3-B62E-6C4FAC6C9CCC}"/>
    <dgm:cxn modelId="{02751A9D-08D4-4182-A552-A36CB9A230BD}" type="presOf" srcId="{0CDB94F8-7A6B-4A9F-9D39-09A8AF33DEE2}" destId="{4E2506E4-04E5-4D41-8E5A-000E065414C1}" srcOrd="0" destOrd="0" presId="urn:microsoft.com/office/officeart/2018/2/layout/IconVerticalSolidList"/>
    <dgm:cxn modelId="{707F54A2-D108-4DD0-BC36-9C7CDA223D1E}" srcId="{EF1D3272-0677-49F5-BB8A-025CF4D66F87}" destId="{F0294EF3-3FC4-467B-A6B5-05F30C201887}" srcOrd="1" destOrd="0" parTransId="{AF5C8DDA-1446-47BC-9D03-F3AD53AD07E1}" sibTransId="{AE1BB548-69D8-4FD5-A6B3-357CBBA0DFDF}"/>
    <dgm:cxn modelId="{A449B0AE-7AAC-47F9-8761-6A982AB7A85D}" type="presOf" srcId="{EF1D3272-0677-49F5-BB8A-025CF4D66F87}" destId="{794ACE7B-7E30-48FE-A078-964706864386}" srcOrd="0" destOrd="0" presId="urn:microsoft.com/office/officeart/2018/2/layout/IconVerticalSolidList"/>
    <dgm:cxn modelId="{1D1D3BEC-D16D-47F3-9F99-2BE2ED61F95E}" type="presOf" srcId="{B5C334E6-50C7-4E69-B23A-C15376277750}" destId="{7995B83B-96F7-464B-B16D-CA56D1360999}" srcOrd="0" destOrd="0" presId="urn:microsoft.com/office/officeart/2018/2/layout/IconVerticalSolidList"/>
    <dgm:cxn modelId="{51E209DF-B8E1-4093-AB9D-9D7039C8DC5A}" type="presParOf" srcId="{794ACE7B-7E30-48FE-A078-964706864386}" destId="{2DF59DB8-D556-44FF-801D-BB7D3C83B4A0}" srcOrd="0" destOrd="0" presId="urn:microsoft.com/office/officeart/2018/2/layout/IconVerticalSolidList"/>
    <dgm:cxn modelId="{F4677B6D-FEBD-42C8-9A48-190B73D8A5E3}" type="presParOf" srcId="{2DF59DB8-D556-44FF-801D-BB7D3C83B4A0}" destId="{9FD8B844-5AD5-4CFC-8482-252442F6B83B}" srcOrd="0" destOrd="0" presId="urn:microsoft.com/office/officeart/2018/2/layout/IconVerticalSolidList"/>
    <dgm:cxn modelId="{3CE8E7E0-4EB5-4CD3-95BC-94A6E2116578}" type="presParOf" srcId="{2DF59DB8-D556-44FF-801D-BB7D3C83B4A0}" destId="{CE2C7FF8-E3B8-46D0-99EA-B953E8E58246}" srcOrd="1" destOrd="0" presId="urn:microsoft.com/office/officeart/2018/2/layout/IconVerticalSolidList"/>
    <dgm:cxn modelId="{F9186C4C-E353-4463-9F05-2C30AC0397E0}" type="presParOf" srcId="{2DF59DB8-D556-44FF-801D-BB7D3C83B4A0}" destId="{B760ED44-B435-4C86-B106-A78B75DEB1B1}" srcOrd="2" destOrd="0" presId="urn:microsoft.com/office/officeart/2018/2/layout/IconVerticalSolidList"/>
    <dgm:cxn modelId="{F491D02F-A7A8-49E2-B950-3B1991EB1FD1}" type="presParOf" srcId="{2DF59DB8-D556-44FF-801D-BB7D3C83B4A0}" destId="{7995B83B-96F7-464B-B16D-CA56D1360999}" srcOrd="3" destOrd="0" presId="urn:microsoft.com/office/officeart/2018/2/layout/IconVerticalSolidList"/>
    <dgm:cxn modelId="{64F516D9-C535-45ED-ADD9-FC432C285AE4}" type="presParOf" srcId="{794ACE7B-7E30-48FE-A078-964706864386}" destId="{448A61EE-D3B1-4ED1-B0DE-0F9191BCF37C}" srcOrd="1" destOrd="0" presId="urn:microsoft.com/office/officeart/2018/2/layout/IconVerticalSolidList"/>
    <dgm:cxn modelId="{E0D99E2F-8FF9-4458-A376-4049DE47C528}" type="presParOf" srcId="{794ACE7B-7E30-48FE-A078-964706864386}" destId="{FD523BEB-5EBB-4955-9101-D132C9AFE12E}" srcOrd="2" destOrd="0" presId="urn:microsoft.com/office/officeart/2018/2/layout/IconVerticalSolidList"/>
    <dgm:cxn modelId="{BF73E98E-EE78-4D0A-B590-E4E6E08FD896}" type="presParOf" srcId="{FD523BEB-5EBB-4955-9101-D132C9AFE12E}" destId="{A0A842EA-C99E-427A-9B7D-A605BB486F12}" srcOrd="0" destOrd="0" presId="urn:microsoft.com/office/officeart/2018/2/layout/IconVerticalSolidList"/>
    <dgm:cxn modelId="{2ECCA537-B22E-4CDF-9B02-069E0D73F193}" type="presParOf" srcId="{FD523BEB-5EBB-4955-9101-D132C9AFE12E}" destId="{F631062B-15D5-4632-A9FA-8919C17BFD4C}" srcOrd="1" destOrd="0" presId="urn:microsoft.com/office/officeart/2018/2/layout/IconVerticalSolidList"/>
    <dgm:cxn modelId="{103EC7E9-9B82-432B-BFDD-EBDCBAA41560}" type="presParOf" srcId="{FD523BEB-5EBB-4955-9101-D132C9AFE12E}" destId="{A1EE97B0-EBF2-4FA7-81B6-1245DC04C229}" srcOrd="2" destOrd="0" presId="urn:microsoft.com/office/officeart/2018/2/layout/IconVerticalSolidList"/>
    <dgm:cxn modelId="{99A77C7F-EFAA-4BE7-B599-C0353B1065CB}" type="presParOf" srcId="{FD523BEB-5EBB-4955-9101-D132C9AFE12E}" destId="{1FFE3E6B-9F59-4C76-88EC-888AA362670E}" srcOrd="3" destOrd="0" presId="urn:microsoft.com/office/officeart/2018/2/layout/IconVerticalSolidList"/>
    <dgm:cxn modelId="{3C64ACFB-DE7E-42EA-A0B0-734B5CA6AAD8}" type="presParOf" srcId="{794ACE7B-7E30-48FE-A078-964706864386}" destId="{A041F78F-3D50-482C-BACF-818A9476F5B0}" srcOrd="3" destOrd="0" presId="urn:microsoft.com/office/officeart/2018/2/layout/IconVerticalSolidList"/>
    <dgm:cxn modelId="{BC315C7C-9840-491E-9C85-7F67B542F9B3}" type="presParOf" srcId="{794ACE7B-7E30-48FE-A078-964706864386}" destId="{CE28592D-1B7E-4B5C-B012-8F5B882B7203}" srcOrd="4" destOrd="0" presId="urn:microsoft.com/office/officeart/2018/2/layout/IconVerticalSolidList"/>
    <dgm:cxn modelId="{5BB96213-42C1-4EFD-BFE1-38261F9CDEE6}" type="presParOf" srcId="{CE28592D-1B7E-4B5C-B012-8F5B882B7203}" destId="{86C49CFE-F890-4C1E-B4E3-B4EBA3A196C9}" srcOrd="0" destOrd="0" presId="urn:microsoft.com/office/officeart/2018/2/layout/IconVerticalSolidList"/>
    <dgm:cxn modelId="{133460EF-BC72-4B8E-8B2A-657DEC7518A1}" type="presParOf" srcId="{CE28592D-1B7E-4B5C-B012-8F5B882B7203}" destId="{38182A7C-D708-4FE8-85CC-3ED12988EB7E}" srcOrd="1" destOrd="0" presId="urn:microsoft.com/office/officeart/2018/2/layout/IconVerticalSolidList"/>
    <dgm:cxn modelId="{2953B172-CBE3-4473-96F0-1478CB9A576E}" type="presParOf" srcId="{CE28592D-1B7E-4B5C-B012-8F5B882B7203}" destId="{F7B6E7B4-0CDA-48AB-977B-78A4B6FAB94E}" srcOrd="2" destOrd="0" presId="urn:microsoft.com/office/officeart/2018/2/layout/IconVerticalSolidList"/>
    <dgm:cxn modelId="{49E84500-6A89-4EE0-96B6-713A29DD4FAF}" type="presParOf" srcId="{CE28592D-1B7E-4B5C-B012-8F5B882B7203}" destId="{4E2506E4-04E5-4D41-8E5A-000E065414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B844-5AD5-4CFC-8482-252442F6B83B}">
      <dsp:nvSpPr>
        <dsp:cNvPr id="0" name=""/>
        <dsp:cNvSpPr/>
      </dsp:nvSpPr>
      <dsp:spPr>
        <a:xfrm>
          <a:off x="0" y="499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C7FF8-E3B8-46D0-99EA-B953E8E58246}">
      <dsp:nvSpPr>
        <dsp:cNvPr id="0" name=""/>
        <dsp:cNvSpPr/>
      </dsp:nvSpPr>
      <dsp:spPr>
        <a:xfrm>
          <a:off x="353688" y="263573"/>
          <a:ext cx="643069" cy="643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5B83B-96F7-464B-B16D-CA56D1360999}">
      <dsp:nvSpPr>
        <dsp:cNvPr id="0" name=""/>
        <dsp:cNvSpPr/>
      </dsp:nvSpPr>
      <dsp:spPr>
        <a:xfrm>
          <a:off x="1350446" y="499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Crear</a:t>
          </a:r>
          <a:r>
            <a:rPr lang="en-US" sz="2500" kern="1200" baseline="0" dirty="0"/>
            <a:t> un </a:t>
          </a:r>
          <a:r>
            <a:rPr lang="en-US" sz="2500" kern="1200" baseline="0" dirty="0" err="1"/>
            <a:t>sistema</a:t>
          </a:r>
          <a:r>
            <a:rPr lang="en-US" sz="2500" kern="1200" baseline="0" dirty="0"/>
            <a:t> de </a:t>
          </a:r>
          <a:r>
            <a:rPr lang="en-US" sz="2500" kern="1200" baseline="0" dirty="0" err="1"/>
            <a:t>recomendación</a:t>
          </a:r>
          <a:endParaRPr lang="en-US" sz="2500" kern="1200" dirty="0"/>
        </a:p>
      </dsp:txBody>
      <dsp:txXfrm>
        <a:off x="1350446" y="499"/>
        <a:ext cx="8133304" cy="1169217"/>
      </dsp:txXfrm>
    </dsp:sp>
    <dsp:sp modelId="{A0A842EA-C99E-427A-9B7D-A605BB486F12}">
      <dsp:nvSpPr>
        <dsp:cNvPr id="0" name=""/>
        <dsp:cNvSpPr/>
      </dsp:nvSpPr>
      <dsp:spPr>
        <a:xfrm>
          <a:off x="0" y="1462021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1062B-15D5-4632-A9FA-8919C17BFD4C}">
      <dsp:nvSpPr>
        <dsp:cNvPr id="0" name=""/>
        <dsp:cNvSpPr/>
      </dsp:nvSpPr>
      <dsp:spPr>
        <a:xfrm>
          <a:off x="353688" y="1725095"/>
          <a:ext cx="643069" cy="643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E3E6B-9F59-4C76-88EC-888AA362670E}">
      <dsp:nvSpPr>
        <dsp:cNvPr id="0" name=""/>
        <dsp:cNvSpPr/>
      </dsp:nvSpPr>
      <dsp:spPr>
        <a:xfrm>
          <a:off x="1350446" y="1462021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Crear</a:t>
          </a:r>
          <a:r>
            <a:rPr lang="en-US" sz="2500" kern="1200" baseline="0" dirty="0"/>
            <a:t> un </a:t>
          </a:r>
          <a:r>
            <a:rPr lang="en-US" sz="2500" kern="1200" baseline="0" dirty="0" err="1"/>
            <a:t>algoritmo</a:t>
          </a:r>
          <a:r>
            <a:rPr lang="en-US" sz="2500" kern="1200" baseline="0" dirty="0"/>
            <a:t> de </a:t>
          </a:r>
          <a:r>
            <a:rPr lang="en-US" sz="2500" kern="1200" baseline="0" dirty="0" err="1"/>
            <a:t>afinidad</a:t>
          </a:r>
          <a:endParaRPr lang="en-US" sz="2500" kern="1200" dirty="0"/>
        </a:p>
      </dsp:txBody>
      <dsp:txXfrm>
        <a:off x="1350446" y="1462021"/>
        <a:ext cx="8133304" cy="1169217"/>
      </dsp:txXfrm>
    </dsp:sp>
    <dsp:sp modelId="{86C49CFE-F890-4C1E-B4E3-B4EBA3A196C9}">
      <dsp:nvSpPr>
        <dsp:cNvPr id="0" name=""/>
        <dsp:cNvSpPr/>
      </dsp:nvSpPr>
      <dsp:spPr>
        <a:xfrm>
          <a:off x="0" y="2923543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82A7C-D708-4FE8-85CC-3ED12988EB7E}">
      <dsp:nvSpPr>
        <dsp:cNvPr id="0" name=""/>
        <dsp:cNvSpPr/>
      </dsp:nvSpPr>
      <dsp:spPr>
        <a:xfrm>
          <a:off x="353688" y="3186617"/>
          <a:ext cx="643069" cy="643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506E4-04E5-4D41-8E5A-000E065414C1}">
      <dsp:nvSpPr>
        <dsp:cNvPr id="0" name=""/>
        <dsp:cNvSpPr/>
      </dsp:nvSpPr>
      <dsp:spPr>
        <a:xfrm>
          <a:off x="1350446" y="2923543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dirty="0"/>
            <a:t>Ofrecer asesoramiento académico y profesional </a:t>
          </a:r>
          <a:endParaRPr lang="en-US" sz="2500" kern="1200" dirty="0"/>
        </a:p>
      </dsp:txBody>
      <dsp:txXfrm>
        <a:off x="1350446" y="2923543"/>
        <a:ext cx="8133304" cy="1169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B844-5AD5-4CFC-8482-252442F6B83B}">
      <dsp:nvSpPr>
        <dsp:cNvPr id="0" name=""/>
        <dsp:cNvSpPr/>
      </dsp:nvSpPr>
      <dsp:spPr>
        <a:xfrm>
          <a:off x="0" y="499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C7FF8-E3B8-46D0-99EA-B953E8E58246}">
      <dsp:nvSpPr>
        <dsp:cNvPr id="0" name=""/>
        <dsp:cNvSpPr/>
      </dsp:nvSpPr>
      <dsp:spPr>
        <a:xfrm>
          <a:off x="353688" y="263573"/>
          <a:ext cx="643069" cy="643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5B83B-96F7-464B-B16D-CA56D1360999}">
      <dsp:nvSpPr>
        <dsp:cNvPr id="0" name=""/>
        <dsp:cNvSpPr/>
      </dsp:nvSpPr>
      <dsp:spPr>
        <a:xfrm>
          <a:off x="1350446" y="499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noProof="0" dirty="0"/>
            <a:t>Proporcionar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una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lista</a:t>
          </a:r>
          <a:r>
            <a:rPr lang="en-US" sz="2500" kern="1200" baseline="0" dirty="0"/>
            <a:t> de </a:t>
          </a:r>
          <a:r>
            <a:rPr lang="en-US" sz="2500" kern="1200" baseline="0" dirty="0" err="1"/>
            <a:t>universidades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en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función</a:t>
          </a:r>
          <a:r>
            <a:rPr lang="en-US" sz="2500" kern="1200" baseline="0" dirty="0"/>
            <a:t> de </a:t>
          </a:r>
          <a:r>
            <a:rPr lang="en-US" sz="2500" kern="1200" baseline="0" dirty="0" err="1"/>
            <a:t>su</a:t>
          </a:r>
          <a:r>
            <a:rPr lang="en-US" sz="2500" kern="1200" baseline="0" dirty="0"/>
            <a:t> </a:t>
          </a:r>
          <a:r>
            <a:rPr lang="en-US" sz="2500" kern="1200" baseline="0" dirty="0" err="1"/>
            <a:t>perfil</a:t>
          </a:r>
          <a:r>
            <a:rPr lang="en-US" sz="2500" kern="1200" baseline="0" dirty="0"/>
            <a:t>, </a:t>
          </a:r>
          <a:r>
            <a:rPr lang="en-US" sz="2500" kern="1200" baseline="0" dirty="0" err="1"/>
            <a:t>preferencias</a:t>
          </a:r>
          <a:r>
            <a:rPr lang="en-US" sz="2500" kern="1200" baseline="0" dirty="0"/>
            <a:t> y </a:t>
          </a:r>
          <a:r>
            <a:rPr lang="en-US" sz="2500" kern="1200" baseline="0" dirty="0" err="1"/>
            <a:t>requisitos</a:t>
          </a:r>
          <a:r>
            <a:rPr lang="en-US" sz="2500" kern="1200" baseline="0" dirty="0"/>
            <a:t>.</a:t>
          </a:r>
          <a:endParaRPr lang="en-US" sz="2500" kern="1200" dirty="0"/>
        </a:p>
      </dsp:txBody>
      <dsp:txXfrm>
        <a:off x="1350446" y="499"/>
        <a:ext cx="8133304" cy="1169217"/>
      </dsp:txXfrm>
    </dsp:sp>
    <dsp:sp modelId="{A0A842EA-C99E-427A-9B7D-A605BB486F12}">
      <dsp:nvSpPr>
        <dsp:cNvPr id="0" name=""/>
        <dsp:cNvSpPr/>
      </dsp:nvSpPr>
      <dsp:spPr>
        <a:xfrm>
          <a:off x="0" y="1462021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1062B-15D5-4632-A9FA-8919C17BFD4C}">
      <dsp:nvSpPr>
        <dsp:cNvPr id="0" name=""/>
        <dsp:cNvSpPr/>
      </dsp:nvSpPr>
      <dsp:spPr>
        <a:xfrm>
          <a:off x="353688" y="1725095"/>
          <a:ext cx="643069" cy="643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E3E6B-9F59-4C76-88EC-888AA362670E}">
      <dsp:nvSpPr>
        <dsp:cNvPr id="0" name=""/>
        <dsp:cNvSpPr/>
      </dsp:nvSpPr>
      <dsp:spPr>
        <a:xfrm>
          <a:off x="1350446" y="1462021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Comparativa</a:t>
          </a:r>
          <a:r>
            <a:rPr lang="en-US" sz="2500" kern="1200" dirty="0"/>
            <a:t> entre </a:t>
          </a:r>
          <a:r>
            <a:rPr lang="en-US" sz="2500" kern="1200" dirty="0" err="1"/>
            <a:t>universidades</a:t>
          </a:r>
          <a:endParaRPr lang="en-US" sz="2500" kern="1200" dirty="0"/>
        </a:p>
      </dsp:txBody>
      <dsp:txXfrm>
        <a:off x="1350446" y="1462021"/>
        <a:ext cx="8133304" cy="1169217"/>
      </dsp:txXfrm>
    </dsp:sp>
    <dsp:sp modelId="{86C49CFE-F890-4C1E-B4E3-B4EBA3A196C9}">
      <dsp:nvSpPr>
        <dsp:cNvPr id="0" name=""/>
        <dsp:cNvSpPr/>
      </dsp:nvSpPr>
      <dsp:spPr>
        <a:xfrm>
          <a:off x="0" y="2923543"/>
          <a:ext cx="9483751" cy="11692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82A7C-D708-4FE8-85CC-3ED12988EB7E}">
      <dsp:nvSpPr>
        <dsp:cNvPr id="0" name=""/>
        <dsp:cNvSpPr/>
      </dsp:nvSpPr>
      <dsp:spPr>
        <a:xfrm>
          <a:off x="353688" y="3186617"/>
          <a:ext cx="643069" cy="643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506E4-04E5-4D41-8E5A-000E065414C1}">
      <dsp:nvSpPr>
        <dsp:cNvPr id="0" name=""/>
        <dsp:cNvSpPr/>
      </dsp:nvSpPr>
      <dsp:spPr>
        <a:xfrm>
          <a:off x="1350446" y="2923543"/>
          <a:ext cx="8133304" cy="116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2" tIns="123742" rIns="123742" bIns="123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Estadísticas</a:t>
          </a:r>
          <a:r>
            <a:rPr lang="en-US" sz="2500" kern="1200" baseline="0" dirty="0"/>
            <a:t> y </a:t>
          </a:r>
          <a:r>
            <a:rPr lang="en-US" sz="2500" kern="1200" baseline="0" dirty="0" err="1"/>
            <a:t>análisis</a:t>
          </a:r>
          <a:endParaRPr lang="en-US" sz="2500" kern="1200" dirty="0"/>
        </a:p>
      </dsp:txBody>
      <dsp:txXfrm>
        <a:off x="1350446" y="2923543"/>
        <a:ext cx="8133304" cy="11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26/07/2023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26/07/2023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35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30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29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2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73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403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7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3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7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91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06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6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472" y="717089"/>
            <a:ext cx="6272784" cy="2843784"/>
          </a:xfrm>
        </p:spPr>
        <p:txBody>
          <a:bodyPr rtlCol="0"/>
          <a:lstStyle/>
          <a:p>
            <a:pPr rtl="0"/>
            <a:r>
              <a:rPr lang="es-ES" sz="5400" spc="400" dirty="0">
                <a:solidFill>
                  <a:schemeClr val="bg1"/>
                </a:solidFill>
              </a:rPr>
              <a:t>U-pick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0852" y="6263640"/>
            <a:ext cx="5093208" cy="1197864"/>
          </a:xfrm>
        </p:spPr>
        <p:txBody>
          <a:bodyPr rtlCol="0"/>
          <a:lstStyle/>
          <a:p>
            <a:pPr rtl="0"/>
            <a:r>
              <a:rPr lang="es-ES" dirty="0"/>
              <a:t>Grupo CDC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C8DFD0-4814-DF60-002D-D28811219CA5}"/>
              </a:ext>
            </a:extLst>
          </p:cNvPr>
          <p:cNvSpPr txBox="1">
            <a:spLocks/>
          </p:cNvSpPr>
          <p:nvPr/>
        </p:nvSpPr>
        <p:spPr>
          <a:xfrm>
            <a:off x="1343545" y="3560873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Sistema de recomendación de Universidades Españolas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600735F-A706-FC4D-FBCE-9AA68648061B}"/>
              </a:ext>
            </a:extLst>
          </p:cNvPr>
          <p:cNvSpPr txBox="1">
            <a:spLocks/>
          </p:cNvSpPr>
          <p:nvPr/>
        </p:nvSpPr>
        <p:spPr>
          <a:xfrm>
            <a:off x="1343545" y="4313324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/>
              <a:t>Big Data </a:t>
            </a:r>
            <a:r>
              <a:rPr lang="es-ES" sz="1600" dirty="0" err="1"/>
              <a:t>Course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8F1A7B-2365-F49A-506A-75DF6F40E021}"/>
              </a:ext>
            </a:extLst>
          </p:cNvPr>
          <p:cNvSpPr txBox="1"/>
          <p:nvPr/>
        </p:nvSpPr>
        <p:spPr>
          <a:xfrm>
            <a:off x="1621194" y="551118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dirty="0"/>
              <a:t>Christina M. Araujo Molano</a:t>
            </a:r>
          </a:p>
          <a:p>
            <a:pPr rtl="0"/>
            <a:r>
              <a:rPr lang="es-ES" dirty="0"/>
              <a:t>Daniel Carmona</a:t>
            </a:r>
          </a:p>
          <a:p>
            <a:pPr rtl="0"/>
            <a:r>
              <a:rPr lang="es-ES" dirty="0"/>
              <a:t>César Agulló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028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ingesta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0138" y="393175"/>
            <a:ext cx="3630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b="1" i="0" kern="1200" cap="all" spc="100" baseline="0">
                <a:latin typeface="+mn-lt"/>
                <a:ea typeface="+mn-ea"/>
                <a:cs typeface="+mn-cs"/>
              </a:rPr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1FBACD-5B77-548F-E89D-5B298D6718A4}"/>
              </a:ext>
            </a:extLst>
          </p:cNvPr>
          <p:cNvSpPr txBox="1"/>
          <p:nvPr/>
        </p:nvSpPr>
        <p:spPr>
          <a:xfrm>
            <a:off x="694464" y="1356034"/>
            <a:ext cx="3824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NO estructurados  cambiar </a:t>
            </a:r>
            <a:r>
              <a:rPr lang="es-ES" sz="2800" dirty="0" err="1">
                <a:solidFill>
                  <a:schemeClr val="bg1"/>
                </a:solidFill>
              </a:rPr>
              <a:t>hive</a:t>
            </a:r>
            <a:r>
              <a:rPr lang="es-ES" sz="2800" dirty="0">
                <a:solidFill>
                  <a:schemeClr val="bg1"/>
                </a:solidFill>
              </a:rPr>
              <a:t> a </a:t>
            </a:r>
            <a:r>
              <a:rPr lang="es-ES" sz="2800" dirty="0" err="1">
                <a:solidFill>
                  <a:schemeClr val="bg1"/>
                </a:solidFill>
              </a:rPr>
              <a:t>hdfs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3C6F2F-55AB-DABD-0CD6-AFE536F2E96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762480" y="2897597"/>
            <a:ext cx="2810880" cy="1912320"/>
          </a:xfrm>
          <a:prstGeom prst="rect">
            <a:avLst/>
          </a:prstGeom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768131-6710-EC0F-1FB0-6B965F3ACA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530480" y="4049597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51598F-AB19-5745-2C81-EA6DA4313CC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458480" y="2681597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7F3DC7-209D-77AA-9737-898C96839899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8484670" y="2693325"/>
            <a:ext cx="1920240" cy="1728000"/>
          </a:xfrm>
          <a:prstGeom prst="rect">
            <a:avLst/>
          </a:prstGeom>
          <a:ln>
            <a:noFill/>
          </a:ln>
        </p:spPr>
      </p:pic>
      <p:sp>
        <p:nvSpPr>
          <p:cNvPr id="13" name="CustomShape 4">
            <a:extLst>
              <a:ext uri="{FF2B5EF4-FFF2-40B4-BE49-F238E27FC236}">
                <a16:creationId xmlns:a16="http://schemas.microsoft.com/office/drawing/2014/main" id="{C8998D0D-5403-1139-E1C4-9C8628D47119}"/>
              </a:ext>
            </a:extLst>
          </p:cNvPr>
          <p:cNvSpPr/>
          <p:nvPr/>
        </p:nvSpPr>
        <p:spPr>
          <a:xfrm rot="4800">
            <a:off x="2898840" y="3474317"/>
            <a:ext cx="936000" cy="646200"/>
          </a:xfrm>
          <a:custGeom>
            <a:avLst/>
            <a:gdLst/>
            <a:ahLst/>
            <a:cxnLst/>
            <a:rect l="0" t="0" r="r" b="b"/>
            <a:pathLst>
              <a:path w="2603" h="1797">
                <a:moveTo>
                  <a:pt x="0" y="547"/>
                </a:moveTo>
                <a:lnTo>
                  <a:pt x="1478" y="547"/>
                </a:lnTo>
                <a:lnTo>
                  <a:pt x="1478" y="0"/>
                </a:lnTo>
                <a:lnTo>
                  <a:pt x="2602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8"/>
                </a:lnTo>
                <a:lnTo>
                  <a:pt x="0" y="547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32C39AC6-DF1C-7165-D25D-B31D10E5DC09}"/>
              </a:ext>
            </a:extLst>
          </p:cNvPr>
          <p:cNvSpPr/>
          <p:nvPr/>
        </p:nvSpPr>
        <p:spPr>
          <a:xfrm rot="4800">
            <a:off x="6860910" y="3532356"/>
            <a:ext cx="936000" cy="646200"/>
          </a:xfrm>
          <a:custGeom>
            <a:avLst/>
            <a:gdLst/>
            <a:ahLst/>
            <a:cxnLst/>
            <a:rect l="0" t="0" r="r" b="b"/>
            <a:pathLst>
              <a:path w="2602" h="1797">
                <a:moveTo>
                  <a:pt x="0" y="548"/>
                </a:moveTo>
                <a:lnTo>
                  <a:pt x="1478" y="547"/>
                </a:lnTo>
                <a:lnTo>
                  <a:pt x="1478" y="0"/>
                </a:lnTo>
                <a:lnTo>
                  <a:pt x="2601" y="898"/>
                </a:lnTo>
                <a:lnTo>
                  <a:pt x="1479" y="1796"/>
                </a:lnTo>
                <a:lnTo>
                  <a:pt x="1479" y="1248"/>
                </a:lnTo>
                <a:lnTo>
                  <a:pt x="1" y="1249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5285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028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Procesamiento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0138" y="393175"/>
            <a:ext cx="3630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b="1" i="0" kern="1200" cap="all" spc="100" baseline="0">
                <a:latin typeface="+mn-lt"/>
                <a:ea typeface="+mn-ea"/>
                <a:cs typeface="+mn-cs"/>
              </a:rPr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5601D6-BD7A-BB77-67D1-EF9AFDAA2456}"/>
              </a:ext>
            </a:extLst>
          </p:cNvPr>
          <p:cNvSpPr txBox="1"/>
          <p:nvPr/>
        </p:nvSpPr>
        <p:spPr>
          <a:xfrm>
            <a:off x="658367" y="1809609"/>
            <a:ext cx="7170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Análisis de sentimientos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Sistema de recomendación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Predicción de nota de corte</a:t>
            </a:r>
          </a:p>
        </p:txBody>
      </p:sp>
    </p:spTree>
    <p:extLst>
      <p:ext uri="{BB962C8B-B14F-4D97-AF65-F5344CB8AC3E}">
        <p14:creationId xmlns:p14="http://schemas.microsoft.com/office/powerpoint/2010/main" val="308337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028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Visualización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0138" y="393175"/>
            <a:ext cx="3630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b="1" i="0" kern="1200" cap="all" spc="100" baseline="0">
                <a:latin typeface="+mn-lt"/>
                <a:ea typeface="+mn-ea"/>
                <a:cs typeface="+mn-cs"/>
              </a:rPr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5601D6-BD7A-BB77-67D1-EF9AFDAA2456}"/>
              </a:ext>
            </a:extLst>
          </p:cNvPr>
          <p:cNvSpPr txBox="1"/>
          <p:nvPr/>
        </p:nvSpPr>
        <p:spPr>
          <a:xfrm>
            <a:off x="1526115" y="1930907"/>
            <a:ext cx="465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Herramientas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Python  </a:t>
            </a:r>
            <a:r>
              <a:rPr lang="es-ES" sz="2800" dirty="0" err="1">
                <a:solidFill>
                  <a:schemeClr val="bg1"/>
                </a:solidFill>
              </a:rPr>
              <a:t>matplotlib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5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5400" dirty="0"/>
              <a:t>Gráficos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13</a:t>
            </a:fld>
            <a:endParaRPr lang="es-ES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A9643E03-4A4B-8451-7CC9-94CE2D33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47" y="1769268"/>
            <a:ext cx="5147478" cy="4958050"/>
          </a:xfrm>
          <a:prstGeom prst="rect">
            <a:avLst/>
          </a:prstGeom>
        </p:spPr>
      </p:pic>
      <p:pic>
        <p:nvPicPr>
          <p:cNvPr id="3" name="Imagen 2" descr="Imagen que contiene Forma&#10;&#10;Descripción generada automáticamente">
            <a:extLst>
              <a:ext uri="{FF2B5EF4-FFF2-40B4-BE49-F238E27FC236}">
                <a16:creationId xmlns:a16="http://schemas.microsoft.com/office/drawing/2014/main" id="{C2B8440D-EED0-6F45-5565-52304C9D2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69268"/>
            <a:ext cx="5337935" cy="45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5400" dirty="0"/>
              <a:t>Gráficos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14</a:t>
            </a:fld>
            <a:endParaRPr lang="es-E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CBE42D8-ADF9-8491-144A-9D1359C0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45" y="1473200"/>
            <a:ext cx="5051179" cy="3311525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FD3FBA0-C664-414E-4F9E-07CAE2C9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524" y="1473200"/>
            <a:ext cx="5989312" cy="52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s-ES" b="1" cap="all" spc="100" smtClean="0">
                <a:solidFill>
                  <a:schemeClr val="accent2"/>
                </a:solidFill>
              </a:rPr>
              <a:t>15</a:t>
            </a:fld>
            <a:endParaRPr lang="es-E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2D90CF-605A-C6EE-0C59-DBEFEBF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Producto</a:t>
            </a:r>
            <a:endParaRPr lang="es-ES_tradn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DE1CBF-AE88-CCC9-CC77-C738FFC9DA77}"/>
              </a:ext>
            </a:extLst>
          </p:cNvPr>
          <p:cNvSpPr txBox="1"/>
          <p:nvPr/>
        </p:nvSpPr>
        <p:spPr>
          <a:xfrm>
            <a:off x="946979" y="1889126"/>
            <a:ext cx="3942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Prototipo desarrollado con </a:t>
            </a:r>
            <a:r>
              <a:rPr lang="es-ES" sz="2800" dirty="0" err="1"/>
              <a:t>Figma</a:t>
            </a:r>
            <a:r>
              <a:rPr lang="es-ES" sz="2800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34D61E5-EF81-99CC-4F3A-94F2C028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61" y="1013910"/>
            <a:ext cx="2743200" cy="52860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34E193-208F-78B1-5618-56118AEDA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058" y="1013910"/>
            <a:ext cx="2877742" cy="54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fecha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28/07/23</a:t>
            </a:r>
          </a:p>
        </p:txBody>
      </p:sp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1846" y="3015878"/>
            <a:ext cx="278892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76" y="2821017"/>
            <a:ext cx="3385706" cy="105809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Gracias!</a:t>
            </a:r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0F69EBF2-AA85-DCA2-F653-1CD85A061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27" y="947802"/>
            <a:ext cx="1722748" cy="1722748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8EC45219-C6B0-D54C-B61A-25766D2A8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927" y="4314754"/>
            <a:ext cx="1882440" cy="18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39" y="154686"/>
            <a:ext cx="4010857" cy="1723737"/>
          </a:xfrm>
        </p:spPr>
        <p:txBody>
          <a:bodyPr rtlCol="0"/>
          <a:lstStyle/>
          <a:p>
            <a:pPr rtl="0"/>
            <a:r>
              <a:rPr lang="es-E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676" y="2102614"/>
            <a:ext cx="5833872" cy="3118104"/>
          </a:xfrm>
        </p:spPr>
        <p:txBody>
          <a:bodyPr rtlCol="0"/>
          <a:lstStyle/>
          <a:p>
            <a:pPr marL="342900" indent="-342900" algn="l" rtl="0">
              <a:buAutoNum type="arabicPeriod"/>
            </a:pPr>
            <a:r>
              <a:rPr lang="es-ES" sz="1800" dirty="0">
                <a:solidFill>
                  <a:schemeClr val="bg1"/>
                </a:solidFill>
              </a:rPr>
              <a:t>Motivación</a:t>
            </a:r>
          </a:p>
          <a:p>
            <a:pPr marL="342900" indent="-342900" algn="l" rtl="0">
              <a:buAutoNum type="arabicPeriod"/>
            </a:pPr>
            <a:r>
              <a:rPr lang="es-ES" dirty="0"/>
              <a:t>Aplicaciones</a:t>
            </a:r>
            <a:endParaRPr lang="es-ES" sz="1800" dirty="0">
              <a:solidFill>
                <a:schemeClr val="bg1"/>
              </a:solidFill>
            </a:endParaRPr>
          </a:p>
          <a:p>
            <a:pPr marL="342900" indent="-342900" algn="l" rtl="0">
              <a:buAutoNum type="arabicPeriod"/>
            </a:pPr>
            <a:r>
              <a:rPr lang="es-ES" dirty="0"/>
              <a:t>Proceso</a:t>
            </a:r>
          </a:p>
          <a:p>
            <a:pPr marL="342900" indent="-342900" algn="l" rtl="0">
              <a:buAutoNum type="arabicPeriod"/>
            </a:pPr>
            <a:r>
              <a:rPr lang="es-ES" sz="1800" dirty="0">
                <a:solidFill>
                  <a:schemeClr val="bg1"/>
                </a:solidFill>
              </a:rPr>
              <a:t>Producto Final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28/7/23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3530" y="3028622"/>
            <a:ext cx="278892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5400" dirty="0"/>
              <a:t>Motivación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6190488" cy="3346704"/>
          </a:xfrm>
        </p:spPr>
        <p:txBody>
          <a:bodyPr rtlCol="0"/>
          <a:lstStyle/>
          <a:p>
            <a:pPr marL="342900" indent="-342900" rtl="0">
              <a:buFont typeface="Courier New" panose="02070309020205020404" pitchFamily="49" charset="0"/>
              <a:buChar char="o"/>
            </a:pP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Simplificación del proceso de elección.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Aumento de la satisfacción estudiantil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Reducción de tasas de abandono</a:t>
            </a:r>
            <a:endParaRPr lang="es-ES" dirty="0">
              <a:latin typeface="Söhne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Acceso a información relevante y actualizada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b="0" i="0" dirty="0">
                <a:effectLst/>
                <a:latin typeface="Söhne"/>
              </a:rPr>
              <a:t>Ahorro de tiempo y recursos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s-ES" dirty="0">
                <a:latin typeface="Söhne"/>
              </a:rPr>
              <a:t>Mejora en el ámbito académico del país</a:t>
            </a:r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13" name="Imagen 12" descr="Imagen que contiene texto, señal, dibujo&#10;&#10;Descripción generada automáticamente">
            <a:extLst>
              <a:ext uri="{FF2B5EF4-FFF2-40B4-BE49-F238E27FC236}">
                <a16:creationId xmlns:a16="http://schemas.microsoft.com/office/drawing/2014/main" id="{D470F24E-80E3-F743-16DE-222D5ECF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067" y="1614233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4600" dirty="0"/>
              <a:t>Objetivos: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9" name="Marcador de fecha 8" hidden="1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28/07/23</a:t>
            </a:r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1017530" y="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U-pick</a:t>
            </a:r>
          </a:p>
        </p:txBody>
      </p:sp>
      <p:graphicFrame>
        <p:nvGraphicFramePr>
          <p:cNvPr id="2" name="Marcador de contenido 3">
            <a:extLst>
              <a:ext uri="{FF2B5EF4-FFF2-40B4-BE49-F238E27FC236}">
                <a16:creationId xmlns:a16="http://schemas.microsoft.com/office/drawing/2014/main" id="{9CB103BD-2D6D-251C-2E62-F09C02B6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89169"/>
              </p:ext>
            </p:extLst>
          </p:nvPr>
        </p:nvGraphicFramePr>
        <p:xfrm>
          <a:off x="1039870" y="1810233"/>
          <a:ext cx="9483751" cy="409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60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4600" dirty="0"/>
              <a:t>Aplicaciones: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s-ES" smtClean="0"/>
              <a:pPr rtl="0">
                <a:spcAft>
                  <a:spcPts val="600"/>
                </a:spcAft>
              </a:pPr>
              <a:t>5</a:t>
            </a:fld>
            <a:endParaRPr lang="es-ES"/>
          </a:p>
        </p:txBody>
      </p:sp>
      <p:sp>
        <p:nvSpPr>
          <p:cNvPr id="9" name="Marcador de fecha 8" hidden="1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28/07/23</a:t>
            </a:r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1017530" y="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es-ES" dirty="0"/>
              <a:t>U-pick</a:t>
            </a:r>
          </a:p>
        </p:txBody>
      </p:sp>
      <p:graphicFrame>
        <p:nvGraphicFramePr>
          <p:cNvPr id="2" name="Marcador de contenido 3">
            <a:extLst>
              <a:ext uri="{FF2B5EF4-FFF2-40B4-BE49-F238E27FC236}">
                <a16:creationId xmlns:a16="http://schemas.microsoft.com/office/drawing/2014/main" id="{9CB103BD-2D6D-251C-2E62-F09C02B6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263358"/>
              </p:ext>
            </p:extLst>
          </p:nvPr>
        </p:nvGraphicFramePr>
        <p:xfrm>
          <a:off x="1039870" y="1810233"/>
          <a:ext cx="9483751" cy="409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74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en L 45">
            <a:extLst>
              <a:ext uri="{FF2B5EF4-FFF2-40B4-BE49-F238E27FC236}">
                <a16:creationId xmlns:a16="http://schemas.microsoft.com/office/drawing/2014/main" id="{7F17D9E8-AB41-2718-12D6-F7B1787A4B98}"/>
              </a:ext>
            </a:extLst>
          </p:cNvPr>
          <p:cNvSpPr/>
          <p:nvPr/>
        </p:nvSpPr>
        <p:spPr>
          <a:xfrm rot="5400000">
            <a:off x="2169068" y="2888317"/>
            <a:ext cx="1988820" cy="165035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orma en L 39">
            <a:extLst>
              <a:ext uri="{FF2B5EF4-FFF2-40B4-BE49-F238E27FC236}">
                <a16:creationId xmlns:a16="http://schemas.microsoft.com/office/drawing/2014/main" id="{3D2845AB-10AD-DEE1-3A79-99633DE770FB}"/>
              </a:ext>
            </a:extLst>
          </p:cNvPr>
          <p:cNvSpPr/>
          <p:nvPr/>
        </p:nvSpPr>
        <p:spPr>
          <a:xfrm rot="5400000">
            <a:off x="7714851" y="2723641"/>
            <a:ext cx="1988820" cy="165035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orma en L 38">
            <a:extLst>
              <a:ext uri="{FF2B5EF4-FFF2-40B4-BE49-F238E27FC236}">
                <a16:creationId xmlns:a16="http://schemas.microsoft.com/office/drawing/2014/main" id="{6E15BBBA-F1AE-90A1-CFC8-503C7059BA48}"/>
              </a:ext>
            </a:extLst>
          </p:cNvPr>
          <p:cNvSpPr/>
          <p:nvPr/>
        </p:nvSpPr>
        <p:spPr>
          <a:xfrm rot="5400000">
            <a:off x="5781824" y="2725933"/>
            <a:ext cx="1988820" cy="165035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4" y="710135"/>
            <a:ext cx="6190488" cy="1179576"/>
          </a:xfrm>
        </p:spPr>
        <p:txBody>
          <a:bodyPr rtlCol="0"/>
          <a:lstStyle/>
          <a:p>
            <a:pPr rtl="0"/>
            <a:r>
              <a:rPr lang="es-ES" dirty="0"/>
              <a:t>Proceso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8692" y="621791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3E19FF5-7D18-BFB3-6E89-205CCD2D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47" y="2203047"/>
            <a:ext cx="1225953" cy="1225953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7A9E1C4-3F0D-F9DB-0F50-31CD0710D6BB}"/>
              </a:ext>
            </a:extLst>
          </p:cNvPr>
          <p:cNvGrpSpPr/>
          <p:nvPr/>
        </p:nvGrpSpPr>
        <p:grpSpPr>
          <a:xfrm>
            <a:off x="371200" y="3715470"/>
            <a:ext cx="2897576" cy="665752"/>
            <a:chOff x="1934" y="2843973"/>
            <a:chExt cx="2062943" cy="691707"/>
          </a:xfrm>
        </p:grpSpPr>
        <p:sp>
          <p:nvSpPr>
            <p:cNvPr id="17" name="Flecha: pentágono 16">
              <a:extLst>
                <a:ext uri="{FF2B5EF4-FFF2-40B4-BE49-F238E27FC236}">
                  <a16:creationId xmlns:a16="http://schemas.microsoft.com/office/drawing/2014/main" id="{9602E1BD-F30E-809A-B2EA-75C26004C37E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lecha: pentágono 4">
              <a:extLst>
                <a:ext uri="{FF2B5EF4-FFF2-40B4-BE49-F238E27FC236}">
                  <a16:creationId xmlns:a16="http://schemas.microsoft.com/office/drawing/2014/main" id="{8B4A411F-323A-622D-58BB-BD940D3DB786}"/>
                </a:ext>
              </a:extLst>
            </p:cNvPr>
            <p:cNvSpPr txBox="1"/>
            <p:nvPr/>
          </p:nvSpPr>
          <p:spPr>
            <a:xfrm>
              <a:off x="18952" y="2843973"/>
              <a:ext cx="1980076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203200" rIns="101600" bIns="203200" numCol="1" spcCol="1270" rtlCol="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noProof="0" dirty="0"/>
                <a:t>Investigación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57DF6E9-48A5-FAB8-6817-CC92B5F21994}"/>
              </a:ext>
            </a:extLst>
          </p:cNvPr>
          <p:cNvGrpSpPr/>
          <p:nvPr/>
        </p:nvGrpSpPr>
        <p:grpSpPr>
          <a:xfrm>
            <a:off x="3089307" y="3727189"/>
            <a:ext cx="3813255" cy="662940"/>
            <a:chOff x="1961731" y="2872740"/>
            <a:chExt cx="2062943" cy="662940"/>
          </a:xfrm>
        </p:grpSpPr>
        <p:sp>
          <p:nvSpPr>
            <p:cNvPr id="20" name="Flecha: cheurón 19">
              <a:extLst>
                <a:ext uri="{FF2B5EF4-FFF2-40B4-BE49-F238E27FC236}">
                  <a16:creationId xmlns:a16="http://schemas.microsoft.com/office/drawing/2014/main" id="{9391F2AF-7618-95F0-21F5-C1C39959E444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lecha: cheurón 4">
              <a:extLst>
                <a:ext uri="{FF2B5EF4-FFF2-40B4-BE49-F238E27FC236}">
                  <a16:creationId xmlns:a16="http://schemas.microsoft.com/office/drawing/2014/main" id="{342E9338-75BF-9C3A-4561-5632EA3CCFAC}"/>
                </a:ext>
              </a:extLst>
            </p:cNvPr>
            <p:cNvSpPr txBox="1"/>
            <p:nvPr/>
          </p:nvSpPr>
          <p:spPr>
            <a:xfrm>
              <a:off x="2127466" y="2887886"/>
              <a:ext cx="1731473" cy="647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203200" rIns="101600" bIns="203200" numCol="1" spcCol="1270" rtlCol="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noProof="0" dirty="0"/>
                <a:t>Ingesta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BF68B9E-E7E8-F1C5-D671-DD8B06ECF9D4}"/>
              </a:ext>
            </a:extLst>
          </p:cNvPr>
          <p:cNvGrpSpPr/>
          <p:nvPr/>
        </p:nvGrpSpPr>
        <p:grpSpPr>
          <a:xfrm>
            <a:off x="6711519" y="3727189"/>
            <a:ext cx="2089666" cy="662940"/>
            <a:chOff x="3921528" y="2872740"/>
            <a:chExt cx="2062943" cy="662940"/>
          </a:xfrm>
        </p:grpSpPr>
        <p:sp>
          <p:nvSpPr>
            <p:cNvPr id="28" name="Flecha: cheurón 27">
              <a:extLst>
                <a:ext uri="{FF2B5EF4-FFF2-40B4-BE49-F238E27FC236}">
                  <a16:creationId xmlns:a16="http://schemas.microsoft.com/office/drawing/2014/main" id="{3FBAE376-DED3-6F0F-F908-F315AC848978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lecha: cheurón 4">
              <a:extLst>
                <a:ext uri="{FF2B5EF4-FFF2-40B4-BE49-F238E27FC236}">
                  <a16:creationId xmlns:a16="http://schemas.microsoft.com/office/drawing/2014/main" id="{AFF1F55F-677C-5B9C-6EA0-CAF0E4F6C75D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203200" rIns="101600" bIns="203200" numCol="1" spcCol="1270" rtlCol="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noProof="0" dirty="0"/>
                <a:t>Procesamiento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9E43DFC-BA7E-6D21-164C-F8077A1D0381}"/>
              </a:ext>
            </a:extLst>
          </p:cNvPr>
          <p:cNvGrpSpPr/>
          <p:nvPr/>
        </p:nvGrpSpPr>
        <p:grpSpPr>
          <a:xfrm>
            <a:off x="8633303" y="3727189"/>
            <a:ext cx="2062943" cy="662940"/>
            <a:chOff x="5881324" y="2872740"/>
            <a:chExt cx="2062943" cy="662940"/>
          </a:xfrm>
        </p:grpSpPr>
        <p:sp>
          <p:nvSpPr>
            <p:cNvPr id="37" name="Flecha: cheurón 36">
              <a:extLst>
                <a:ext uri="{FF2B5EF4-FFF2-40B4-BE49-F238E27FC236}">
                  <a16:creationId xmlns:a16="http://schemas.microsoft.com/office/drawing/2014/main" id="{5B25F7DD-8CBF-D4F6-BD59-922F9798E61F}"/>
                </a:ext>
              </a:extLst>
            </p:cNvPr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lecha: cheurón 4">
              <a:extLst>
                <a:ext uri="{FF2B5EF4-FFF2-40B4-BE49-F238E27FC236}">
                  <a16:creationId xmlns:a16="http://schemas.microsoft.com/office/drawing/2014/main" id="{742E2B94-8609-B316-3598-9216C10C7CEF}"/>
                </a:ext>
              </a:extLst>
            </p:cNvPr>
            <p:cNvSpPr txBox="1"/>
            <p:nvPr/>
          </p:nvSpPr>
          <p:spPr>
            <a:xfrm>
              <a:off x="6047059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203200" rIns="101600" bIns="203200" numCol="1" spcCol="1270" rtlCol="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dirty="0"/>
                <a:t>visualización</a:t>
              </a:r>
              <a:endParaRPr lang="es-ES" sz="1600" kern="1200" noProof="0" dirty="0"/>
            </a:p>
          </p:txBody>
        </p:sp>
      </p:grpSp>
      <p:sp>
        <p:nvSpPr>
          <p:cNvPr id="47" name="Forma en L 46">
            <a:extLst>
              <a:ext uri="{FF2B5EF4-FFF2-40B4-BE49-F238E27FC236}">
                <a16:creationId xmlns:a16="http://schemas.microsoft.com/office/drawing/2014/main" id="{38AA1F7D-3E61-9098-FDAE-E22070697256}"/>
              </a:ext>
            </a:extLst>
          </p:cNvPr>
          <p:cNvSpPr/>
          <p:nvPr/>
        </p:nvSpPr>
        <p:spPr>
          <a:xfrm rot="5400000">
            <a:off x="-537347" y="2955632"/>
            <a:ext cx="1988820" cy="165035"/>
          </a:xfrm>
          <a:prstGeom prst="corner">
            <a:avLst>
              <a:gd name="adj1" fmla="val 1000"/>
              <a:gd name="adj2" fmla="val 1000"/>
            </a:avLst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2" name="Imagen 51" descr="Icono&#10;&#10;Descripción generada automáticamente">
            <a:extLst>
              <a:ext uri="{FF2B5EF4-FFF2-40B4-BE49-F238E27FC236}">
                <a16:creationId xmlns:a16="http://schemas.microsoft.com/office/drawing/2014/main" id="{4E327742-0A9F-0DD0-9D9D-3802154CE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5372" y="2213102"/>
            <a:ext cx="1122260" cy="1122260"/>
          </a:xfrm>
          <a:prstGeom prst="rect">
            <a:avLst/>
          </a:prstGeom>
        </p:spPr>
      </p:pic>
      <p:pic>
        <p:nvPicPr>
          <p:cNvPr id="56" name="Imagen 55" descr="Icono&#10;&#10;Descripción generada automáticamente">
            <a:extLst>
              <a:ext uri="{FF2B5EF4-FFF2-40B4-BE49-F238E27FC236}">
                <a16:creationId xmlns:a16="http://schemas.microsoft.com/office/drawing/2014/main" id="{12114A40-B5E3-A309-4432-BEDFF6F36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9627" y="3715470"/>
            <a:ext cx="748345" cy="748345"/>
          </a:xfrm>
          <a:prstGeom prst="rect">
            <a:avLst/>
          </a:prstGeom>
        </p:spPr>
      </p:pic>
      <p:pic>
        <p:nvPicPr>
          <p:cNvPr id="64" name="Imagen 63" descr="Icono&#10;&#10;Descripción generada automáticamente">
            <a:extLst>
              <a:ext uri="{FF2B5EF4-FFF2-40B4-BE49-F238E27FC236}">
                <a16:creationId xmlns:a16="http://schemas.microsoft.com/office/drawing/2014/main" id="{EF4646A7-4B5E-749F-2559-4C145E1AE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157" y="2276811"/>
            <a:ext cx="994842" cy="994842"/>
          </a:xfrm>
          <a:prstGeom prst="rect">
            <a:avLst/>
          </a:prstGeom>
        </p:spPr>
      </p:pic>
      <p:pic>
        <p:nvPicPr>
          <p:cNvPr id="66" name="Imagen 65" descr="Gráfico, Icono&#10;&#10;Descripción generada automáticamente">
            <a:extLst>
              <a:ext uri="{FF2B5EF4-FFF2-40B4-BE49-F238E27FC236}">
                <a16:creationId xmlns:a16="http://schemas.microsoft.com/office/drawing/2014/main" id="{A07D70D9-00DF-0C3A-AAB9-0A4FC0B31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911" y="2349155"/>
            <a:ext cx="1086771" cy="10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028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>
                <a:latin typeface="+mj-lt"/>
                <a:ea typeface="+mj-ea"/>
                <a:cs typeface="+mj-cs"/>
              </a:rPr>
              <a:t>Investigación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DAB9BC-8524-2B56-9B63-11757BDED860}"/>
              </a:ext>
            </a:extLst>
          </p:cNvPr>
          <p:cNvSpPr txBox="1"/>
          <p:nvPr/>
        </p:nvSpPr>
        <p:spPr>
          <a:xfrm>
            <a:off x="1706029" y="2106993"/>
            <a:ext cx="3824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Fuente de datos utilizados: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Datos estructurados: INE, Datos del Gobierno de España, </a:t>
            </a:r>
            <a:r>
              <a:rPr lang="es-ES" dirty="0" err="1">
                <a:solidFill>
                  <a:schemeClr val="bg1"/>
                </a:solidFill>
              </a:rPr>
              <a:t>Scientific</a:t>
            </a:r>
            <a:r>
              <a:rPr lang="es-ES" dirty="0">
                <a:solidFill>
                  <a:schemeClr val="bg1"/>
                </a:solidFill>
              </a:rPr>
              <a:t> Index, QEDU.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Datos no estructurados:  Tweets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0138" y="393175"/>
            <a:ext cx="3630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b="1" i="0" kern="1200" cap="all" spc="100" baseline="0">
                <a:latin typeface="+mn-lt"/>
                <a:ea typeface="+mn-ea"/>
                <a:cs typeface="+mn-cs"/>
              </a:rPr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s-ES" smtClean="0"/>
              <a:pPr>
                <a:spcAft>
                  <a:spcPts val="600"/>
                </a:spcAft>
              </a:pPr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592B21-D049-17B1-BAF5-D6AC4ED2DDE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85642" y="5022535"/>
            <a:ext cx="433136" cy="367032"/>
          </a:xfrm>
          <a:prstGeom prst="rect">
            <a:avLst/>
          </a:prstGeom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5601D6-BD7A-BB77-67D1-EF9AFDAA2456}"/>
              </a:ext>
            </a:extLst>
          </p:cNvPr>
          <p:cNvSpPr txBox="1"/>
          <p:nvPr/>
        </p:nvSpPr>
        <p:spPr>
          <a:xfrm>
            <a:off x="6472877" y="2026926"/>
            <a:ext cx="4652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Métodos de recolección:</a:t>
            </a:r>
          </a:p>
          <a:p>
            <a:r>
              <a:rPr lang="es-ES" dirty="0">
                <a:solidFill>
                  <a:schemeClr val="bg1"/>
                </a:solidFill>
              </a:rPr>
              <a:t>Web </a:t>
            </a:r>
            <a:r>
              <a:rPr lang="es-ES" dirty="0" err="1">
                <a:solidFill>
                  <a:schemeClr val="bg1"/>
                </a:solidFill>
              </a:rPr>
              <a:t>Scraping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47A7D1-4BA8-2358-953A-25C269FCA283}"/>
              </a:ext>
            </a:extLst>
          </p:cNvPr>
          <p:cNvSpPr txBox="1"/>
          <p:nvPr/>
        </p:nvSpPr>
        <p:spPr>
          <a:xfrm>
            <a:off x="6472877" y="4044326"/>
            <a:ext cx="46522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Desafíos:</a:t>
            </a:r>
          </a:p>
          <a:p>
            <a:r>
              <a:rPr lang="es-ES" dirty="0">
                <a:solidFill>
                  <a:schemeClr val="bg1"/>
                </a:solidFill>
              </a:rPr>
              <a:t>No poder adquirir tweets reales</a:t>
            </a:r>
          </a:p>
          <a:p>
            <a:r>
              <a:rPr lang="es-ES" dirty="0">
                <a:solidFill>
                  <a:schemeClr val="bg1"/>
                </a:solidFill>
              </a:rPr>
              <a:t>Estructuración de los datos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9752A1-FE8D-15C4-D4A5-F333F9ECB8AE}"/>
              </a:ext>
            </a:extLst>
          </p:cNvPr>
          <p:cNvSpPr txBox="1"/>
          <p:nvPr/>
        </p:nvSpPr>
        <p:spPr>
          <a:xfrm>
            <a:off x="1706029" y="5617029"/>
            <a:ext cx="337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Control de versiones: </a:t>
            </a:r>
            <a:r>
              <a:rPr lang="es-ES_tradnl" dirty="0" err="1"/>
              <a:t>github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736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028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Ingesta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DAB9BC-8524-2B56-9B63-11757BDED860}"/>
              </a:ext>
            </a:extLst>
          </p:cNvPr>
          <p:cNvSpPr txBox="1"/>
          <p:nvPr/>
        </p:nvSpPr>
        <p:spPr>
          <a:xfrm>
            <a:off x="576072" y="1686591"/>
            <a:ext cx="3824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Tecnologías de almacenamiento: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estructurados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0138" y="393175"/>
            <a:ext cx="3630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b="1" i="0" kern="1200" cap="all" spc="100" baseline="0">
                <a:latin typeface="+mn-lt"/>
                <a:ea typeface="+mn-ea"/>
                <a:cs typeface="+mn-cs"/>
              </a:rPr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747128-B71F-C98E-E2FB-5ECD5B4F027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496289" y="3301755"/>
            <a:ext cx="1725840" cy="1439431"/>
          </a:xfrm>
          <a:prstGeom prst="rect">
            <a:avLst/>
          </a:prstGeom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4386F6-4D7E-AD90-87B1-C0B510BC9C9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033275" y="3177000"/>
            <a:ext cx="1967040" cy="504000"/>
          </a:xfrm>
          <a:prstGeom prst="rect">
            <a:avLst/>
          </a:prstGeom>
          <a:ln>
            <a:noFill/>
          </a:ln>
        </p:spPr>
      </p:pic>
      <p:sp>
        <p:nvSpPr>
          <p:cNvPr id="13" name="CustomShape 4">
            <a:extLst>
              <a:ext uri="{FF2B5EF4-FFF2-40B4-BE49-F238E27FC236}">
                <a16:creationId xmlns:a16="http://schemas.microsoft.com/office/drawing/2014/main" id="{2DDA5877-4AB0-DAE7-2AEA-15AAADA865E3}"/>
              </a:ext>
            </a:extLst>
          </p:cNvPr>
          <p:cNvSpPr/>
          <p:nvPr/>
        </p:nvSpPr>
        <p:spPr>
          <a:xfrm rot="4800">
            <a:off x="3619850" y="3888117"/>
            <a:ext cx="1080000" cy="646560"/>
          </a:xfrm>
          <a:custGeom>
            <a:avLst/>
            <a:gdLst/>
            <a:ahLst/>
            <a:cxnLst/>
            <a:rect l="0" t="0" r="r" b="b"/>
            <a:pathLst>
              <a:path w="3003" h="1798">
                <a:moveTo>
                  <a:pt x="0" y="548"/>
                </a:moveTo>
                <a:lnTo>
                  <a:pt x="1706" y="547"/>
                </a:lnTo>
                <a:lnTo>
                  <a:pt x="1706" y="0"/>
                </a:lnTo>
                <a:lnTo>
                  <a:pt x="3002" y="897"/>
                </a:lnTo>
                <a:lnTo>
                  <a:pt x="1708" y="1797"/>
                </a:lnTo>
                <a:lnTo>
                  <a:pt x="1708" y="1249"/>
                </a:lnTo>
                <a:lnTo>
                  <a:pt x="2" y="1250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F0B2B5-C2B9-43CA-982C-1D99DB16FEF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72000" y="3149564"/>
            <a:ext cx="2651411" cy="1325563"/>
          </a:xfrm>
          <a:prstGeom prst="rect">
            <a:avLst/>
          </a:prstGeom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38B877A-434A-C027-BD55-58F2240149C1}"/>
              </a:ext>
            </a:extLst>
          </p:cNvPr>
          <p:cNvSpPr txBox="1"/>
          <p:nvPr/>
        </p:nvSpPr>
        <p:spPr>
          <a:xfrm>
            <a:off x="7523490" y="1253331"/>
            <a:ext cx="3824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NO estructurados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1028"/>
            <a:ext cx="107716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kern="1200" cap="all" baseline="0" dirty="0">
                <a:latin typeface="+mj-lt"/>
                <a:ea typeface="+mj-ea"/>
                <a:cs typeface="+mj-cs"/>
              </a:rPr>
              <a:t>Ingesta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DAB9BC-8524-2B56-9B63-11757BDED860}"/>
              </a:ext>
            </a:extLst>
          </p:cNvPr>
          <p:cNvSpPr txBox="1"/>
          <p:nvPr/>
        </p:nvSpPr>
        <p:spPr>
          <a:xfrm>
            <a:off x="576072" y="1686591"/>
            <a:ext cx="3824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Tecnologías de almacenamiento: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estructurados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0138" y="393175"/>
            <a:ext cx="3630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b="1" i="0" kern="1200" cap="all" spc="100" baseline="0">
                <a:latin typeface="+mn-lt"/>
                <a:ea typeface="+mn-ea"/>
                <a:cs typeface="+mn-cs"/>
              </a:rPr>
              <a:t>U-pick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747128-B71F-C98E-E2FB-5ECD5B4F027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496289" y="3301755"/>
            <a:ext cx="1725840" cy="1439431"/>
          </a:xfrm>
          <a:prstGeom prst="rect">
            <a:avLst/>
          </a:prstGeom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4386F6-4D7E-AD90-87B1-C0B510BC9C9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033275" y="3177000"/>
            <a:ext cx="1967040" cy="504000"/>
          </a:xfrm>
          <a:prstGeom prst="rect">
            <a:avLst/>
          </a:prstGeom>
          <a:ln>
            <a:noFill/>
          </a:ln>
        </p:spPr>
      </p:pic>
      <p:sp>
        <p:nvSpPr>
          <p:cNvPr id="13" name="CustomShape 4">
            <a:extLst>
              <a:ext uri="{FF2B5EF4-FFF2-40B4-BE49-F238E27FC236}">
                <a16:creationId xmlns:a16="http://schemas.microsoft.com/office/drawing/2014/main" id="{2DDA5877-4AB0-DAE7-2AEA-15AAADA865E3}"/>
              </a:ext>
            </a:extLst>
          </p:cNvPr>
          <p:cNvSpPr/>
          <p:nvPr/>
        </p:nvSpPr>
        <p:spPr>
          <a:xfrm rot="4800">
            <a:off x="3619850" y="3888117"/>
            <a:ext cx="1080000" cy="646560"/>
          </a:xfrm>
          <a:custGeom>
            <a:avLst/>
            <a:gdLst/>
            <a:ahLst/>
            <a:cxnLst/>
            <a:rect l="0" t="0" r="r" b="b"/>
            <a:pathLst>
              <a:path w="3003" h="1798">
                <a:moveTo>
                  <a:pt x="0" y="548"/>
                </a:moveTo>
                <a:lnTo>
                  <a:pt x="1706" y="547"/>
                </a:lnTo>
                <a:lnTo>
                  <a:pt x="1706" y="0"/>
                </a:lnTo>
                <a:lnTo>
                  <a:pt x="3002" y="897"/>
                </a:lnTo>
                <a:lnTo>
                  <a:pt x="1708" y="1797"/>
                </a:lnTo>
                <a:lnTo>
                  <a:pt x="1708" y="1249"/>
                </a:lnTo>
                <a:lnTo>
                  <a:pt x="2" y="1250"/>
                </a:lnTo>
                <a:lnTo>
                  <a:pt x="0" y="548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F0B2B5-C2B9-43CA-982C-1D99DB16FEF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72000" y="3149564"/>
            <a:ext cx="2651411" cy="1325563"/>
          </a:xfrm>
          <a:prstGeom prst="rect">
            <a:avLst/>
          </a:prstGeom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38B877A-434A-C027-BD55-58F2240149C1}"/>
              </a:ext>
            </a:extLst>
          </p:cNvPr>
          <p:cNvSpPr txBox="1"/>
          <p:nvPr/>
        </p:nvSpPr>
        <p:spPr>
          <a:xfrm>
            <a:off x="7523490" y="1253331"/>
            <a:ext cx="3824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>
                <a:solidFill>
                  <a:schemeClr val="bg1"/>
                </a:solidFill>
              </a:rPr>
              <a:t>NO estructurados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30496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{7A6C9144-296A-4B1F-9A17-4B6229D0DC40}tf89338750_win32</Template>
  <TotalTime>208</TotalTime>
  <Words>259</Words>
  <Application>Microsoft Office PowerPoint</Application>
  <PresentationFormat>Panorámica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Söhne</vt:lpstr>
      <vt:lpstr>Univers</vt:lpstr>
      <vt:lpstr>Wingdings</vt:lpstr>
      <vt:lpstr>UniversoDeGradientes</vt:lpstr>
      <vt:lpstr>U-pick</vt:lpstr>
      <vt:lpstr>Agenda</vt:lpstr>
      <vt:lpstr>Motivación</vt:lpstr>
      <vt:lpstr>Objetivos:</vt:lpstr>
      <vt:lpstr>Aplicaciones:</vt:lpstr>
      <vt:lpstr>Proceso</vt:lpstr>
      <vt:lpstr>Investigación</vt:lpstr>
      <vt:lpstr>Ingesta</vt:lpstr>
      <vt:lpstr>Ingesta</vt:lpstr>
      <vt:lpstr>ingesta</vt:lpstr>
      <vt:lpstr>Procesamiento</vt:lpstr>
      <vt:lpstr>Visualización</vt:lpstr>
      <vt:lpstr>Gráficos</vt:lpstr>
      <vt:lpstr>Gráficos</vt:lpstr>
      <vt:lpstr>Producto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U-pick</dc:title>
  <dc:creator>Christina Mercedes Araujo Molano</dc:creator>
  <cp:lastModifiedBy>Christina Mercedes Araujo Molano</cp:lastModifiedBy>
  <cp:revision>4</cp:revision>
  <dcterms:created xsi:type="dcterms:W3CDTF">2023-07-25T15:28:13Z</dcterms:created>
  <dcterms:modified xsi:type="dcterms:W3CDTF">2023-07-26T17:09:35Z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