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13" r:id="rId5"/>
  </p:sldMasterIdLst>
  <p:sldIdLst>
    <p:sldId id="256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902825" cy="685800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 type="body"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74" name="PlaceHolder 7"/>
          <p:cNvSpPr>
            <a:spLocks noGrp="1"/>
          </p:cNvSpPr>
          <p:nvPr>
            <p:ph type="body"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62" name="PlaceHolder 6"/>
          <p:cNvSpPr>
            <a:spLocks noGrp="1"/>
          </p:cNvSpPr>
          <p:nvPr>
            <p:ph type="body"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63" name="PlaceHolder 7"/>
          <p:cNvSpPr>
            <a:spLocks noGrp="1"/>
          </p:cNvSpPr>
          <p:nvPr>
            <p:ph type="body"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amsungOne 40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7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/>
          <p:cNvPicPr/>
          <p:nvPr/>
        </p:nvPicPr>
        <p:blipFill>
          <a:blip r:embed="rId14"/>
          <a:stretch/>
        </p:blipFill>
        <p:spPr>
          <a:xfrm>
            <a:off x="0" y="0"/>
            <a:ext cx="9902520" cy="6857640"/>
          </a:xfrm>
          <a:prstGeom prst="rect">
            <a:avLst/>
          </a:prstGeom>
          <a:ln>
            <a:noFill/>
          </a:ln>
        </p:spPr>
      </p:pic>
      <p:sp>
        <p:nvSpPr>
          <p:cNvPr id="8" name="CustomShape 1"/>
          <p:cNvSpPr/>
          <p:nvPr/>
        </p:nvSpPr>
        <p:spPr>
          <a:xfrm>
            <a:off x="449640" y="450000"/>
            <a:ext cx="1281600" cy="197640"/>
          </a:xfrm>
          <a:custGeom>
            <a:avLst/>
            <a:gdLst/>
            <a:ahLst/>
            <a:cxnLst/>
            <a:rect l="l" t="t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  <a:scene3d>
            <a:camera prst="orthographicFront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그림 9"/>
          <p:cNvPicPr/>
          <p:nvPr/>
        </p:nvPicPr>
        <p:blipFill>
          <a:blip r:embed="rId15"/>
          <a:stretch/>
        </p:blipFill>
        <p:spPr>
          <a:xfrm>
            <a:off x="4265640" y="6141240"/>
            <a:ext cx="1371240" cy="449640"/>
          </a:xfrm>
          <a:prstGeom prst="rect">
            <a:avLst/>
          </a:prstGeom>
          <a:ln>
            <a:noFill/>
          </a:ln>
        </p:spPr>
      </p:pic>
      <p:sp>
        <p:nvSpPr>
          <p:cNvPr id="3" name="CustomShape 2"/>
          <p:cNvSpPr/>
          <p:nvPr/>
        </p:nvSpPr>
        <p:spPr>
          <a:xfrm>
            <a:off x="990000" y="4321080"/>
            <a:ext cx="5832000" cy="36648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1428A0"/>
                </a:solidFill>
                <a:latin typeface="Samsung Sharp Sans"/>
                <a:ea typeface="Samsung Sharp Sans"/>
              </a:rPr>
              <a:t>Big Data Course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724680" y="4320000"/>
            <a:ext cx="53640" cy="35964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720000" y="3551760"/>
            <a:ext cx="6837480" cy="3977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SamsungOne 400"/>
                <a:ea typeface="SamsungOneKorean 400"/>
              </a:rPr>
              <a:t>Team Name</a:t>
            </a:r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720000" y="1710000"/>
            <a:ext cx="5220720" cy="1462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FFFFFF"/>
                </a:solidFill>
                <a:latin typeface="SamsungOne 400"/>
                <a:ea typeface="SamsungOneKorean 400"/>
              </a:rPr>
              <a:t>Project </a:t>
            </a:r>
            <a:br/>
            <a:r>
              <a:rPr lang="en-US" sz="4800" b="0" strike="noStrike" spc="-1">
                <a:solidFill>
                  <a:srgbClr val="FFFFFF"/>
                </a:solidFill>
                <a:latin typeface="SamsungOne 400"/>
                <a:ea typeface="SamsungOneKorean 400"/>
              </a:rPr>
              <a:t>Name</a:t>
            </a:r>
            <a:endParaRPr lang="en-US" sz="4800" b="0" strike="noStrike" spc="-1">
              <a:solidFill>
                <a:srgbClr val="000000"/>
              </a:solidFill>
              <a:latin typeface="SamsungOne 40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1"/>
          <p:cNvPicPr/>
          <p:nvPr/>
        </p:nvPicPr>
        <p:blipFill>
          <a:blip r:embed="rId14"/>
          <a:stretch/>
        </p:blipFill>
        <p:spPr>
          <a:xfrm>
            <a:off x="-1440" y="0"/>
            <a:ext cx="9902520" cy="6857640"/>
          </a:xfrm>
          <a:prstGeom prst="rect">
            <a:avLst/>
          </a:prstGeom>
          <a:ln>
            <a:noFill/>
          </a:ln>
        </p:spPr>
      </p:pic>
      <p:sp>
        <p:nvSpPr>
          <p:cNvPr id="44" name="Line 1"/>
          <p:cNvSpPr/>
          <p:nvPr/>
        </p:nvSpPr>
        <p:spPr>
          <a:xfrm>
            <a:off x="449280" y="6424920"/>
            <a:ext cx="90007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8836200" y="6498000"/>
            <a:ext cx="613440" cy="13788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FFA91BF0-1092-41AF-9E62-FF7A0A2A394B}" type="slidenum">
              <a:rPr lang="en-US" sz="900" b="0" strike="noStrike" spc="-1">
                <a:solidFill>
                  <a:srgbClr val="808080"/>
                </a:solidFill>
                <a:latin typeface="SamsungOne 400"/>
                <a:ea typeface="SamsungOne 400"/>
              </a:rPr>
              <a:t>‹Nº›</a:t>
            </a:fld>
            <a:endParaRPr lang="es-ES" sz="900" b="0" strike="noStrike" spc="-1"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449640" y="6498000"/>
            <a:ext cx="2888280" cy="16776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808080"/>
                </a:solidFill>
                <a:latin typeface="Samsung Sharp Sans Bold"/>
                <a:ea typeface="Samsung Sharp Sans Bold"/>
              </a:rPr>
              <a:t>Samsung Innovation Campus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SamsungOne 400"/>
              </a:rPr>
              <a:t>Pulse para editar el formato del texto de título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SamsungOne 400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SamsungOne 400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SamsungOne 400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SamsungOne 400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amsungOne 400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amsungOne 400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amsungOne 400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그림 4"/>
          <p:cNvPicPr/>
          <p:nvPr/>
        </p:nvPicPr>
        <p:blipFill>
          <a:blip r:embed="rId14"/>
          <a:stretch/>
        </p:blipFill>
        <p:spPr>
          <a:xfrm>
            <a:off x="0" y="0"/>
            <a:ext cx="9902520" cy="6857640"/>
          </a:xfrm>
          <a:prstGeom prst="rect">
            <a:avLst/>
          </a:prstGeom>
          <a:ln>
            <a:noFill/>
          </a:ln>
        </p:spPr>
      </p:pic>
      <p:sp>
        <p:nvSpPr>
          <p:cNvPr id="86" name="Line 1"/>
          <p:cNvSpPr/>
          <p:nvPr/>
        </p:nvSpPr>
        <p:spPr>
          <a:xfrm>
            <a:off x="449280" y="6424920"/>
            <a:ext cx="90007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8836200" y="6498000"/>
            <a:ext cx="613440" cy="13788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4F06D97-CD84-4BCA-B77D-36D6AC04D28D}" type="slidenum">
              <a:rPr lang="en-US" sz="900" b="0" strike="noStrike" spc="-1">
                <a:solidFill>
                  <a:srgbClr val="808080"/>
                </a:solidFill>
                <a:latin typeface="SamsungOne 400"/>
                <a:ea typeface="SamsungOne 400"/>
              </a:rPr>
              <a:t>‹Nº›</a:t>
            </a:fld>
            <a:endParaRPr lang="es-ES" sz="900" b="0" strike="noStrike" spc="-1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449640" y="6498000"/>
            <a:ext cx="2888280" cy="16776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808080"/>
                </a:solidFill>
                <a:latin typeface="Samsung Sharp Sans Bold"/>
                <a:ea typeface="Samsung Sharp Sans Bold"/>
              </a:rPr>
              <a:t>Samsung Innovation Campus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title"/>
          </p:nvPr>
        </p:nvSpPr>
        <p:spPr>
          <a:xfrm>
            <a:off x="449640" y="1440000"/>
            <a:ext cx="8541000" cy="1145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SamsungOne 400"/>
                <a:ea typeface="SamsungOneKorean 400"/>
              </a:rPr>
              <a:t>Slide Title</a:t>
            </a:r>
            <a:endParaRPr lang="en-US" sz="32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49640" y="450000"/>
            <a:ext cx="323640" cy="3977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SamsungOne 400"/>
                <a:ea typeface="SamsungOneKorean 400"/>
              </a:rPr>
              <a:t>No</a:t>
            </a:r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789840" y="450000"/>
            <a:ext cx="6837480" cy="3977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SamsungOne 400"/>
                <a:ea typeface="SamsungOneKorean 400"/>
              </a:rPr>
              <a:t>Subtitle</a:t>
            </a:r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9112680" y="480600"/>
            <a:ext cx="340200" cy="3977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D9D9D9"/>
                </a:solidFill>
                <a:latin typeface="Samsung Sharp Sans Bold"/>
                <a:ea typeface="Samsung Sharp Sans Bold"/>
              </a:rPr>
              <a:t>00</a:t>
            </a:r>
            <a:endParaRPr lang="en-US" sz="16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93" name="PlaceHolder 8"/>
          <p:cNvSpPr>
            <a:spLocks noGrp="1"/>
          </p:cNvSpPr>
          <p:nvPr>
            <p:ph type="body"/>
          </p:nvPr>
        </p:nvSpPr>
        <p:spPr>
          <a:xfrm>
            <a:off x="8740800" y="480600"/>
            <a:ext cx="467640" cy="3977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FFFFFF"/>
                </a:solidFill>
                <a:latin typeface="SamsungOne 400"/>
                <a:ea typeface="SamsungOneKorean 400"/>
              </a:rPr>
              <a:t>UNIT</a:t>
            </a:r>
            <a:endParaRPr lang="en-US" sz="16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94" name="PlaceHolder 9"/>
          <p:cNvSpPr>
            <a:spLocks noGrp="1"/>
          </p:cNvSpPr>
          <p:nvPr>
            <p:ph type="body"/>
          </p:nvPr>
        </p:nvSpPr>
        <p:spPr>
          <a:xfrm>
            <a:off x="522360" y="2221560"/>
            <a:ext cx="8055000" cy="914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7840" indent="-177480">
              <a:lnSpc>
                <a:spcPts val="1800"/>
              </a:lnSpc>
              <a:spcBef>
                <a:spcPts val="1001"/>
              </a:spcBef>
              <a:buSzPct val="104897"/>
              <a:buBlip>
                <a:blip r:embed="rId15"/>
              </a:buBlip>
            </a:pPr>
            <a:r>
              <a:rPr lang="en-US" sz="1400" b="0" strike="noStrike" spc="-1">
                <a:solidFill>
                  <a:srgbClr val="262626"/>
                </a:solidFill>
                <a:latin typeface="SamsungOne 400"/>
                <a:ea typeface="SamsungOne 400"/>
              </a:rPr>
              <a:t>Level1</a:t>
            </a:r>
            <a:endParaRPr lang="en-US" sz="1400" b="0" strike="noStrike" spc="-1">
              <a:solidFill>
                <a:srgbClr val="000000"/>
              </a:solidFill>
              <a:latin typeface="SamsungOne 400"/>
            </a:endParaRPr>
          </a:p>
          <a:p>
            <a:pPr marL="360360" lvl="1" indent="-182160">
              <a:lnSpc>
                <a:spcPts val="1800"/>
              </a:lnSpc>
              <a:spcBef>
                <a:spcPts val="499"/>
              </a:spcBef>
              <a:buSzPct val="100000"/>
              <a:buBlip>
                <a:blip r:embed="rId16"/>
              </a:buBlip>
              <a:tabLst>
                <a:tab pos="447480" algn="l"/>
              </a:tabLst>
            </a:pPr>
            <a:r>
              <a:rPr lang="en-US" sz="1300" b="0" strike="noStrike" spc="-1">
                <a:solidFill>
                  <a:srgbClr val="262626"/>
                </a:solidFill>
                <a:latin typeface="SamsungOne 400"/>
                <a:ea typeface="SamsungOne 400"/>
              </a:rPr>
              <a:t>Level2</a:t>
            </a:r>
            <a:endParaRPr lang="en-US" sz="1300" b="0" strike="noStrike" spc="-1">
              <a:solidFill>
                <a:srgbClr val="000000"/>
              </a:solidFill>
              <a:latin typeface="SamsungOne 400"/>
            </a:endParaRPr>
          </a:p>
          <a:p>
            <a:endParaRPr lang="en-US" sz="1300" b="0" strike="noStrike" spc="-1">
              <a:solidFill>
                <a:srgbClr val="000000"/>
              </a:solidFill>
              <a:latin typeface="SamsungOne 400"/>
            </a:endParaRPr>
          </a:p>
          <a:p>
            <a:endParaRPr lang="en-US" sz="1300" b="0" strike="noStrike" spc="-1">
              <a:solidFill>
                <a:srgbClr val="000000"/>
              </a:solidFill>
              <a:latin typeface="SamsungOne 400"/>
            </a:endParaRPr>
          </a:p>
          <a:p>
            <a:endParaRPr lang="en-US" sz="13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95" name="CustomShape 10"/>
          <p:cNvSpPr/>
          <p:nvPr/>
        </p:nvSpPr>
        <p:spPr>
          <a:xfrm>
            <a:off x="5996160" y="6498000"/>
            <a:ext cx="3003840" cy="13788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808080"/>
                </a:solidFill>
                <a:latin typeface="Samsung Sharp Sans Medium"/>
                <a:ea typeface="Samsung Sharp Sans Medium"/>
              </a:rPr>
              <a:t>Sistema de afinidad con universidades españolas</a:t>
            </a:r>
            <a:endParaRPr lang="es-ES" sz="9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그림 2"/>
          <p:cNvPicPr/>
          <p:nvPr/>
        </p:nvPicPr>
        <p:blipFill>
          <a:blip r:embed="rId14"/>
          <a:stretch/>
        </p:blipFill>
        <p:spPr>
          <a:xfrm>
            <a:off x="0" y="4320"/>
            <a:ext cx="9899280" cy="685332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0" y="0"/>
            <a:ext cx="9899280" cy="6857640"/>
          </a:xfrm>
          <a:prstGeom prst="rect">
            <a:avLst/>
          </a:prstGeom>
          <a:solidFill>
            <a:srgbClr val="1428A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449640" y="5677200"/>
            <a:ext cx="9000360" cy="87552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000" b="0" strike="noStrike" spc="-1">
                <a:solidFill>
                  <a:srgbClr val="FFFFFF"/>
                </a:solidFill>
                <a:latin typeface="SamsungOne 400C"/>
                <a:ea typeface="SamsungOne 400"/>
              </a:rPr>
              <a:t>ⓒ</a:t>
            </a:r>
            <a:r>
              <a:rPr lang="en-US" sz="1000" b="0" strike="noStrike" spc="-1">
                <a:solidFill>
                  <a:srgbClr val="FFFFFF"/>
                </a:solidFill>
                <a:latin typeface="SamsungOne 400C"/>
                <a:ea typeface="SamsungOne 400C"/>
              </a:rPr>
              <a:t>2021 SAMSUNG. All rights reserved.</a:t>
            </a:r>
            <a:endParaRPr lang="es-ES" sz="1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SamsungOne 400C"/>
                <a:ea typeface="SamsungOne 400C"/>
              </a:rPr>
              <a:t>Samsung Electronics Corporate Citizenship Office holds the copyright of book.</a:t>
            </a:r>
            <a:endParaRPr lang="es-ES" sz="1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SamsungOne 400C"/>
                <a:ea typeface="SamsungOne 400C"/>
              </a:rPr>
              <a:t>This book is a literary property protected by copyright law so reprint and reproduction without permission are prohibited. </a:t>
            </a:r>
            <a:endParaRPr lang="es-ES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SamsungOne 400C"/>
                <a:ea typeface="SamsungOne 400C"/>
              </a:rPr>
              <a:t>To use this book other than the curriculum of Samsung innovation Campus or to use the entire or part of this book, you must receive written consent from copyright holder.</a:t>
            </a:r>
            <a:endParaRPr lang="es-ES" sz="1000" b="0" strike="noStrike" spc="-1">
              <a:latin typeface="Arial"/>
            </a:endParaRPr>
          </a:p>
        </p:txBody>
      </p:sp>
      <p:pic>
        <p:nvPicPr>
          <p:cNvPr id="135" name="그림 3"/>
          <p:cNvPicPr/>
          <p:nvPr/>
        </p:nvPicPr>
        <p:blipFill>
          <a:blip r:embed="rId15"/>
          <a:stretch/>
        </p:blipFill>
        <p:spPr>
          <a:xfrm>
            <a:off x="3711960" y="3022920"/>
            <a:ext cx="2475720" cy="811800"/>
          </a:xfrm>
          <a:prstGeom prst="rect">
            <a:avLst/>
          </a:prstGeom>
          <a:ln>
            <a:noFill/>
          </a:ln>
        </p:spPr>
      </p:pic>
      <p:sp>
        <p:nvSpPr>
          <p:cNvPr id="136" name="CustomShape 3"/>
          <p:cNvSpPr/>
          <p:nvPr/>
        </p:nvSpPr>
        <p:spPr>
          <a:xfrm>
            <a:off x="449640" y="450000"/>
            <a:ext cx="1290240" cy="197640"/>
          </a:xfrm>
          <a:custGeom>
            <a:avLst/>
            <a:gdLst/>
            <a:ahLst/>
            <a:cxnLst/>
            <a:rect l="l" t="t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PlaceHolder 4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SamsungOne 400"/>
              </a:rPr>
              <a:t>Pulse para editar el formato del texto de título</a:t>
            </a: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SamsungOne 400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SamsungOne 400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SamsungOne 400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SamsungOne 400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amsungOne 400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amsungOne 400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amsungOne 400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그림 4"/>
          <p:cNvPicPr/>
          <p:nvPr/>
        </p:nvPicPr>
        <p:blipFill>
          <a:blip r:embed="rId14"/>
          <a:stretch/>
        </p:blipFill>
        <p:spPr>
          <a:xfrm>
            <a:off x="0" y="0"/>
            <a:ext cx="9902520" cy="6857640"/>
          </a:xfrm>
          <a:prstGeom prst="rect">
            <a:avLst/>
          </a:prstGeom>
          <a:ln>
            <a:noFill/>
          </a:ln>
        </p:spPr>
      </p:pic>
      <p:sp>
        <p:nvSpPr>
          <p:cNvPr id="218" name="Line 1"/>
          <p:cNvSpPr/>
          <p:nvPr/>
        </p:nvSpPr>
        <p:spPr>
          <a:xfrm>
            <a:off x="449280" y="6424920"/>
            <a:ext cx="90007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2"/>
          <p:cNvSpPr/>
          <p:nvPr/>
        </p:nvSpPr>
        <p:spPr>
          <a:xfrm>
            <a:off x="8836200" y="6498000"/>
            <a:ext cx="613440" cy="13788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FFDCFA4-BB84-4FB9-9FC6-2FE3A4EF948B}" type="slidenum">
              <a:rPr lang="en-US" sz="900" b="0" strike="noStrike" spc="-1">
                <a:solidFill>
                  <a:srgbClr val="808080"/>
                </a:solidFill>
                <a:latin typeface="SamsungOne 400"/>
                <a:ea typeface="SamsungOne 400"/>
              </a:rPr>
              <a:t>‹Nº›</a:t>
            </a:fld>
            <a:endParaRPr lang="es-ES" sz="900" b="0" strike="noStrike" spc="-1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449640" y="6498000"/>
            <a:ext cx="2888280" cy="16776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808080"/>
                </a:solidFill>
                <a:latin typeface="Samsung Sharp Sans Bold"/>
                <a:ea typeface="Samsung Sharp Sans Bold"/>
              </a:rPr>
              <a:t>Samsung Innovation Campus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title"/>
          </p:nvPr>
        </p:nvSpPr>
        <p:spPr>
          <a:xfrm>
            <a:off x="449640" y="1440000"/>
            <a:ext cx="8541000" cy="1145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SamsungOne 400"/>
                <a:ea typeface="SamsungOneKorean 400"/>
              </a:rPr>
              <a:t>Slide Title</a:t>
            </a:r>
            <a:endParaRPr lang="en-US" sz="32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 type="body"/>
          </p:nvPr>
        </p:nvSpPr>
        <p:spPr>
          <a:xfrm>
            <a:off x="449640" y="450000"/>
            <a:ext cx="323640" cy="3977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SamsungOne 400"/>
                <a:ea typeface="SamsungOneKorean 400"/>
              </a:rPr>
              <a:t>No</a:t>
            </a:r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23" name="PlaceHolder 6"/>
          <p:cNvSpPr>
            <a:spLocks noGrp="1"/>
          </p:cNvSpPr>
          <p:nvPr>
            <p:ph type="body"/>
          </p:nvPr>
        </p:nvSpPr>
        <p:spPr>
          <a:xfrm>
            <a:off x="789840" y="450000"/>
            <a:ext cx="6837480" cy="3977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SamsungOne 400"/>
                <a:ea typeface="SamsungOneKorean 400"/>
              </a:rPr>
              <a:t>Subtitle</a:t>
            </a:r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24" name="PlaceHolder 7"/>
          <p:cNvSpPr>
            <a:spLocks noGrp="1"/>
          </p:cNvSpPr>
          <p:nvPr>
            <p:ph type="body"/>
          </p:nvPr>
        </p:nvSpPr>
        <p:spPr>
          <a:xfrm>
            <a:off x="9112680" y="480600"/>
            <a:ext cx="340200" cy="3977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D9D9D9"/>
                </a:solidFill>
                <a:latin typeface="Samsung Sharp Sans Bold"/>
                <a:ea typeface="Samsung Sharp Sans Bold"/>
              </a:rPr>
              <a:t>00</a:t>
            </a:r>
            <a:endParaRPr lang="en-US" sz="16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25" name="PlaceHolder 8"/>
          <p:cNvSpPr>
            <a:spLocks noGrp="1"/>
          </p:cNvSpPr>
          <p:nvPr>
            <p:ph type="body"/>
          </p:nvPr>
        </p:nvSpPr>
        <p:spPr>
          <a:xfrm>
            <a:off x="8740800" y="480600"/>
            <a:ext cx="467640" cy="3977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FFFFFF"/>
                </a:solidFill>
                <a:latin typeface="SamsungOne 400"/>
                <a:ea typeface="SamsungOneKorean 400"/>
              </a:rPr>
              <a:t>UNIT</a:t>
            </a:r>
            <a:endParaRPr lang="en-US" sz="16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26" name="PlaceHolder 9"/>
          <p:cNvSpPr>
            <a:spLocks noGrp="1"/>
          </p:cNvSpPr>
          <p:nvPr>
            <p:ph type="body"/>
          </p:nvPr>
        </p:nvSpPr>
        <p:spPr>
          <a:xfrm>
            <a:off x="522360" y="2221560"/>
            <a:ext cx="8055000" cy="914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7840" indent="-177480">
              <a:lnSpc>
                <a:spcPts val="1800"/>
              </a:lnSpc>
              <a:spcBef>
                <a:spcPts val="1001"/>
              </a:spcBef>
              <a:buSzPct val="104897"/>
              <a:buBlip>
                <a:blip r:embed="rId15"/>
              </a:buBlip>
            </a:pPr>
            <a:r>
              <a:rPr lang="en-US" sz="1400" b="0" strike="noStrike" spc="-1">
                <a:solidFill>
                  <a:srgbClr val="262626"/>
                </a:solidFill>
                <a:latin typeface="SamsungOne 400"/>
                <a:ea typeface="SamsungOne 400"/>
              </a:rPr>
              <a:t>Level1</a:t>
            </a:r>
            <a:endParaRPr lang="en-US" sz="1400" b="0" strike="noStrike" spc="-1">
              <a:solidFill>
                <a:srgbClr val="000000"/>
              </a:solidFill>
              <a:latin typeface="SamsungOne 400"/>
            </a:endParaRPr>
          </a:p>
          <a:p>
            <a:pPr marL="360360" lvl="1" indent="-182160">
              <a:lnSpc>
                <a:spcPts val="1800"/>
              </a:lnSpc>
              <a:spcBef>
                <a:spcPts val="499"/>
              </a:spcBef>
              <a:buSzPct val="100000"/>
              <a:buBlip>
                <a:blip r:embed="rId16"/>
              </a:buBlip>
              <a:tabLst>
                <a:tab pos="447480" algn="l"/>
              </a:tabLst>
            </a:pPr>
            <a:r>
              <a:rPr lang="en-US" sz="1300" b="0" strike="noStrike" spc="-1">
                <a:solidFill>
                  <a:srgbClr val="262626"/>
                </a:solidFill>
                <a:latin typeface="SamsungOne 400"/>
                <a:ea typeface="SamsungOne 400"/>
              </a:rPr>
              <a:t>Level2</a:t>
            </a:r>
            <a:endParaRPr lang="en-US" sz="1300" b="0" strike="noStrike" spc="-1">
              <a:solidFill>
                <a:srgbClr val="000000"/>
              </a:solidFill>
              <a:latin typeface="SamsungOne 400"/>
            </a:endParaRPr>
          </a:p>
          <a:p>
            <a:endParaRPr lang="en-US" sz="1300" b="0" strike="noStrike" spc="-1">
              <a:solidFill>
                <a:srgbClr val="000000"/>
              </a:solidFill>
              <a:latin typeface="SamsungOne 400"/>
            </a:endParaRPr>
          </a:p>
          <a:p>
            <a:endParaRPr lang="en-US" sz="1300" b="0" strike="noStrike" spc="-1">
              <a:solidFill>
                <a:srgbClr val="000000"/>
              </a:solidFill>
              <a:latin typeface="SamsungOne 400"/>
            </a:endParaRPr>
          </a:p>
          <a:p>
            <a:endParaRPr lang="en-US" sz="13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27" name="CustomShape 10"/>
          <p:cNvSpPr/>
          <p:nvPr/>
        </p:nvSpPr>
        <p:spPr>
          <a:xfrm>
            <a:off x="5996160" y="6498000"/>
            <a:ext cx="3003840" cy="13788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808080"/>
                </a:solidFill>
                <a:latin typeface="Samsung Sharp Sans Medium"/>
                <a:ea typeface="Samsung Sharp Sans Medium"/>
              </a:rPr>
              <a:t>Sistema de afinidad con universidades españolas</a:t>
            </a:r>
            <a:endParaRPr lang="es-ES" sz="9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720000" y="3551760"/>
            <a:ext cx="683748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Samsung Sharp Sans"/>
                <a:ea typeface="Samsung Sharp Sans"/>
              </a:rPr>
              <a:t>CDC</a:t>
            </a:r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720000" y="1710000"/>
            <a:ext cx="7200000" cy="1477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Samsung Sharp Sans"/>
                <a:ea typeface="Samsung Sharp Sans"/>
              </a:rPr>
              <a:t>Prototipo - Sistema de afinidad con universidades españolas</a:t>
            </a:r>
            <a:endParaRPr lang="en-US" sz="3200" b="0" strike="noStrike" spc="-1">
              <a:solidFill>
                <a:srgbClr val="000000"/>
              </a:solidFill>
              <a:latin typeface="SamsungOne 4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449640" y="1440000"/>
            <a:ext cx="8541000" cy="492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357" name="TextShape 2"/>
          <p:cNvSpPr txBox="1"/>
          <p:nvPr/>
        </p:nvSpPr>
        <p:spPr>
          <a:xfrm>
            <a:off x="449640" y="450000"/>
            <a:ext cx="323640" cy="27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Samsung Sharp Sans Medium"/>
                <a:ea typeface="Samsung Sharp Sans Medium"/>
              </a:rPr>
              <a:t>3.</a:t>
            </a:r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358" name="TextShape 3"/>
          <p:cNvSpPr txBox="1"/>
          <p:nvPr/>
        </p:nvSpPr>
        <p:spPr>
          <a:xfrm>
            <a:off x="789840" y="450000"/>
            <a:ext cx="683748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Samsung Sharp Sans Bold"/>
                <a:ea typeface="Samsung Sharp Sans Bold"/>
              </a:rPr>
              <a:t>Visualización de datos</a:t>
            </a:r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pic>
        <p:nvPicPr>
          <p:cNvPr id="359" name="Imagen 358"/>
          <p:cNvPicPr/>
          <p:nvPr/>
        </p:nvPicPr>
        <p:blipFill>
          <a:blip r:embed="rId2"/>
          <a:stretch/>
        </p:blipFill>
        <p:spPr>
          <a:xfrm>
            <a:off x="3456000" y="2952000"/>
            <a:ext cx="2810880" cy="1912320"/>
          </a:xfrm>
          <a:prstGeom prst="rect">
            <a:avLst/>
          </a:prstGeom>
          <a:ln>
            <a:noFill/>
          </a:ln>
        </p:spPr>
      </p:pic>
      <p:pic>
        <p:nvPicPr>
          <p:cNvPr id="360" name="Imagen 359"/>
          <p:cNvPicPr/>
          <p:nvPr/>
        </p:nvPicPr>
        <p:blipFill>
          <a:blip r:embed="rId3"/>
          <a:stretch/>
        </p:blipFill>
        <p:spPr>
          <a:xfrm>
            <a:off x="1224000" y="410400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361" name="Imagen 360"/>
          <p:cNvPicPr/>
          <p:nvPr/>
        </p:nvPicPr>
        <p:blipFill>
          <a:blip r:embed="rId4"/>
          <a:stretch/>
        </p:blipFill>
        <p:spPr>
          <a:xfrm>
            <a:off x="1152000" y="2736000"/>
            <a:ext cx="1080000" cy="1080000"/>
          </a:xfrm>
          <a:prstGeom prst="rect">
            <a:avLst/>
          </a:prstGeom>
          <a:ln>
            <a:noFill/>
          </a:ln>
        </p:spPr>
      </p:pic>
      <p:pic>
        <p:nvPicPr>
          <p:cNvPr id="362" name="Imagen 361"/>
          <p:cNvPicPr/>
          <p:nvPr/>
        </p:nvPicPr>
        <p:blipFill>
          <a:blip r:embed="rId5"/>
          <a:stretch/>
        </p:blipFill>
        <p:spPr>
          <a:xfrm>
            <a:off x="7344000" y="2952000"/>
            <a:ext cx="1920240" cy="1728000"/>
          </a:xfrm>
          <a:prstGeom prst="rect">
            <a:avLst/>
          </a:prstGeom>
          <a:ln>
            <a:noFill/>
          </a:ln>
        </p:spPr>
      </p:pic>
      <p:sp>
        <p:nvSpPr>
          <p:cNvPr id="363" name="CustomShape 4"/>
          <p:cNvSpPr/>
          <p:nvPr/>
        </p:nvSpPr>
        <p:spPr>
          <a:xfrm rot="4800">
            <a:off x="2592360" y="3528720"/>
            <a:ext cx="936000" cy="646200"/>
          </a:xfrm>
          <a:custGeom>
            <a:avLst/>
            <a:gdLst/>
            <a:ahLst/>
            <a:cxnLst/>
            <a:rect l="0" t="0" r="r" b="b"/>
            <a:pathLst>
              <a:path w="2603" h="1797">
                <a:moveTo>
                  <a:pt x="0" y="547"/>
                </a:moveTo>
                <a:lnTo>
                  <a:pt x="1478" y="547"/>
                </a:lnTo>
                <a:lnTo>
                  <a:pt x="1478" y="0"/>
                </a:lnTo>
                <a:lnTo>
                  <a:pt x="2602" y="898"/>
                </a:lnTo>
                <a:lnTo>
                  <a:pt x="1479" y="1796"/>
                </a:lnTo>
                <a:lnTo>
                  <a:pt x="1479" y="1248"/>
                </a:lnTo>
                <a:lnTo>
                  <a:pt x="1" y="1248"/>
                </a:lnTo>
                <a:lnTo>
                  <a:pt x="0" y="547"/>
                </a:lnTo>
              </a:path>
            </a:pathLst>
          </a:custGeom>
          <a:solidFill>
            <a:srgbClr val="3465A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CustomShape 5"/>
          <p:cNvSpPr/>
          <p:nvPr/>
        </p:nvSpPr>
        <p:spPr>
          <a:xfrm rot="4800">
            <a:off x="6215040" y="3456720"/>
            <a:ext cx="936000" cy="646200"/>
          </a:xfrm>
          <a:custGeom>
            <a:avLst/>
            <a:gdLst/>
            <a:ahLst/>
            <a:cxnLst/>
            <a:rect l="0" t="0" r="r" b="b"/>
            <a:pathLst>
              <a:path w="2602" h="1797">
                <a:moveTo>
                  <a:pt x="0" y="548"/>
                </a:moveTo>
                <a:lnTo>
                  <a:pt x="1478" y="547"/>
                </a:lnTo>
                <a:lnTo>
                  <a:pt x="1478" y="0"/>
                </a:lnTo>
                <a:lnTo>
                  <a:pt x="2601" y="898"/>
                </a:lnTo>
                <a:lnTo>
                  <a:pt x="1479" y="1796"/>
                </a:lnTo>
                <a:lnTo>
                  <a:pt x="1479" y="1248"/>
                </a:lnTo>
                <a:lnTo>
                  <a:pt x="1" y="1249"/>
                </a:lnTo>
                <a:lnTo>
                  <a:pt x="0" y="548"/>
                </a:lnTo>
              </a:path>
            </a:pathLst>
          </a:custGeom>
          <a:solidFill>
            <a:srgbClr val="3465A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3298500-1BB6-C367-81DC-12E15321E7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280" y="1181165"/>
            <a:ext cx="8541000" cy="519731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614773B-679C-9B69-F568-4CE9600BCC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1953" y="4674662"/>
            <a:ext cx="2479982" cy="175024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 txBox="1"/>
          <p:nvPr/>
        </p:nvSpPr>
        <p:spPr>
          <a:xfrm>
            <a:off x="449640" y="450000"/>
            <a:ext cx="323640" cy="27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Samsung Sharp Sans Medium"/>
                <a:ea typeface="Samsung Sharp Sans Medium"/>
              </a:rPr>
              <a:t>4.</a:t>
            </a:r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366" name="TextShape 2"/>
          <p:cNvSpPr txBox="1"/>
          <p:nvPr/>
        </p:nvSpPr>
        <p:spPr>
          <a:xfrm>
            <a:off x="789840" y="450000"/>
            <a:ext cx="683748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Samsung Sharp Sans Bold"/>
                <a:ea typeface="Samsung Sharp Sans Bold"/>
              </a:rPr>
              <a:t>Siguientes pasos</a:t>
            </a:r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367" name="CustomShape 3"/>
          <p:cNvSpPr/>
          <p:nvPr/>
        </p:nvSpPr>
        <p:spPr>
          <a:xfrm>
            <a:off x="288000" y="1894320"/>
            <a:ext cx="15768000" cy="472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ts val="1800"/>
              </a:lnSpc>
              <a:spcBef>
                <a:spcPts val="1001"/>
              </a:spcBef>
            </a:pPr>
            <a:endParaRPr lang="es-ES" sz="1800" b="0" strike="noStrike" spc="-1">
              <a:latin typeface="Arial"/>
            </a:endParaRPr>
          </a:p>
          <a:p>
            <a:pPr marL="177840" indent="-177120">
              <a:lnSpc>
                <a:spcPts val="1800"/>
              </a:lnSpc>
              <a:spcBef>
                <a:spcPts val="1001"/>
              </a:spcBef>
              <a:buSzPct val="100000"/>
              <a:buBlip>
                <a:blip r:embed="rId2"/>
              </a:buBlip>
            </a:pPr>
            <a:r>
              <a:rPr lang="en-US" sz="3600" b="0" strike="noStrike" spc="-1">
                <a:solidFill>
                  <a:srgbClr val="262626"/>
                </a:solidFill>
                <a:latin typeface="SamsungOne 400"/>
                <a:ea typeface="SamsungOne 400"/>
              </a:rPr>
              <a:t>Aumentar base de datos</a:t>
            </a:r>
            <a:endParaRPr lang="es-ES" sz="3600" b="0" strike="noStrike" spc="-1">
              <a:latin typeface="Arial"/>
            </a:endParaRPr>
          </a:p>
          <a:p>
            <a:pPr marL="177840" indent="-177120">
              <a:lnSpc>
                <a:spcPts val="1800"/>
              </a:lnSpc>
              <a:spcBef>
                <a:spcPts val="1001"/>
              </a:spcBef>
              <a:buSzPct val="100000"/>
              <a:buBlip>
                <a:blip r:embed="rId2"/>
              </a:buBlip>
            </a:pPr>
            <a:endParaRPr lang="es-ES" sz="3600" b="0" strike="noStrike" spc="-1">
              <a:latin typeface="Arial"/>
            </a:endParaRPr>
          </a:p>
          <a:p>
            <a:pPr marL="177840" indent="-177120">
              <a:lnSpc>
                <a:spcPts val="1800"/>
              </a:lnSpc>
              <a:spcBef>
                <a:spcPts val="1001"/>
              </a:spcBef>
              <a:buSzPct val="100000"/>
              <a:buBlip>
                <a:blip r:embed="rId2"/>
              </a:buBlip>
            </a:pPr>
            <a:r>
              <a:rPr lang="en-US" sz="3600" b="0" strike="noStrike" spc="-1">
                <a:solidFill>
                  <a:srgbClr val="262626"/>
                </a:solidFill>
                <a:latin typeface="SamsungOne 400"/>
                <a:ea typeface="SamsungOne 400"/>
              </a:rPr>
              <a:t>Implementar sistema de recomendación</a:t>
            </a:r>
            <a:endParaRPr lang="es-ES" sz="3600" b="0" strike="noStrike" spc="-1">
              <a:latin typeface="Arial"/>
            </a:endParaRPr>
          </a:p>
          <a:p>
            <a:pPr marL="177840" indent="-177120">
              <a:lnSpc>
                <a:spcPts val="1800"/>
              </a:lnSpc>
              <a:spcBef>
                <a:spcPts val="1001"/>
              </a:spcBef>
              <a:buSzPct val="100000"/>
              <a:buBlip>
                <a:blip r:embed="rId2"/>
              </a:buBlip>
            </a:pPr>
            <a:endParaRPr lang="es-ES" sz="3600" b="0" strike="noStrike" spc="-1">
              <a:latin typeface="Arial"/>
            </a:endParaRPr>
          </a:p>
          <a:p>
            <a:pPr marL="177840" indent="-177120">
              <a:lnSpc>
                <a:spcPts val="1800"/>
              </a:lnSpc>
              <a:spcBef>
                <a:spcPts val="1001"/>
              </a:spcBef>
              <a:buSzPct val="100000"/>
              <a:buBlip>
                <a:blip r:embed="rId2"/>
              </a:buBlip>
            </a:pPr>
            <a:r>
              <a:rPr lang="en-US" sz="3600" b="0" strike="noStrike" spc="-1">
                <a:solidFill>
                  <a:srgbClr val="262626"/>
                </a:solidFill>
                <a:latin typeface="SamsungOne 400"/>
                <a:ea typeface="SamsungOne 400"/>
              </a:rPr>
              <a:t>Predecir notas de corte</a:t>
            </a:r>
            <a:endParaRPr lang="es-ES" sz="3600" b="0" strike="noStrike" spc="-1">
              <a:latin typeface="Arial"/>
            </a:endParaRPr>
          </a:p>
          <a:p>
            <a:pPr marL="177840" indent="-177120">
              <a:lnSpc>
                <a:spcPts val="1800"/>
              </a:lnSpc>
              <a:spcBef>
                <a:spcPts val="1001"/>
              </a:spcBef>
              <a:buSzPct val="100000"/>
              <a:buBlip>
                <a:blip r:embed="rId2"/>
              </a:buBlip>
            </a:pPr>
            <a:endParaRPr lang="es-ES" sz="3600" b="0" strike="noStrike" spc="-1">
              <a:latin typeface="Arial"/>
            </a:endParaRPr>
          </a:p>
          <a:p>
            <a:pPr marL="177840" indent="-177120">
              <a:lnSpc>
                <a:spcPts val="1800"/>
              </a:lnSpc>
              <a:spcBef>
                <a:spcPts val="1001"/>
              </a:spcBef>
              <a:buSzPct val="100000"/>
              <a:buBlip>
                <a:blip r:embed="rId2"/>
              </a:buBlip>
            </a:pPr>
            <a:r>
              <a:rPr lang="en-US" sz="3600" b="0" strike="noStrike" spc="-1">
                <a:solidFill>
                  <a:srgbClr val="262626"/>
                </a:solidFill>
                <a:latin typeface="SamsungOne 400"/>
                <a:ea typeface="SamsungOne 400"/>
              </a:rPr>
              <a:t>Mejorar ETL de tweets</a:t>
            </a:r>
            <a:endParaRPr lang="es-ES" sz="3600" b="0" strike="noStrike" spc="-1">
              <a:latin typeface="Arial"/>
            </a:endParaRPr>
          </a:p>
          <a:p>
            <a:pPr marL="177840" indent="-177120">
              <a:lnSpc>
                <a:spcPts val="1800"/>
              </a:lnSpc>
              <a:spcBef>
                <a:spcPts val="1001"/>
              </a:spcBef>
              <a:buSzPct val="100000"/>
              <a:buBlip>
                <a:blip r:embed="rId2"/>
              </a:buBlip>
            </a:pPr>
            <a:endParaRPr lang="es-ES" sz="3600" b="0" strike="noStrike" spc="-1">
              <a:latin typeface="Arial"/>
            </a:endParaRPr>
          </a:p>
          <a:p>
            <a:pPr marL="177840" indent="-177120">
              <a:lnSpc>
                <a:spcPts val="1800"/>
              </a:lnSpc>
              <a:spcBef>
                <a:spcPts val="1001"/>
              </a:spcBef>
              <a:buSzPct val="100000"/>
              <a:buBlip>
                <a:blip r:embed="rId2"/>
              </a:buBlip>
            </a:pPr>
            <a:r>
              <a:rPr lang="en-US" sz="3600" b="0" strike="noStrike" spc="-1">
                <a:solidFill>
                  <a:srgbClr val="262626"/>
                </a:solidFill>
                <a:latin typeface="SamsungOne 400"/>
                <a:ea typeface="SamsungOne 400"/>
              </a:rPr>
              <a:t>Mejorar visualización</a:t>
            </a:r>
            <a:endParaRPr lang="es-E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roup 1"/>
          <p:cNvGrpSpPr/>
          <p:nvPr/>
        </p:nvGrpSpPr>
        <p:grpSpPr>
          <a:xfrm>
            <a:off x="711000" y="1892160"/>
            <a:ext cx="4379400" cy="919440"/>
            <a:chOff x="711000" y="1892160"/>
            <a:chExt cx="4379400" cy="919440"/>
          </a:xfrm>
        </p:grpSpPr>
        <p:sp>
          <p:nvSpPr>
            <p:cNvPr id="267" name="CustomShape 2"/>
            <p:cNvSpPr/>
            <p:nvPr/>
          </p:nvSpPr>
          <p:spPr>
            <a:xfrm>
              <a:off x="893880" y="1893960"/>
              <a:ext cx="4196520" cy="27504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  <a:spcAft>
                  <a:spcPts val="601"/>
                </a:spcAft>
              </a:pPr>
              <a:r>
                <a:rPr lang="en-US" sz="1800" b="0" strike="noStrike" spc="-1">
                  <a:solidFill>
                    <a:srgbClr val="404040"/>
                  </a:solidFill>
                  <a:latin typeface="SamsungOne 700"/>
                  <a:ea typeface="SamsungOne 700"/>
                </a:rPr>
                <a:t>1. Fuentes de datos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268" name="CustomShape 3"/>
            <p:cNvSpPr/>
            <p:nvPr/>
          </p:nvSpPr>
          <p:spPr>
            <a:xfrm>
              <a:off x="711000" y="1892160"/>
              <a:ext cx="35640" cy="25164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  <a:scene3d>
              <a:camera prst="orthographic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9" name="CustomShape 4"/>
            <p:cNvSpPr/>
            <p:nvPr/>
          </p:nvSpPr>
          <p:spPr>
            <a:xfrm>
              <a:off x="1690200" y="2308680"/>
              <a:ext cx="3400200" cy="50292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Aft>
                  <a:spcPts val="601"/>
                </a:spcAft>
              </a:pPr>
              <a:r>
                <a:rPr lang="en-US" sz="1400" b="0" strike="noStrike" spc="-1">
                  <a:solidFill>
                    <a:srgbClr val="193EB0"/>
                  </a:solidFill>
                  <a:latin typeface="SamsungOne 700"/>
                  <a:ea typeface="SamsungOne 700"/>
                </a:rPr>
                <a:t>1.1. Datos estructurados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601"/>
                </a:spcAft>
              </a:pPr>
              <a:r>
                <a:rPr lang="en-US" sz="1400" b="0" strike="noStrike" spc="-1">
                  <a:solidFill>
                    <a:srgbClr val="193EB0"/>
                  </a:solidFill>
                  <a:latin typeface="SamsungOne 700"/>
                  <a:ea typeface="SamsungOne 700"/>
                </a:rPr>
                <a:t>1.2. Datos no estructurados</a:t>
              </a:r>
              <a:endParaRPr lang="es-ES" sz="1400" b="0" strike="noStrike" spc="-1">
                <a:latin typeface="Arial"/>
              </a:endParaRPr>
            </a:p>
          </p:txBody>
        </p:sp>
      </p:grpSp>
      <p:grpSp>
        <p:nvGrpSpPr>
          <p:cNvPr id="270" name="Group 5"/>
          <p:cNvGrpSpPr/>
          <p:nvPr/>
        </p:nvGrpSpPr>
        <p:grpSpPr>
          <a:xfrm>
            <a:off x="711000" y="3266640"/>
            <a:ext cx="4379400" cy="1209240"/>
            <a:chOff x="711000" y="3266640"/>
            <a:chExt cx="4379400" cy="1209240"/>
          </a:xfrm>
        </p:grpSpPr>
        <p:sp>
          <p:nvSpPr>
            <p:cNvPr id="271" name="CustomShape 6"/>
            <p:cNvSpPr/>
            <p:nvPr/>
          </p:nvSpPr>
          <p:spPr>
            <a:xfrm>
              <a:off x="893880" y="3268800"/>
              <a:ext cx="4196520" cy="27504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  <a:spcAft>
                  <a:spcPts val="601"/>
                </a:spcAft>
              </a:pPr>
              <a:r>
                <a:rPr lang="en-US" sz="1800" b="0" strike="noStrike" spc="-1">
                  <a:solidFill>
                    <a:srgbClr val="404040"/>
                  </a:solidFill>
                  <a:latin typeface="SamsungOne 700"/>
                  <a:ea typeface="SamsungOne 700"/>
                </a:rPr>
                <a:t>2. Ingesta de datos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272" name="CustomShape 7"/>
            <p:cNvSpPr/>
            <p:nvPr/>
          </p:nvSpPr>
          <p:spPr>
            <a:xfrm>
              <a:off x="711000" y="3266640"/>
              <a:ext cx="35640" cy="25164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  <a:scene3d>
              <a:camera prst="orthographic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3" name="CustomShape 8"/>
            <p:cNvSpPr/>
            <p:nvPr/>
          </p:nvSpPr>
          <p:spPr>
            <a:xfrm>
              <a:off x="1690200" y="3683520"/>
              <a:ext cx="3400200" cy="79236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Aft>
                  <a:spcPts val="601"/>
                </a:spcAft>
              </a:pPr>
              <a:r>
                <a:rPr lang="en-US" sz="1400" b="0" strike="noStrike" spc="-1">
                  <a:solidFill>
                    <a:srgbClr val="193EB0"/>
                  </a:solidFill>
                  <a:latin typeface="SamsungOne 700"/>
                  <a:ea typeface="SamsungOne 700"/>
                </a:rPr>
                <a:t>2.1. Ingesta de datos estructurados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601"/>
                </a:spcAft>
              </a:pPr>
              <a:r>
                <a:rPr lang="en-US" sz="1400" b="0" strike="noStrike" spc="-1">
                  <a:solidFill>
                    <a:srgbClr val="193EB0"/>
                  </a:solidFill>
                  <a:latin typeface="SamsungOne 700"/>
                  <a:ea typeface="SamsungOne 700"/>
                </a:rPr>
                <a:t>2.1. Ingesta de datos estructurados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601"/>
                </a:spcAft>
              </a:pPr>
              <a:endParaRPr lang="es-ES" sz="1400" b="0" strike="noStrike" spc="-1">
                <a:latin typeface="Arial"/>
              </a:endParaRPr>
            </a:p>
          </p:txBody>
        </p:sp>
      </p:grpSp>
      <p:grpSp>
        <p:nvGrpSpPr>
          <p:cNvPr id="274" name="Group 9"/>
          <p:cNvGrpSpPr/>
          <p:nvPr/>
        </p:nvGrpSpPr>
        <p:grpSpPr>
          <a:xfrm>
            <a:off x="711000" y="4641480"/>
            <a:ext cx="4379400" cy="919800"/>
            <a:chOff x="711000" y="4641480"/>
            <a:chExt cx="4379400" cy="919800"/>
          </a:xfrm>
        </p:grpSpPr>
        <p:sp>
          <p:nvSpPr>
            <p:cNvPr id="275" name="CustomShape 10"/>
            <p:cNvSpPr/>
            <p:nvPr/>
          </p:nvSpPr>
          <p:spPr>
            <a:xfrm>
              <a:off x="893880" y="4643280"/>
              <a:ext cx="4196520" cy="27504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  <a:spcAft>
                  <a:spcPts val="601"/>
                </a:spcAft>
              </a:pPr>
              <a:r>
                <a:rPr lang="en-US" sz="1800" b="0" strike="noStrike" spc="-1">
                  <a:solidFill>
                    <a:srgbClr val="404040"/>
                  </a:solidFill>
                  <a:latin typeface="SamsungOne 700"/>
                  <a:ea typeface="SamsungOne 700"/>
                </a:rPr>
                <a:t>3. Visualización de datos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276" name="CustomShape 11"/>
            <p:cNvSpPr/>
            <p:nvPr/>
          </p:nvSpPr>
          <p:spPr>
            <a:xfrm>
              <a:off x="711000" y="4641480"/>
              <a:ext cx="35640" cy="25164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  <a:scene3d>
              <a:camera prst="orthographic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" name="CustomShape 12"/>
            <p:cNvSpPr/>
            <p:nvPr/>
          </p:nvSpPr>
          <p:spPr>
            <a:xfrm>
              <a:off x="1690200" y="5058360"/>
              <a:ext cx="3400200" cy="50292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Aft>
                  <a:spcPts val="601"/>
                </a:spcAft>
              </a:pPr>
              <a:r>
                <a:rPr lang="en-US" sz="1400" b="0" strike="noStrike" spc="-1">
                  <a:solidFill>
                    <a:srgbClr val="193EB0"/>
                  </a:solidFill>
                  <a:latin typeface="SamsungOne 700"/>
                  <a:ea typeface="SamsungOne 700"/>
                </a:rPr>
                <a:t>3.1. Evolución de notas de corte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601"/>
                </a:spcAft>
              </a:pPr>
              <a:r>
                <a:rPr lang="en-US" sz="1400" b="0" strike="noStrike" spc="-1">
                  <a:solidFill>
                    <a:srgbClr val="193EB0"/>
                  </a:solidFill>
                  <a:latin typeface="SamsungOne 700"/>
                  <a:ea typeface="SamsungOne 700"/>
                </a:rPr>
                <a:t>3.1. Visualización de sentimientos</a:t>
              </a:r>
              <a:endParaRPr lang="es-ES" sz="1400" b="0" strike="noStrike" spc="-1">
                <a:latin typeface="Arial"/>
              </a:endParaRPr>
            </a:p>
          </p:txBody>
        </p:sp>
      </p:grpSp>
      <p:sp>
        <p:nvSpPr>
          <p:cNvPr id="278" name="CustomShape 13"/>
          <p:cNvSpPr/>
          <p:nvPr/>
        </p:nvSpPr>
        <p:spPr>
          <a:xfrm>
            <a:off x="216000" y="302040"/>
            <a:ext cx="9576000" cy="4572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Samsung Sharp Sans"/>
                <a:ea typeface="Samsung Sharp Sans"/>
              </a:rPr>
              <a:t>Sistema de afinidad con universidades españolas</a:t>
            </a:r>
            <a:endParaRPr lang="es-ES" sz="3000" b="0" strike="noStrike" spc="-1">
              <a:latin typeface="Arial"/>
            </a:endParaRPr>
          </a:p>
        </p:txBody>
      </p:sp>
      <p:grpSp>
        <p:nvGrpSpPr>
          <p:cNvPr id="279" name="Group 14"/>
          <p:cNvGrpSpPr/>
          <p:nvPr/>
        </p:nvGrpSpPr>
        <p:grpSpPr>
          <a:xfrm>
            <a:off x="720000" y="5849640"/>
            <a:ext cx="4379400" cy="630360"/>
            <a:chOff x="720000" y="5849640"/>
            <a:chExt cx="4379400" cy="630360"/>
          </a:xfrm>
        </p:grpSpPr>
        <p:sp>
          <p:nvSpPr>
            <p:cNvPr id="280" name="CustomShape 15"/>
            <p:cNvSpPr/>
            <p:nvPr/>
          </p:nvSpPr>
          <p:spPr>
            <a:xfrm>
              <a:off x="902880" y="5851440"/>
              <a:ext cx="4196520" cy="27504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  <a:spcAft>
                  <a:spcPts val="601"/>
                </a:spcAft>
              </a:pPr>
              <a:r>
                <a:rPr lang="en-US" sz="1800" b="0" strike="noStrike" spc="-1">
                  <a:solidFill>
                    <a:srgbClr val="404040"/>
                  </a:solidFill>
                  <a:latin typeface="SamsungOne 700"/>
                  <a:ea typeface="SamsungOne 700"/>
                </a:rPr>
                <a:t>4. Siguientes pasos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281" name="CustomShape 16"/>
            <p:cNvSpPr/>
            <p:nvPr/>
          </p:nvSpPr>
          <p:spPr>
            <a:xfrm>
              <a:off x="720000" y="5849640"/>
              <a:ext cx="35640" cy="25164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  <a:scene3d>
              <a:camera prst="orthographic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2" name="CustomShape 17"/>
            <p:cNvSpPr/>
            <p:nvPr/>
          </p:nvSpPr>
          <p:spPr>
            <a:xfrm>
              <a:off x="1699200" y="6266520"/>
              <a:ext cx="3400200" cy="21348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449640" y="1440000"/>
            <a:ext cx="8541000" cy="492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D0D0D"/>
                </a:solidFill>
                <a:latin typeface="Samsung Sharp Sans"/>
                <a:ea typeface="Samsung Sharp Sans"/>
              </a:rPr>
              <a:t>Datos estructurados</a:t>
            </a:r>
            <a:endParaRPr lang="en-US" sz="32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449640" y="450000"/>
            <a:ext cx="323640" cy="27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Samsung Sharp Sans Medium"/>
                <a:ea typeface="Samsung Sharp Sans Medium"/>
              </a:rPr>
              <a:t>1.</a:t>
            </a:r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98" name="TextShape 3"/>
          <p:cNvSpPr txBox="1"/>
          <p:nvPr/>
        </p:nvSpPr>
        <p:spPr>
          <a:xfrm>
            <a:off x="789840" y="450000"/>
            <a:ext cx="683748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Samsung Sharp Sans Bold"/>
                <a:ea typeface="Samsung Sharp Sans Bold"/>
              </a:rPr>
              <a:t>Fuentes de datos</a:t>
            </a:r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pic>
        <p:nvPicPr>
          <p:cNvPr id="299" name="Imagen 298"/>
          <p:cNvPicPr/>
          <p:nvPr/>
        </p:nvPicPr>
        <p:blipFill>
          <a:blip r:embed="rId2"/>
          <a:stretch/>
        </p:blipFill>
        <p:spPr>
          <a:xfrm>
            <a:off x="1656000" y="4104000"/>
            <a:ext cx="1008000" cy="1008000"/>
          </a:xfrm>
          <a:prstGeom prst="rect">
            <a:avLst/>
          </a:prstGeom>
          <a:ln>
            <a:noFill/>
          </a:ln>
        </p:spPr>
      </p:pic>
      <p:pic>
        <p:nvPicPr>
          <p:cNvPr id="300" name="Imagen 299"/>
          <p:cNvPicPr/>
          <p:nvPr/>
        </p:nvPicPr>
        <p:blipFill>
          <a:blip r:embed="rId3"/>
          <a:stretch/>
        </p:blipFill>
        <p:spPr>
          <a:xfrm>
            <a:off x="1008000" y="2448000"/>
            <a:ext cx="2436120" cy="864000"/>
          </a:xfrm>
          <a:prstGeom prst="rect">
            <a:avLst/>
          </a:prstGeom>
          <a:ln>
            <a:noFill/>
          </a:ln>
        </p:spPr>
      </p:pic>
      <p:pic>
        <p:nvPicPr>
          <p:cNvPr id="301" name="Imagen 300"/>
          <p:cNvPicPr/>
          <p:nvPr/>
        </p:nvPicPr>
        <p:blipFill>
          <a:blip r:embed="rId4"/>
          <a:stretch/>
        </p:blipFill>
        <p:spPr>
          <a:xfrm>
            <a:off x="4248000" y="2304000"/>
            <a:ext cx="2107440" cy="1103040"/>
          </a:xfrm>
          <a:prstGeom prst="rect">
            <a:avLst/>
          </a:prstGeom>
          <a:ln>
            <a:noFill/>
          </a:ln>
        </p:spPr>
      </p:pic>
      <p:pic>
        <p:nvPicPr>
          <p:cNvPr id="302" name="Imagen 301"/>
          <p:cNvPicPr/>
          <p:nvPr/>
        </p:nvPicPr>
        <p:blipFill>
          <a:blip r:embed="rId5"/>
          <a:stretch/>
        </p:blipFill>
        <p:spPr>
          <a:xfrm>
            <a:off x="4896000" y="4104000"/>
            <a:ext cx="648000" cy="648000"/>
          </a:xfrm>
          <a:prstGeom prst="rect">
            <a:avLst/>
          </a:prstGeom>
          <a:ln>
            <a:noFill/>
          </a:ln>
        </p:spPr>
      </p:pic>
      <p:pic>
        <p:nvPicPr>
          <p:cNvPr id="303" name="Imagen 302"/>
          <p:cNvPicPr/>
          <p:nvPr/>
        </p:nvPicPr>
        <p:blipFill>
          <a:blip r:embed="rId2"/>
          <a:stretch/>
        </p:blipFill>
        <p:spPr>
          <a:xfrm>
            <a:off x="4752000" y="5400000"/>
            <a:ext cx="1008000" cy="1008000"/>
          </a:xfrm>
          <a:prstGeom prst="rect">
            <a:avLst/>
          </a:prstGeom>
          <a:ln>
            <a:noFill/>
          </a:ln>
        </p:spPr>
      </p:pic>
      <p:pic>
        <p:nvPicPr>
          <p:cNvPr id="304" name="Imagen 303"/>
          <p:cNvPicPr/>
          <p:nvPr/>
        </p:nvPicPr>
        <p:blipFill>
          <a:blip r:embed="rId6"/>
          <a:stretch/>
        </p:blipFill>
        <p:spPr>
          <a:xfrm>
            <a:off x="7776000" y="2160000"/>
            <a:ext cx="1080000" cy="1080000"/>
          </a:xfrm>
          <a:prstGeom prst="rect">
            <a:avLst/>
          </a:prstGeom>
          <a:ln>
            <a:noFill/>
          </a:ln>
        </p:spPr>
      </p:pic>
      <p:pic>
        <p:nvPicPr>
          <p:cNvPr id="305" name="Imagen 304"/>
          <p:cNvPicPr/>
          <p:nvPr/>
        </p:nvPicPr>
        <p:blipFill>
          <a:blip r:embed="rId5"/>
          <a:stretch/>
        </p:blipFill>
        <p:spPr>
          <a:xfrm>
            <a:off x="8064000" y="4104000"/>
            <a:ext cx="648000" cy="648000"/>
          </a:xfrm>
          <a:prstGeom prst="rect">
            <a:avLst/>
          </a:prstGeom>
          <a:ln>
            <a:noFill/>
          </a:ln>
        </p:spPr>
      </p:pic>
      <p:pic>
        <p:nvPicPr>
          <p:cNvPr id="306" name="Imagen 305"/>
          <p:cNvPicPr/>
          <p:nvPr/>
        </p:nvPicPr>
        <p:blipFill>
          <a:blip r:embed="rId2"/>
          <a:stretch/>
        </p:blipFill>
        <p:spPr>
          <a:xfrm>
            <a:off x="7848000" y="5400000"/>
            <a:ext cx="1008000" cy="1008000"/>
          </a:xfrm>
          <a:prstGeom prst="rect">
            <a:avLst/>
          </a:prstGeom>
          <a:ln>
            <a:noFill/>
          </a:ln>
        </p:spPr>
      </p:pic>
      <p:sp>
        <p:nvSpPr>
          <p:cNvPr id="307" name="CustomShape 4"/>
          <p:cNvSpPr/>
          <p:nvPr/>
        </p:nvSpPr>
        <p:spPr>
          <a:xfrm rot="5394000">
            <a:off x="8104320" y="3488040"/>
            <a:ext cx="495000" cy="287280"/>
          </a:xfrm>
          <a:custGeom>
            <a:avLst/>
            <a:gdLst/>
            <a:ahLst/>
            <a:cxnLst/>
            <a:rect l="0" t="0" r="r" b="b"/>
            <a:pathLst>
              <a:path w="1377" h="800">
                <a:moveTo>
                  <a:pt x="1" y="242"/>
                </a:moveTo>
                <a:lnTo>
                  <a:pt x="783" y="243"/>
                </a:lnTo>
                <a:lnTo>
                  <a:pt x="782" y="0"/>
                </a:lnTo>
                <a:lnTo>
                  <a:pt x="1376" y="399"/>
                </a:lnTo>
                <a:lnTo>
                  <a:pt x="783" y="799"/>
                </a:lnTo>
                <a:lnTo>
                  <a:pt x="782" y="555"/>
                </a:lnTo>
                <a:lnTo>
                  <a:pt x="0" y="554"/>
                </a:lnTo>
                <a:lnTo>
                  <a:pt x="1" y="242"/>
                </a:lnTo>
              </a:path>
            </a:pathLst>
          </a:custGeom>
          <a:solidFill>
            <a:srgbClr val="3465A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CustomShape 5"/>
          <p:cNvSpPr/>
          <p:nvPr/>
        </p:nvSpPr>
        <p:spPr>
          <a:xfrm rot="5394000">
            <a:off x="8104320" y="5000040"/>
            <a:ext cx="495000" cy="287280"/>
          </a:xfrm>
          <a:custGeom>
            <a:avLst/>
            <a:gdLst/>
            <a:ahLst/>
            <a:cxnLst/>
            <a:rect l="0" t="0" r="r" b="b"/>
            <a:pathLst>
              <a:path w="1377" h="800">
                <a:moveTo>
                  <a:pt x="1" y="243"/>
                </a:moveTo>
                <a:lnTo>
                  <a:pt x="783" y="243"/>
                </a:lnTo>
                <a:lnTo>
                  <a:pt x="782" y="0"/>
                </a:lnTo>
                <a:lnTo>
                  <a:pt x="1376" y="399"/>
                </a:lnTo>
                <a:lnTo>
                  <a:pt x="783" y="799"/>
                </a:lnTo>
                <a:lnTo>
                  <a:pt x="782" y="555"/>
                </a:lnTo>
                <a:lnTo>
                  <a:pt x="0" y="555"/>
                </a:lnTo>
                <a:lnTo>
                  <a:pt x="1" y="243"/>
                </a:lnTo>
              </a:path>
            </a:pathLst>
          </a:custGeom>
          <a:solidFill>
            <a:srgbClr val="3465A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6"/>
          <p:cNvSpPr/>
          <p:nvPr/>
        </p:nvSpPr>
        <p:spPr>
          <a:xfrm rot="5394000">
            <a:off x="4936320" y="3560040"/>
            <a:ext cx="495000" cy="287280"/>
          </a:xfrm>
          <a:custGeom>
            <a:avLst/>
            <a:gdLst/>
            <a:ahLst/>
            <a:cxnLst/>
            <a:rect l="0" t="0" r="r" b="b"/>
            <a:pathLst>
              <a:path w="1377" h="800">
                <a:moveTo>
                  <a:pt x="0" y="243"/>
                </a:moveTo>
                <a:lnTo>
                  <a:pt x="782" y="243"/>
                </a:lnTo>
                <a:lnTo>
                  <a:pt x="782" y="0"/>
                </a:lnTo>
                <a:lnTo>
                  <a:pt x="1376" y="399"/>
                </a:lnTo>
                <a:lnTo>
                  <a:pt x="782" y="799"/>
                </a:lnTo>
                <a:lnTo>
                  <a:pt x="782" y="555"/>
                </a:lnTo>
                <a:lnTo>
                  <a:pt x="0" y="555"/>
                </a:lnTo>
                <a:lnTo>
                  <a:pt x="0" y="243"/>
                </a:lnTo>
              </a:path>
            </a:pathLst>
          </a:custGeom>
          <a:solidFill>
            <a:srgbClr val="3465A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CustomShape 7"/>
          <p:cNvSpPr/>
          <p:nvPr/>
        </p:nvSpPr>
        <p:spPr>
          <a:xfrm rot="5394000">
            <a:off x="4936320" y="5000040"/>
            <a:ext cx="495000" cy="287280"/>
          </a:xfrm>
          <a:custGeom>
            <a:avLst/>
            <a:gdLst/>
            <a:ahLst/>
            <a:cxnLst/>
            <a:rect l="0" t="0" r="r" b="b"/>
            <a:pathLst>
              <a:path w="1377" h="800">
                <a:moveTo>
                  <a:pt x="0" y="243"/>
                </a:moveTo>
                <a:lnTo>
                  <a:pt x="782" y="243"/>
                </a:lnTo>
                <a:lnTo>
                  <a:pt x="782" y="0"/>
                </a:lnTo>
                <a:lnTo>
                  <a:pt x="1376" y="399"/>
                </a:lnTo>
                <a:lnTo>
                  <a:pt x="782" y="799"/>
                </a:lnTo>
                <a:lnTo>
                  <a:pt x="782" y="555"/>
                </a:lnTo>
                <a:lnTo>
                  <a:pt x="0" y="555"/>
                </a:lnTo>
                <a:lnTo>
                  <a:pt x="0" y="243"/>
                </a:lnTo>
              </a:path>
            </a:pathLst>
          </a:custGeom>
          <a:solidFill>
            <a:srgbClr val="3465A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" name="CustomShape 8"/>
          <p:cNvSpPr/>
          <p:nvPr/>
        </p:nvSpPr>
        <p:spPr>
          <a:xfrm rot="5394000">
            <a:off x="1840320" y="3496680"/>
            <a:ext cx="495000" cy="287280"/>
          </a:xfrm>
          <a:custGeom>
            <a:avLst/>
            <a:gdLst/>
            <a:ahLst/>
            <a:cxnLst/>
            <a:rect l="0" t="0" r="r" b="b"/>
            <a:pathLst>
              <a:path w="1377" h="800">
                <a:moveTo>
                  <a:pt x="0" y="242"/>
                </a:moveTo>
                <a:lnTo>
                  <a:pt x="782" y="243"/>
                </a:lnTo>
                <a:lnTo>
                  <a:pt x="782" y="0"/>
                </a:lnTo>
                <a:lnTo>
                  <a:pt x="1376" y="399"/>
                </a:lnTo>
                <a:lnTo>
                  <a:pt x="782" y="799"/>
                </a:lnTo>
                <a:lnTo>
                  <a:pt x="782" y="555"/>
                </a:lnTo>
                <a:lnTo>
                  <a:pt x="0" y="554"/>
                </a:lnTo>
                <a:lnTo>
                  <a:pt x="0" y="242"/>
                </a:lnTo>
              </a:path>
            </a:pathLst>
          </a:custGeom>
          <a:solidFill>
            <a:srgbClr val="3465A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449640" y="1440000"/>
            <a:ext cx="8541000" cy="492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D0D0D"/>
                </a:solidFill>
                <a:latin typeface="Samsung Sharp Sans"/>
                <a:ea typeface="Samsung Sharp Sans"/>
              </a:rPr>
              <a:t>Datos no estructurados</a:t>
            </a:r>
            <a:endParaRPr lang="en-US" sz="32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449640" y="450000"/>
            <a:ext cx="323640" cy="27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Samsung Sharp Sans Medium"/>
                <a:ea typeface="Samsung Sharp Sans Medium"/>
              </a:rPr>
              <a:t>1.</a:t>
            </a:r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314" name="TextShape 3"/>
          <p:cNvSpPr txBox="1"/>
          <p:nvPr/>
        </p:nvSpPr>
        <p:spPr>
          <a:xfrm>
            <a:off x="789840" y="450000"/>
            <a:ext cx="683748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Samsung Sharp Sans Bold"/>
                <a:ea typeface="Samsung Sharp Sans Bold"/>
              </a:rPr>
              <a:t>Fuentes de datos</a:t>
            </a:r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315" name="CustomShape 4"/>
          <p:cNvSpPr/>
          <p:nvPr/>
        </p:nvSpPr>
        <p:spPr>
          <a:xfrm rot="4800">
            <a:off x="4536360" y="3241080"/>
            <a:ext cx="1614600" cy="825120"/>
          </a:xfrm>
          <a:custGeom>
            <a:avLst/>
            <a:gdLst/>
            <a:ahLst/>
            <a:cxnLst/>
            <a:rect l="0" t="0" r="r" b="b"/>
            <a:pathLst>
              <a:path w="4488" h="2294">
                <a:moveTo>
                  <a:pt x="1" y="699"/>
                </a:moveTo>
                <a:lnTo>
                  <a:pt x="2551" y="698"/>
                </a:lnTo>
                <a:lnTo>
                  <a:pt x="2551" y="0"/>
                </a:lnTo>
                <a:lnTo>
                  <a:pt x="4487" y="1145"/>
                </a:lnTo>
                <a:lnTo>
                  <a:pt x="2551" y="2293"/>
                </a:lnTo>
                <a:lnTo>
                  <a:pt x="2550" y="1594"/>
                </a:lnTo>
                <a:lnTo>
                  <a:pt x="0" y="1595"/>
                </a:lnTo>
                <a:lnTo>
                  <a:pt x="1" y="699"/>
                </a:lnTo>
              </a:path>
            </a:pathLst>
          </a:custGeom>
          <a:solidFill>
            <a:srgbClr val="3465A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16" name="Imagen 315"/>
          <p:cNvPicPr/>
          <p:nvPr/>
        </p:nvPicPr>
        <p:blipFill>
          <a:blip r:embed="rId2"/>
          <a:stretch/>
        </p:blipFill>
        <p:spPr>
          <a:xfrm>
            <a:off x="6552000" y="2808000"/>
            <a:ext cx="1872000" cy="1872000"/>
          </a:xfrm>
          <a:prstGeom prst="rect">
            <a:avLst/>
          </a:prstGeom>
          <a:ln>
            <a:noFill/>
          </a:ln>
        </p:spPr>
      </p:pic>
      <p:pic>
        <p:nvPicPr>
          <p:cNvPr id="317" name="Imagen 316"/>
          <p:cNvPicPr/>
          <p:nvPr/>
        </p:nvPicPr>
        <p:blipFill>
          <a:blip r:embed="rId3"/>
          <a:stretch/>
        </p:blipFill>
        <p:spPr>
          <a:xfrm>
            <a:off x="2016000" y="2725920"/>
            <a:ext cx="2026080" cy="2026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449640" y="1440000"/>
            <a:ext cx="8541000" cy="492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D0D0D"/>
                </a:solidFill>
                <a:latin typeface="Samsung Sharp Sans"/>
                <a:ea typeface="Samsung Sharp Sans"/>
              </a:rPr>
              <a:t>Datos estructurados</a:t>
            </a:r>
            <a:endParaRPr lang="en-US" sz="32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319" name="TextShape 2"/>
          <p:cNvSpPr txBox="1"/>
          <p:nvPr/>
        </p:nvSpPr>
        <p:spPr>
          <a:xfrm>
            <a:off x="449640" y="450000"/>
            <a:ext cx="323640" cy="27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Samsung Sharp Sans Medium"/>
                <a:ea typeface="Samsung Sharp Sans Medium"/>
              </a:rPr>
              <a:t>2.</a:t>
            </a:r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320" name="TextShape 3"/>
          <p:cNvSpPr txBox="1"/>
          <p:nvPr/>
        </p:nvSpPr>
        <p:spPr>
          <a:xfrm>
            <a:off x="789840" y="450000"/>
            <a:ext cx="683748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Samsung Sharp Sans Bold"/>
                <a:ea typeface="Samsung Sharp Sans Bold"/>
              </a:rPr>
              <a:t>Ingesta de datos</a:t>
            </a:r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321" name="CustomShape 4"/>
          <p:cNvSpPr/>
          <p:nvPr/>
        </p:nvSpPr>
        <p:spPr>
          <a:xfrm rot="4800">
            <a:off x="4320360" y="3744720"/>
            <a:ext cx="1080000" cy="646560"/>
          </a:xfrm>
          <a:custGeom>
            <a:avLst/>
            <a:gdLst/>
            <a:ahLst/>
            <a:cxnLst/>
            <a:rect l="0" t="0" r="r" b="b"/>
            <a:pathLst>
              <a:path w="3003" h="1798">
                <a:moveTo>
                  <a:pt x="0" y="548"/>
                </a:moveTo>
                <a:lnTo>
                  <a:pt x="1706" y="547"/>
                </a:lnTo>
                <a:lnTo>
                  <a:pt x="1706" y="0"/>
                </a:lnTo>
                <a:lnTo>
                  <a:pt x="3002" y="898"/>
                </a:lnTo>
                <a:lnTo>
                  <a:pt x="1707" y="1797"/>
                </a:lnTo>
                <a:lnTo>
                  <a:pt x="1707" y="1249"/>
                </a:lnTo>
                <a:lnTo>
                  <a:pt x="1" y="1250"/>
                </a:lnTo>
                <a:lnTo>
                  <a:pt x="0" y="548"/>
                </a:lnTo>
              </a:path>
            </a:pathLst>
          </a:custGeom>
          <a:solidFill>
            <a:srgbClr val="3465A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22" name="Imagen 321"/>
          <p:cNvPicPr/>
          <p:nvPr/>
        </p:nvPicPr>
        <p:blipFill>
          <a:blip r:embed="rId2"/>
          <a:stretch/>
        </p:blipFill>
        <p:spPr>
          <a:xfrm>
            <a:off x="2365920" y="4536000"/>
            <a:ext cx="1162080" cy="1162080"/>
          </a:xfrm>
          <a:prstGeom prst="rect">
            <a:avLst/>
          </a:prstGeom>
          <a:ln>
            <a:noFill/>
          </a:ln>
        </p:spPr>
      </p:pic>
      <p:pic>
        <p:nvPicPr>
          <p:cNvPr id="323" name="Imagen 322"/>
          <p:cNvPicPr/>
          <p:nvPr/>
        </p:nvPicPr>
        <p:blipFill>
          <a:blip r:embed="rId3"/>
          <a:stretch/>
        </p:blipFill>
        <p:spPr>
          <a:xfrm>
            <a:off x="2448000" y="3240000"/>
            <a:ext cx="1008000" cy="1008000"/>
          </a:xfrm>
          <a:prstGeom prst="rect">
            <a:avLst/>
          </a:prstGeom>
          <a:ln>
            <a:noFill/>
          </a:ln>
        </p:spPr>
      </p:pic>
      <p:pic>
        <p:nvPicPr>
          <p:cNvPr id="324" name="Imagen 323"/>
          <p:cNvPicPr/>
          <p:nvPr/>
        </p:nvPicPr>
        <p:blipFill>
          <a:blip r:embed="rId4"/>
          <a:stretch/>
        </p:blipFill>
        <p:spPr>
          <a:xfrm>
            <a:off x="1872000" y="2160000"/>
            <a:ext cx="2436120" cy="864000"/>
          </a:xfrm>
          <a:prstGeom prst="rect">
            <a:avLst/>
          </a:prstGeom>
          <a:ln>
            <a:noFill/>
          </a:ln>
        </p:spPr>
      </p:pic>
      <p:pic>
        <p:nvPicPr>
          <p:cNvPr id="325" name="Imagen 324"/>
          <p:cNvPicPr/>
          <p:nvPr/>
        </p:nvPicPr>
        <p:blipFill>
          <a:blip r:embed="rId5"/>
          <a:stretch/>
        </p:blipFill>
        <p:spPr>
          <a:xfrm>
            <a:off x="5334120" y="3240000"/>
            <a:ext cx="3377880" cy="1737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449640" y="1440000"/>
            <a:ext cx="8541000" cy="492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D0D0D"/>
                </a:solidFill>
                <a:latin typeface="Samsung Sharp Sans"/>
                <a:ea typeface="Samsung Sharp Sans"/>
              </a:rPr>
              <a:t>Datos estructurados</a:t>
            </a:r>
            <a:endParaRPr lang="en-US" sz="32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327" name="TextShape 2"/>
          <p:cNvSpPr txBox="1"/>
          <p:nvPr/>
        </p:nvSpPr>
        <p:spPr>
          <a:xfrm>
            <a:off x="449640" y="450000"/>
            <a:ext cx="323640" cy="27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Samsung Sharp Sans Medium"/>
                <a:ea typeface="Samsung Sharp Sans Medium"/>
              </a:rPr>
              <a:t>2.</a:t>
            </a:r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328" name="TextShape 3"/>
          <p:cNvSpPr txBox="1"/>
          <p:nvPr/>
        </p:nvSpPr>
        <p:spPr>
          <a:xfrm>
            <a:off x="789840" y="450000"/>
            <a:ext cx="683748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Samsung Sharp Sans Bold"/>
                <a:ea typeface="Samsung Sharp Sans Bold"/>
              </a:rPr>
              <a:t>Ingesta de datos</a:t>
            </a:r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pic>
        <p:nvPicPr>
          <p:cNvPr id="329" name="Imagen 328"/>
          <p:cNvPicPr/>
          <p:nvPr/>
        </p:nvPicPr>
        <p:blipFill>
          <a:blip r:embed="rId2"/>
          <a:stretch/>
        </p:blipFill>
        <p:spPr>
          <a:xfrm>
            <a:off x="5184000" y="2041560"/>
            <a:ext cx="3628800" cy="3790440"/>
          </a:xfrm>
          <a:prstGeom prst="rect">
            <a:avLst/>
          </a:prstGeom>
          <a:ln>
            <a:noFill/>
          </a:ln>
        </p:spPr>
      </p:pic>
      <p:pic>
        <p:nvPicPr>
          <p:cNvPr id="330" name="Imagen 329"/>
          <p:cNvPicPr/>
          <p:nvPr/>
        </p:nvPicPr>
        <p:blipFill>
          <a:blip r:embed="rId3"/>
          <a:stretch/>
        </p:blipFill>
        <p:spPr>
          <a:xfrm>
            <a:off x="654120" y="3086640"/>
            <a:ext cx="3377880" cy="1737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449640" y="1440000"/>
            <a:ext cx="8541000" cy="492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D0D0D"/>
                </a:solidFill>
                <a:latin typeface="Samsung Sharp Sans"/>
                <a:ea typeface="Samsung Sharp Sans"/>
              </a:rPr>
              <a:t>Datos estructurados</a:t>
            </a:r>
            <a:endParaRPr lang="en-US" sz="32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332" name="TextShape 2"/>
          <p:cNvSpPr txBox="1"/>
          <p:nvPr/>
        </p:nvSpPr>
        <p:spPr>
          <a:xfrm>
            <a:off x="449640" y="450000"/>
            <a:ext cx="323640" cy="27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Samsung Sharp Sans Medium"/>
                <a:ea typeface="Samsung Sharp Sans Medium"/>
              </a:rPr>
              <a:t>2.</a:t>
            </a:r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333" name="TextShape 3"/>
          <p:cNvSpPr txBox="1"/>
          <p:nvPr/>
        </p:nvSpPr>
        <p:spPr>
          <a:xfrm>
            <a:off x="789840" y="450000"/>
            <a:ext cx="683748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Samsung Sharp Sans Bold"/>
                <a:ea typeface="Samsung Sharp Sans Bold"/>
              </a:rPr>
              <a:t>Ingesta de datos</a:t>
            </a:r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pic>
        <p:nvPicPr>
          <p:cNvPr id="334" name="Imagen 333"/>
          <p:cNvPicPr/>
          <p:nvPr/>
        </p:nvPicPr>
        <p:blipFill>
          <a:blip r:embed="rId2"/>
          <a:stretch/>
        </p:blipFill>
        <p:spPr>
          <a:xfrm>
            <a:off x="6503760" y="3096000"/>
            <a:ext cx="1920240" cy="1728000"/>
          </a:xfrm>
          <a:prstGeom prst="rect">
            <a:avLst/>
          </a:prstGeom>
          <a:ln>
            <a:noFill/>
          </a:ln>
        </p:spPr>
      </p:pic>
      <p:pic>
        <p:nvPicPr>
          <p:cNvPr id="335" name="Imagen 334"/>
          <p:cNvPicPr/>
          <p:nvPr/>
        </p:nvPicPr>
        <p:blipFill>
          <a:blip r:embed="rId3"/>
          <a:stretch/>
        </p:blipFill>
        <p:spPr>
          <a:xfrm>
            <a:off x="4224960" y="3240000"/>
            <a:ext cx="1967040" cy="504000"/>
          </a:xfrm>
          <a:prstGeom prst="rect">
            <a:avLst/>
          </a:prstGeom>
          <a:ln>
            <a:noFill/>
          </a:ln>
        </p:spPr>
      </p:pic>
      <p:pic>
        <p:nvPicPr>
          <p:cNvPr id="336" name="Imagen 335"/>
          <p:cNvPicPr/>
          <p:nvPr/>
        </p:nvPicPr>
        <p:blipFill>
          <a:blip r:embed="rId4"/>
          <a:stretch/>
        </p:blipFill>
        <p:spPr>
          <a:xfrm>
            <a:off x="1086120" y="3158640"/>
            <a:ext cx="3377880" cy="1737360"/>
          </a:xfrm>
          <a:prstGeom prst="rect">
            <a:avLst/>
          </a:prstGeom>
          <a:ln>
            <a:noFill/>
          </a:ln>
        </p:spPr>
      </p:pic>
      <p:sp>
        <p:nvSpPr>
          <p:cNvPr id="337" name="CustomShape 4"/>
          <p:cNvSpPr/>
          <p:nvPr/>
        </p:nvSpPr>
        <p:spPr>
          <a:xfrm rot="4800">
            <a:off x="4823280" y="3816720"/>
            <a:ext cx="1080000" cy="646560"/>
          </a:xfrm>
          <a:custGeom>
            <a:avLst/>
            <a:gdLst/>
            <a:ahLst/>
            <a:cxnLst/>
            <a:rect l="0" t="0" r="r" b="b"/>
            <a:pathLst>
              <a:path w="3003" h="1798">
                <a:moveTo>
                  <a:pt x="0" y="548"/>
                </a:moveTo>
                <a:lnTo>
                  <a:pt x="1706" y="547"/>
                </a:lnTo>
                <a:lnTo>
                  <a:pt x="1706" y="0"/>
                </a:lnTo>
                <a:lnTo>
                  <a:pt x="3002" y="897"/>
                </a:lnTo>
                <a:lnTo>
                  <a:pt x="1708" y="1797"/>
                </a:lnTo>
                <a:lnTo>
                  <a:pt x="1708" y="1249"/>
                </a:lnTo>
                <a:lnTo>
                  <a:pt x="2" y="1250"/>
                </a:lnTo>
                <a:lnTo>
                  <a:pt x="0" y="548"/>
                </a:lnTo>
              </a:path>
            </a:pathLst>
          </a:custGeom>
          <a:solidFill>
            <a:srgbClr val="3465A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449640" y="1440000"/>
            <a:ext cx="8541000" cy="492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D0D0D"/>
                </a:solidFill>
                <a:latin typeface="Samsung Sharp Sans"/>
                <a:ea typeface="Samsung Sharp Sans"/>
              </a:rPr>
              <a:t>Datos no estructurados</a:t>
            </a:r>
            <a:endParaRPr lang="en-US" sz="32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339" name="TextShape 2"/>
          <p:cNvSpPr txBox="1"/>
          <p:nvPr/>
        </p:nvSpPr>
        <p:spPr>
          <a:xfrm>
            <a:off x="449640" y="450000"/>
            <a:ext cx="323640" cy="27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Samsung Sharp Sans Medium"/>
                <a:ea typeface="Samsung Sharp Sans Medium"/>
              </a:rPr>
              <a:t>2.</a:t>
            </a:r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340" name="TextShape 3"/>
          <p:cNvSpPr txBox="1"/>
          <p:nvPr/>
        </p:nvSpPr>
        <p:spPr>
          <a:xfrm>
            <a:off x="789840" y="450000"/>
            <a:ext cx="683748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Samsung Sharp Sans Bold"/>
                <a:ea typeface="Samsung Sharp Sans Bold"/>
              </a:rPr>
              <a:t>Ingesta de datos</a:t>
            </a:r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pic>
        <p:nvPicPr>
          <p:cNvPr id="341" name="Imagen 340"/>
          <p:cNvPicPr/>
          <p:nvPr/>
        </p:nvPicPr>
        <p:blipFill>
          <a:blip r:embed="rId2"/>
          <a:stretch/>
        </p:blipFill>
        <p:spPr>
          <a:xfrm>
            <a:off x="3456000" y="2952000"/>
            <a:ext cx="2810880" cy="1912320"/>
          </a:xfrm>
          <a:prstGeom prst="rect">
            <a:avLst/>
          </a:prstGeom>
          <a:ln>
            <a:noFill/>
          </a:ln>
        </p:spPr>
      </p:pic>
      <p:pic>
        <p:nvPicPr>
          <p:cNvPr id="342" name="Imagen 341"/>
          <p:cNvPicPr/>
          <p:nvPr/>
        </p:nvPicPr>
        <p:blipFill>
          <a:blip r:embed="rId3"/>
          <a:stretch/>
        </p:blipFill>
        <p:spPr>
          <a:xfrm>
            <a:off x="1224000" y="410400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343" name="Imagen 342"/>
          <p:cNvPicPr/>
          <p:nvPr/>
        </p:nvPicPr>
        <p:blipFill>
          <a:blip r:embed="rId4"/>
          <a:stretch/>
        </p:blipFill>
        <p:spPr>
          <a:xfrm>
            <a:off x="1152000" y="2736000"/>
            <a:ext cx="1080000" cy="1080000"/>
          </a:xfrm>
          <a:prstGeom prst="rect">
            <a:avLst/>
          </a:prstGeom>
          <a:ln>
            <a:noFill/>
          </a:ln>
        </p:spPr>
      </p:pic>
      <p:pic>
        <p:nvPicPr>
          <p:cNvPr id="344" name="Imagen 343"/>
          <p:cNvPicPr/>
          <p:nvPr/>
        </p:nvPicPr>
        <p:blipFill>
          <a:blip r:embed="rId5"/>
          <a:stretch/>
        </p:blipFill>
        <p:spPr>
          <a:xfrm>
            <a:off x="7344000" y="2952000"/>
            <a:ext cx="1920240" cy="1728000"/>
          </a:xfrm>
          <a:prstGeom prst="rect">
            <a:avLst/>
          </a:prstGeom>
          <a:ln>
            <a:noFill/>
          </a:ln>
        </p:spPr>
      </p:pic>
      <p:sp>
        <p:nvSpPr>
          <p:cNvPr id="345" name="CustomShape 4"/>
          <p:cNvSpPr/>
          <p:nvPr/>
        </p:nvSpPr>
        <p:spPr>
          <a:xfrm rot="4800">
            <a:off x="2592360" y="3528720"/>
            <a:ext cx="936000" cy="646200"/>
          </a:xfrm>
          <a:custGeom>
            <a:avLst/>
            <a:gdLst/>
            <a:ahLst/>
            <a:cxnLst/>
            <a:rect l="0" t="0" r="r" b="b"/>
            <a:pathLst>
              <a:path w="2603" h="1797">
                <a:moveTo>
                  <a:pt x="0" y="547"/>
                </a:moveTo>
                <a:lnTo>
                  <a:pt x="1478" y="547"/>
                </a:lnTo>
                <a:lnTo>
                  <a:pt x="1478" y="0"/>
                </a:lnTo>
                <a:lnTo>
                  <a:pt x="2602" y="898"/>
                </a:lnTo>
                <a:lnTo>
                  <a:pt x="1479" y="1796"/>
                </a:lnTo>
                <a:lnTo>
                  <a:pt x="1479" y="1248"/>
                </a:lnTo>
                <a:lnTo>
                  <a:pt x="1" y="1248"/>
                </a:lnTo>
                <a:lnTo>
                  <a:pt x="0" y="547"/>
                </a:lnTo>
              </a:path>
            </a:pathLst>
          </a:custGeom>
          <a:solidFill>
            <a:srgbClr val="3465A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5"/>
          <p:cNvSpPr/>
          <p:nvPr/>
        </p:nvSpPr>
        <p:spPr>
          <a:xfrm rot="4800">
            <a:off x="6215040" y="3456720"/>
            <a:ext cx="936000" cy="646200"/>
          </a:xfrm>
          <a:custGeom>
            <a:avLst/>
            <a:gdLst/>
            <a:ahLst/>
            <a:cxnLst/>
            <a:rect l="0" t="0" r="r" b="b"/>
            <a:pathLst>
              <a:path w="2602" h="1797">
                <a:moveTo>
                  <a:pt x="0" y="548"/>
                </a:moveTo>
                <a:lnTo>
                  <a:pt x="1478" y="547"/>
                </a:lnTo>
                <a:lnTo>
                  <a:pt x="1478" y="0"/>
                </a:lnTo>
                <a:lnTo>
                  <a:pt x="2601" y="898"/>
                </a:lnTo>
                <a:lnTo>
                  <a:pt x="1479" y="1796"/>
                </a:lnTo>
                <a:lnTo>
                  <a:pt x="1479" y="1248"/>
                </a:lnTo>
                <a:lnTo>
                  <a:pt x="1" y="1249"/>
                </a:lnTo>
                <a:lnTo>
                  <a:pt x="0" y="548"/>
                </a:lnTo>
              </a:path>
            </a:pathLst>
          </a:custGeom>
          <a:solidFill>
            <a:srgbClr val="3465A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449640" y="1440000"/>
            <a:ext cx="8541000" cy="492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D0D0D"/>
                </a:solidFill>
                <a:latin typeface="Samsung Sharp Sans"/>
                <a:ea typeface="Samsung Sharp Sans"/>
              </a:rPr>
              <a:t>A</a:t>
            </a:r>
            <a:endParaRPr lang="en-US" sz="32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348" name="TextShape 2"/>
          <p:cNvSpPr txBox="1"/>
          <p:nvPr/>
        </p:nvSpPr>
        <p:spPr>
          <a:xfrm>
            <a:off x="449640" y="450000"/>
            <a:ext cx="323640" cy="27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Samsung Sharp Sans Medium"/>
                <a:ea typeface="Samsung Sharp Sans Medium"/>
              </a:rPr>
              <a:t>3.</a:t>
            </a:r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349" name="TextShape 3"/>
          <p:cNvSpPr txBox="1"/>
          <p:nvPr/>
        </p:nvSpPr>
        <p:spPr>
          <a:xfrm>
            <a:off x="789840" y="450000"/>
            <a:ext cx="683748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Samsung Sharp Sans Bold"/>
                <a:ea typeface="Samsung Sharp Sans Bold"/>
              </a:rPr>
              <a:t>Visualización de datos</a:t>
            </a:r>
            <a:endParaRPr lang="en-US" sz="1800" b="0" strike="noStrike" spc="-1">
              <a:solidFill>
                <a:srgbClr val="000000"/>
              </a:solidFill>
              <a:latin typeface="SamsungOne 400"/>
            </a:endParaRPr>
          </a:p>
        </p:txBody>
      </p:sp>
      <p:pic>
        <p:nvPicPr>
          <p:cNvPr id="350" name="Imagen 349"/>
          <p:cNvPicPr/>
          <p:nvPr/>
        </p:nvPicPr>
        <p:blipFill>
          <a:blip r:embed="rId2"/>
          <a:stretch/>
        </p:blipFill>
        <p:spPr>
          <a:xfrm>
            <a:off x="3456000" y="2952000"/>
            <a:ext cx="2810880" cy="1912320"/>
          </a:xfrm>
          <a:prstGeom prst="rect">
            <a:avLst/>
          </a:prstGeom>
          <a:ln>
            <a:noFill/>
          </a:ln>
        </p:spPr>
      </p:pic>
      <p:pic>
        <p:nvPicPr>
          <p:cNvPr id="351" name="Imagen 350"/>
          <p:cNvPicPr/>
          <p:nvPr/>
        </p:nvPicPr>
        <p:blipFill>
          <a:blip r:embed="rId3"/>
          <a:stretch/>
        </p:blipFill>
        <p:spPr>
          <a:xfrm>
            <a:off x="1224000" y="410400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352" name="Imagen 351"/>
          <p:cNvPicPr/>
          <p:nvPr/>
        </p:nvPicPr>
        <p:blipFill>
          <a:blip r:embed="rId4"/>
          <a:stretch/>
        </p:blipFill>
        <p:spPr>
          <a:xfrm>
            <a:off x="1152000" y="2736000"/>
            <a:ext cx="1080000" cy="1080000"/>
          </a:xfrm>
          <a:prstGeom prst="rect">
            <a:avLst/>
          </a:prstGeom>
          <a:ln>
            <a:noFill/>
          </a:ln>
        </p:spPr>
      </p:pic>
      <p:pic>
        <p:nvPicPr>
          <p:cNvPr id="353" name="Imagen 352"/>
          <p:cNvPicPr/>
          <p:nvPr/>
        </p:nvPicPr>
        <p:blipFill>
          <a:blip r:embed="rId5"/>
          <a:stretch/>
        </p:blipFill>
        <p:spPr>
          <a:xfrm>
            <a:off x="7344000" y="2952000"/>
            <a:ext cx="1920240" cy="1728000"/>
          </a:xfrm>
          <a:prstGeom prst="rect">
            <a:avLst/>
          </a:prstGeom>
          <a:ln>
            <a:noFill/>
          </a:ln>
        </p:spPr>
      </p:pic>
      <p:sp>
        <p:nvSpPr>
          <p:cNvPr id="354" name="CustomShape 4"/>
          <p:cNvSpPr/>
          <p:nvPr/>
        </p:nvSpPr>
        <p:spPr>
          <a:xfrm rot="4800">
            <a:off x="2592360" y="3528720"/>
            <a:ext cx="936000" cy="646200"/>
          </a:xfrm>
          <a:custGeom>
            <a:avLst/>
            <a:gdLst/>
            <a:ahLst/>
            <a:cxnLst/>
            <a:rect l="0" t="0" r="r" b="b"/>
            <a:pathLst>
              <a:path w="2603" h="1797">
                <a:moveTo>
                  <a:pt x="0" y="547"/>
                </a:moveTo>
                <a:lnTo>
                  <a:pt x="1478" y="547"/>
                </a:lnTo>
                <a:lnTo>
                  <a:pt x="1478" y="0"/>
                </a:lnTo>
                <a:lnTo>
                  <a:pt x="2602" y="898"/>
                </a:lnTo>
                <a:lnTo>
                  <a:pt x="1479" y="1796"/>
                </a:lnTo>
                <a:lnTo>
                  <a:pt x="1479" y="1248"/>
                </a:lnTo>
                <a:lnTo>
                  <a:pt x="1" y="1248"/>
                </a:lnTo>
                <a:lnTo>
                  <a:pt x="0" y="547"/>
                </a:lnTo>
              </a:path>
            </a:pathLst>
          </a:custGeom>
          <a:solidFill>
            <a:srgbClr val="3465A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" name="CustomShape 5"/>
          <p:cNvSpPr/>
          <p:nvPr/>
        </p:nvSpPr>
        <p:spPr>
          <a:xfrm rot="4800">
            <a:off x="6215040" y="3456720"/>
            <a:ext cx="936000" cy="646200"/>
          </a:xfrm>
          <a:custGeom>
            <a:avLst/>
            <a:gdLst/>
            <a:ahLst/>
            <a:cxnLst/>
            <a:rect l="0" t="0" r="r" b="b"/>
            <a:pathLst>
              <a:path w="2602" h="1797">
                <a:moveTo>
                  <a:pt x="0" y="548"/>
                </a:moveTo>
                <a:lnTo>
                  <a:pt x="1478" y="547"/>
                </a:lnTo>
                <a:lnTo>
                  <a:pt x="1478" y="0"/>
                </a:lnTo>
                <a:lnTo>
                  <a:pt x="2601" y="898"/>
                </a:lnTo>
                <a:lnTo>
                  <a:pt x="1479" y="1796"/>
                </a:lnTo>
                <a:lnTo>
                  <a:pt x="1479" y="1248"/>
                </a:lnTo>
                <a:lnTo>
                  <a:pt x="1" y="1249"/>
                </a:lnTo>
                <a:lnTo>
                  <a:pt x="0" y="548"/>
                </a:lnTo>
              </a:path>
            </a:pathLst>
          </a:custGeom>
          <a:solidFill>
            <a:srgbClr val="3465A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4315</TotalTime>
  <Words>144</Words>
  <Application>Microsoft Office PowerPoint</Application>
  <PresentationFormat>Personalizado</PresentationFormat>
  <Paragraphs>48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12</vt:i4>
      </vt:variant>
    </vt:vector>
  </HeadingPairs>
  <TitlesOfParts>
    <vt:vector size="26" baseType="lpstr">
      <vt:lpstr>Arial</vt:lpstr>
      <vt:lpstr>Samsung Sharp Sans</vt:lpstr>
      <vt:lpstr>Samsung Sharp Sans Bold</vt:lpstr>
      <vt:lpstr>Samsung Sharp Sans Medium</vt:lpstr>
      <vt:lpstr>SamsungOne 400</vt:lpstr>
      <vt:lpstr>SamsungOne 400C</vt:lpstr>
      <vt:lpstr>SamsungOne 700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Python</dc:title>
  <dc:subject/>
  <dc:creator>Soon Yong Chang</dc:creator>
  <dc:description/>
  <cp:lastModifiedBy>Christina Mercedes Araujo Molano</cp:lastModifiedBy>
  <cp:revision>2077</cp:revision>
  <dcterms:created xsi:type="dcterms:W3CDTF">2019-07-06T14:12:49Z</dcterms:created>
  <dcterms:modified xsi:type="dcterms:W3CDTF">2023-07-18T17:34:51Z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Personalizado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