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4.jpeg" ContentType="image/jpe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3.jpeg" ContentType="image/jpeg"/>
  <Override PartName="/ppt/media/image37.png" ContentType="image/png"/>
  <Override PartName="/ppt/media/image34.png" ContentType="image/png"/>
  <Override PartName="/ppt/media/image33.png" ContentType="image/png"/>
  <Override PartName="/ppt/media/image31.png" ContentType="image/png"/>
  <Override PartName="/ppt/media/image49.png" ContentType="image/png"/>
  <Override PartName="/ppt/media/image12.png" ContentType="image/png"/>
  <Override PartName="/ppt/media/image39.png" ContentType="image/png"/>
  <Override PartName="/ppt/media/image9.png" ContentType="image/png"/>
  <Override PartName="/ppt/media/image13.png" ContentType="image/png"/>
  <Override PartName="/ppt/media/image58.png" ContentType="image/png"/>
  <Override PartName="/ppt/media/image19.png" ContentType="image/png"/>
  <Override PartName="/ppt/media/image61.png" ContentType="image/png"/>
  <Override PartName="/ppt/media/image22.png" ContentType="image/png"/>
  <Override PartName="/ppt/media/image59.png" ContentType="image/png"/>
  <Override PartName="/ppt/media/image23.png" ContentType="image/png"/>
  <Override PartName="/ppt/media/image60.png" ContentType="image/png"/>
  <Override PartName="/ppt/media/image24.png" ContentType="image/png"/>
  <Override PartName="/ppt/media/image62.png" ContentType="image/png"/>
  <Override PartName="/ppt/media/image26.png" ContentType="image/png"/>
  <Override PartName="/ppt/media/image63.png" ContentType="image/png"/>
  <Override PartName="/ppt/media/image27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79.png" ContentType="image/png"/>
  <Override PartName="/ppt/media/image67.png" ContentType="image/png"/>
  <Override PartName="/ppt/media/image30.png" ContentType="image/png"/>
  <Override PartName="/ppt/media/image78.png" ContentType="image/png"/>
  <Override PartName="/ppt/media/image77.png" ContentType="image/png"/>
  <Override PartName="/ppt/media/image40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29.png" ContentType="image/png"/>
  <Override PartName="/ppt/media/image69.png" ContentType="image/png"/>
  <Override PartName="/ppt/media/image32.png" ContentType="image/png"/>
  <Override PartName="/ppt/media/image70.png" ContentType="image/png"/>
  <Override PartName="/ppt/media/image28.png" ContentType="image/png"/>
  <Override PartName="/ppt/media/image68.png" ContentType="image/png"/>
  <Override PartName="/ppt/media/image21.png" ContentType="image/png"/>
  <Override PartName="/ppt/media/image1.jpeg" ContentType="image/jpeg"/>
  <Override PartName="/ppt/media/image10.png" ContentType="image/png"/>
  <Override PartName="/ppt/media/image47.png" ContentType="image/png"/>
  <Override PartName="/ppt/media/image7.jpeg" ContentType="image/jpeg"/>
  <Override PartName="/ppt/media/image81.png" ContentType="image/png"/>
  <Override PartName="/ppt/media/image16.png" ContentType="image/png"/>
  <Override PartName="/ppt/media/image82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8.png" ContentType="image/png"/>
  <Override PartName="/ppt/media/image38.png" ContentType="image/png"/>
  <Override PartName="/ppt/media/image80.png" ContentType="image/png"/>
  <Override PartName="/ppt/media/image15.png" ContentType="image/png"/>
  <Override PartName="/ppt/media/image25.png" ContentType="image/png"/>
  <Override PartName="/ppt/media/image2.png" ContentType="image/png"/>
  <Override PartName="/ppt/media/image14.png" ContentType="image/png"/>
  <Override PartName="/ppt/media/image36.png" ContentType="image/png"/>
  <Override PartName="/ppt/media/image20.png" ContentType="image/png"/>
  <Override PartName="/ppt/media/image57.png" ContentType="image/png"/>
  <Override PartName="/ppt/media/image18.png" ContentType="image/png"/>
  <Override PartName="/ppt/media/image6.png" ContentType="image/png"/>
  <Override PartName="/ppt/media/image83.png" ContentType="image/png"/>
  <Override PartName="/ppt/media/image11.png" ContentType="image/png"/>
  <Override PartName="/ppt/media/image48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902825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 type="body"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74" name="PlaceHolder 7"/>
          <p:cNvSpPr>
            <a:spLocks noGrp="1"/>
          </p:cNvSpPr>
          <p:nvPr>
            <p:ph type="body"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jpe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그림 8" descr=""/>
          <p:cNvPicPr/>
          <p:nvPr/>
        </p:nvPicPr>
        <p:blipFill>
          <a:blip r:embed="rId2"/>
          <a:stretch/>
        </p:blipFill>
        <p:spPr>
          <a:xfrm>
            <a:off x="0" y="0"/>
            <a:ext cx="9902520" cy="68576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449640" y="450000"/>
            <a:ext cx="1281600" cy="197640"/>
          </a:xfrm>
          <a:custGeom>
            <a:avLst/>
            <a:gdLst/>
            <a:ahLst/>
            <a:rect l="l" t="t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  <a:scene3d>
            <a:camera prst="orthographicFront"/>
            <a:lightRig dir="t" rig="threePt"/>
          </a:scene3d>
        </p:spPr>
        <p:style>
          <a:lnRef idx="0"/>
          <a:fillRef idx="0"/>
          <a:effectRef idx="0"/>
          <a:fontRef idx="minor"/>
        </p:style>
      </p:sp>
      <p:pic>
        <p:nvPicPr>
          <p:cNvPr id="2" name="그림 9" descr=""/>
          <p:cNvPicPr/>
          <p:nvPr/>
        </p:nvPicPr>
        <p:blipFill>
          <a:blip r:embed="rId3"/>
          <a:stretch/>
        </p:blipFill>
        <p:spPr>
          <a:xfrm>
            <a:off x="4265640" y="6141240"/>
            <a:ext cx="1371240" cy="449640"/>
          </a:xfrm>
          <a:prstGeom prst="rect">
            <a:avLst/>
          </a:prstGeom>
          <a:ln>
            <a:noFill/>
          </a:ln>
        </p:spPr>
      </p:pic>
      <p:sp>
        <p:nvSpPr>
          <p:cNvPr id="3" name="CustomShape 2"/>
          <p:cNvSpPr/>
          <p:nvPr/>
        </p:nvSpPr>
        <p:spPr>
          <a:xfrm>
            <a:off x="990000" y="4321080"/>
            <a:ext cx="5832000" cy="36648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1428a0"/>
                </a:solidFill>
                <a:latin typeface="Samsung Sharp Sans"/>
                <a:ea typeface="Samsung Sharp Sans"/>
              </a:rPr>
              <a:t>Big</a:t>
            </a:r>
            <a:r>
              <a:rPr b="0" lang="en-US" sz="2400" spc="-1" strike="noStrike">
                <a:solidFill>
                  <a:srgbClr val="1428a0"/>
                </a:solidFill>
                <a:latin typeface="Samsung Sharp Sans"/>
                <a:ea typeface="Samsung Sharp Sans"/>
              </a:rPr>
              <a:t> Data Course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724680" y="4320000"/>
            <a:ext cx="53640" cy="35964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720000" y="3551760"/>
            <a:ext cx="6837480" cy="3977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SamsungOne 400"/>
                <a:ea typeface="SamsungOneKorean 400"/>
              </a:rPr>
              <a:t>Team Name</a:t>
            </a:r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720000" y="1710000"/>
            <a:ext cx="5220720" cy="1462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SamsungOne 400"/>
                <a:ea typeface="SamsungOneKorean 400"/>
              </a:rPr>
              <a:t>Project</a:t>
            </a:r>
            <a:r>
              <a:rPr b="0" lang="en-US" sz="4800" spc="-1" strike="noStrike">
                <a:solidFill>
                  <a:srgbClr val="ffffff"/>
                </a:solidFill>
                <a:latin typeface="SamsungOne 400"/>
                <a:ea typeface="SamsungOneKorean 400"/>
              </a:rPr>
              <a:t> </a:t>
            </a:r>
            <a:br/>
            <a:r>
              <a:rPr b="0" lang="en-US" sz="4800" spc="-1" strike="noStrike">
                <a:solidFill>
                  <a:srgbClr val="ffffff"/>
                </a:solidFill>
                <a:latin typeface="SamsungOne 400"/>
                <a:ea typeface="SamsungOneKorean 400"/>
              </a:rPr>
              <a:t>Name</a:t>
            </a:r>
            <a:endParaRPr b="0" lang="en-US" sz="4800" spc="-1" strike="noStrike">
              <a:solidFill>
                <a:srgbClr val="000000"/>
              </a:solidFill>
              <a:latin typeface="SamsungOne 400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1" descr=""/>
          <p:cNvPicPr/>
          <p:nvPr/>
        </p:nvPicPr>
        <p:blipFill>
          <a:blip r:embed="rId2"/>
          <a:stretch/>
        </p:blipFill>
        <p:spPr>
          <a:xfrm>
            <a:off x="-1440" y="0"/>
            <a:ext cx="9902520" cy="6857640"/>
          </a:xfrm>
          <a:prstGeom prst="rect">
            <a:avLst/>
          </a:prstGeom>
          <a:ln>
            <a:noFill/>
          </a:ln>
        </p:spPr>
      </p:pic>
      <p:sp>
        <p:nvSpPr>
          <p:cNvPr id="44" name="Line 1"/>
          <p:cNvSpPr/>
          <p:nvPr/>
        </p:nvSpPr>
        <p:spPr>
          <a:xfrm>
            <a:off x="449280" y="6424920"/>
            <a:ext cx="90007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8836200" y="6498000"/>
            <a:ext cx="613440" cy="13788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E9CE810-EFF2-4595-8BB8-694B07E7490C}" type="slidenum">
              <a:rPr b="0" lang="en-US" sz="900" spc="-1" strike="noStrike">
                <a:solidFill>
                  <a:srgbClr val="808080"/>
                </a:solidFill>
                <a:latin typeface="SamsungOne 400"/>
                <a:ea typeface="SamsungOne 400"/>
              </a:rPr>
              <a:t>&lt;número&gt;</a:t>
            </a:fld>
            <a:endParaRPr b="0" lang="es-ES" sz="900" spc="-1" strike="noStrike"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449640" y="6498000"/>
            <a:ext cx="2888280" cy="16776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808080"/>
                </a:solidFill>
                <a:latin typeface="Samsung Sharp Sans Bold"/>
                <a:ea typeface="Samsung Sharp Sans Bold"/>
              </a:rPr>
              <a:t>Samsung Innovation Campus</a:t>
            </a:r>
            <a:endParaRPr b="0" lang="es-ES" sz="11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Pulse para editar el formato del texto de título</a:t>
            </a:r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SamsungOne 400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SamsungOne 400"/>
              </a:rPr>
              <a:t>u</a:t>
            </a:r>
            <a:r>
              <a:rPr b="0" lang="en-US" sz="2800" spc="-1" strike="noStrike">
                <a:solidFill>
                  <a:srgbClr val="000000"/>
                </a:solidFill>
                <a:latin typeface="SamsungOne 400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SamsungOne 400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SamsungOne 400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SamsungOne 400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SamsungOne 400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SamsungOne 400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SamsungOne 400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latin typeface="SamsungOne 400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SamsungOne 400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SamsungOne 400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SamsungOne 400"/>
              </a:rPr>
              <a:t>d</a:t>
            </a:r>
            <a:r>
              <a:rPr b="0" lang="en-US" sz="2800" spc="-1" strike="noStrike">
                <a:solidFill>
                  <a:srgbClr val="000000"/>
                </a:solidFill>
                <a:latin typeface="SamsungOne 400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SamsungOne 400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SamsungOne 400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SamsungOne 400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latin typeface="SamsungOne 400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SamsungOne 400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SamsungOne 400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SamsungOne 400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SamsungOne 400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SamsungOne 400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SamsungOne 400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latin typeface="SamsungOne 400"/>
              </a:rPr>
              <a:t>m</a:t>
            </a:r>
            <a:r>
              <a:rPr b="0" lang="en-US" sz="2800" spc="-1" strike="noStrike">
                <a:solidFill>
                  <a:srgbClr val="000000"/>
                </a:solidFill>
                <a:latin typeface="SamsungOne 400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SamsungOne 400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SamsungOne 400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SamsungOne 400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SamsungOne 400"/>
              </a:rPr>
              <a:t>d</a:t>
            </a:r>
            <a:r>
              <a:rPr b="0" lang="en-US" sz="2800" spc="-1" strike="noStrike">
                <a:solidFill>
                  <a:srgbClr val="000000"/>
                </a:solidFill>
                <a:latin typeface="SamsungOne 400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SamsungOne 400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SamsungOne 400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SamsungOne 400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SamsungOne 400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SamsungOne 400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SamsungOne 400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SamsungOne 400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SamsungOne 400"/>
              </a:rPr>
              <a:t>d</a:t>
            </a:r>
            <a:r>
              <a:rPr b="0" lang="en-US" sz="2800" spc="-1" strike="noStrike">
                <a:solidFill>
                  <a:srgbClr val="000000"/>
                </a:solidFill>
                <a:latin typeface="SamsungOne 400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SamsungOne 400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SamsungOne 400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SamsungOne 400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SamsungOne 400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SamsungOne 400"/>
              </a:rPr>
              <a:t>q</a:t>
            </a:r>
            <a:r>
              <a:rPr b="0" lang="en-US" sz="2800" spc="-1" strike="noStrike">
                <a:solidFill>
                  <a:srgbClr val="000000"/>
                </a:solidFill>
                <a:latin typeface="SamsungOne 400"/>
              </a:rPr>
              <a:t>u</a:t>
            </a:r>
            <a:r>
              <a:rPr b="0" lang="en-US" sz="2800" spc="-1" strike="noStrike">
                <a:solidFill>
                  <a:srgbClr val="000000"/>
                </a:solidFill>
                <a:latin typeface="SamsungOne 400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SamsungOne 400"/>
              </a:rPr>
              <a:t>m</a:t>
            </a:r>
            <a:r>
              <a:rPr b="0" lang="en-US" sz="2800" spc="-1" strike="noStrike">
                <a:solidFill>
                  <a:srgbClr val="000000"/>
                </a:solidFill>
                <a:latin typeface="SamsungOne 400"/>
              </a:rPr>
              <a:t>a</a:t>
            </a:r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g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d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d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q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a</a:t>
            </a:r>
            <a:endParaRPr b="0" lang="en-US" sz="2000" spc="-1" strike="noStrike">
              <a:solidFill>
                <a:srgbClr val="000000"/>
              </a:solidFill>
              <a:latin typeface="SamsungOne 400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v</a:t>
            </a:r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q</a:t>
            </a:r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v</a:t>
            </a:r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q</a:t>
            </a:r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Q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d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q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a</a:t>
            </a:r>
            <a:endParaRPr b="0" lang="en-US" sz="2000" spc="-1" strike="noStrike">
              <a:solidFill>
                <a:srgbClr val="000000"/>
              </a:solidFill>
              <a:latin typeface="SamsungOne 400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x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d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q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a</a:t>
            </a:r>
            <a:endParaRPr b="0" lang="en-US" sz="2000" spc="-1" strike="noStrike">
              <a:solidFill>
                <a:srgbClr val="000000"/>
              </a:solidFill>
              <a:latin typeface="SamsungOne 400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é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p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d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q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a</a:t>
            </a:r>
            <a:endParaRPr b="0" lang="en-US" sz="2000" spc="-1" strike="noStrike">
              <a:solidFill>
                <a:srgbClr val="000000"/>
              </a:solidFill>
              <a:latin typeface="SamsungOne 400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그림 4" descr=""/>
          <p:cNvPicPr/>
          <p:nvPr/>
        </p:nvPicPr>
        <p:blipFill>
          <a:blip r:embed="rId2"/>
          <a:stretch/>
        </p:blipFill>
        <p:spPr>
          <a:xfrm>
            <a:off x="0" y="0"/>
            <a:ext cx="9902520" cy="6857640"/>
          </a:xfrm>
          <a:prstGeom prst="rect">
            <a:avLst/>
          </a:prstGeom>
          <a:ln>
            <a:noFill/>
          </a:ln>
        </p:spPr>
      </p:pic>
      <p:sp>
        <p:nvSpPr>
          <p:cNvPr id="86" name="Line 1"/>
          <p:cNvSpPr/>
          <p:nvPr/>
        </p:nvSpPr>
        <p:spPr>
          <a:xfrm>
            <a:off x="449280" y="6424920"/>
            <a:ext cx="90007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8836200" y="6498000"/>
            <a:ext cx="613440" cy="13788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7B421F1-43AB-4426-8707-FCEAF252217E}" type="slidenum">
              <a:rPr b="0" lang="en-US" sz="900" spc="-1" strike="noStrike">
                <a:solidFill>
                  <a:srgbClr val="808080"/>
                </a:solidFill>
                <a:latin typeface="SamsungOne 400"/>
                <a:ea typeface="SamsungOne 400"/>
              </a:rPr>
              <a:t>&lt;número&gt;</a:t>
            </a:fld>
            <a:endParaRPr b="0" lang="es-ES" sz="9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449640" y="6498000"/>
            <a:ext cx="2888280" cy="16776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808080"/>
                </a:solidFill>
                <a:latin typeface="Samsung Sharp Sans Bold"/>
                <a:ea typeface="Samsung Sharp Sans Bold"/>
              </a:rPr>
              <a:t>Samsung Innovation Campus</a:t>
            </a:r>
            <a:endParaRPr b="0" lang="es-ES" sz="11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title"/>
          </p:nvPr>
        </p:nvSpPr>
        <p:spPr>
          <a:xfrm>
            <a:off x="449640" y="1440000"/>
            <a:ext cx="8541000" cy="1145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SamsungOne 400"/>
                <a:ea typeface="SamsungOneKorean 400"/>
              </a:rPr>
              <a:t>Slide Title</a:t>
            </a:r>
            <a:endParaRPr b="0" lang="en-US" sz="32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49640" y="450000"/>
            <a:ext cx="323640" cy="3977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SamsungOne 400"/>
                <a:ea typeface="SamsungOneKorean 400"/>
              </a:rPr>
              <a:t>No</a:t>
            </a:r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789840" y="450000"/>
            <a:ext cx="6837480" cy="3977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SamsungOne 400"/>
                <a:ea typeface="SamsungOneKorean 400"/>
              </a:rPr>
              <a:t>Subtitle</a:t>
            </a:r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9112680" y="480600"/>
            <a:ext cx="340200" cy="3977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d9d9d9"/>
                </a:solidFill>
                <a:latin typeface="Samsung Sharp Sans Bold"/>
                <a:ea typeface="Samsung Sharp Sans Bold"/>
              </a:rPr>
              <a:t>00</a:t>
            </a:r>
            <a:endParaRPr b="0" lang="en-US" sz="16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93" name="PlaceHolder 8"/>
          <p:cNvSpPr>
            <a:spLocks noGrp="1"/>
          </p:cNvSpPr>
          <p:nvPr>
            <p:ph type="body"/>
          </p:nvPr>
        </p:nvSpPr>
        <p:spPr>
          <a:xfrm>
            <a:off x="8740800" y="480600"/>
            <a:ext cx="467640" cy="3977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SamsungOne 400"/>
                <a:ea typeface="SamsungOneKorean 400"/>
              </a:rPr>
              <a:t>UNIT</a:t>
            </a:r>
            <a:endParaRPr b="0" lang="en-US" sz="16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94" name="PlaceHolder 9"/>
          <p:cNvSpPr>
            <a:spLocks noGrp="1"/>
          </p:cNvSpPr>
          <p:nvPr>
            <p:ph type="body"/>
          </p:nvPr>
        </p:nvSpPr>
        <p:spPr>
          <a:xfrm>
            <a:off x="522360" y="2221560"/>
            <a:ext cx="8055000" cy="914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177840" indent="-177480">
              <a:lnSpc>
                <a:spcPts val="1800"/>
              </a:lnSpc>
              <a:spcBef>
                <a:spcPts val="1001"/>
              </a:spcBef>
              <a:buSzPct val="104897"/>
              <a:buBlip>
                <a:blip r:embed="rId3"/>
              </a:buBlip>
            </a:pP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Level1</a:t>
            </a:r>
            <a:endParaRPr b="0" lang="en-US" sz="1400" spc="-1" strike="noStrike">
              <a:solidFill>
                <a:srgbClr val="000000"/>
              </a:solidFill>
              <a:latin typeface="SamsungOne 400"/>
            </a:endParaRPr>
          </a:p>
          <a:p>
            <a:pPr lvl="1" marL="360360" indent="-182160">
              <a:lnSpc>
                <a:spcPts val="1800"/>
              </a:lnSpc>
              <a:spcBef>
                <a:spcPts val="499"/>
              </a:spcBef>
              <a:buSzPct val="100000"/>
              <a:buBlip>
                <a:blip r:embed="rId4"/>
              </a:buBlip>
              <a:tabLst>
                <a:tab algn="l" pos="447480"/>
              </a:tabLst>
            </a:pPr>
            <a:r>
              <a:rPr b="0" lang="en-US" sz="13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Level2</a:t>
            </a:r>
            <a:endParaRPr b="0" lang="en-US" sz="1300" spc="-1" strike="noStrike">
              <a:solidFill>
                <a:srgbClr val="000000"/>
              </a:solidFill>
              <a:latin typeface="SamsungOne 400"/>
            </a:endParaRPr>
          </a:p>
          <a:p>
            <a:endParaRPr b="0" lang="en-US" sz="1300" spc="-1" strike="noStrike">
              <a:solidFill>
                <a:srgbClr val="000000"/>
              </a:solidFill>
              <a:latin typeface="SamsungOne 400"/>
            </a:endParaRPr>
          </a:p>
          <a:p>
            <a:endParaRPr b="0" lang="en-US" sz="1300" spc="-1" strike="noStrike">
              <a:solidFill>
                <a:srgbClr val="000000"/>
              </a:solidFill>
              <a:latin typeface="SamsungOne 400"/>
            </a:endParaRPr>
          </a:p>
          <a:p>
            <a:endParaRPr b="0" lang="en-US" sz="13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95" name="CustomShape 10"/>
          <p:cNvSpPr/>
          <p:nvPr/>
        </p:nvSpPr>
        <p:spPr>
          <a:xfrm>
            <a:off x="6846840" y="6498000"/>
            <a:ext cx="2349000" cy="13788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808080"/>
                </a:solidFill>
                <a:latin typeface="Samsung Sharp Sans Medium"/>
                <a:ea typeface="Samsung Sharp Sans Medium"/>
              </a:rPr>
              <a:t>Project Name</a:t>
            </a:r>
            <a:endParaRPr b="0" lang="es-ES" sz="9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그림 2" descr=""/>
          <p:cNvPicPr/>
          <p:nvPr/>
        </p:nvPicPr>
        <p:blipFill>
          <a:blip r:embed="rId2"/>
          <a:stretch/>
        </p:blipFill>
        <p:spPr>
          <a:xfrm>
            <a:off x="0" y="4320"/>
            <a:ext cx="9899280" cy="685332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0" y="0"/>
            <a:ext cx="9899280" cy="6857640"/>
          </a:xfrm>
          <a:prstGeom prst="rect">
            <a:avLst/>
          </a:prstGeom>
          <a:solidFill>
            <a:srgbClr val="1428a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449640" y="5677200"/>
            <a:ext cx="9000360" cy="87552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000" spc="-1" strike="noStrike">
                <a:solidFill>
                  <a:srgbClr val="ffffff"/>
                </a:solidFill>
                <a:latin typeface="SamsungOne 400C"/>
                <a:ea typeface="SamsungOne 400"/>
              </a:rPr>
              <a:t>ⓒ</a:t>
            </a:r>
            <a:r>
              <a:rPr b="0" lang="en-US" sz="1000" spc="-1" strike="noStrike">
                <a:solidFill>
                  <a:srgbClr val="ffffff"/>
                </a:solidFill>
                <a:latin typeface="SamsungOne 400C"/>
                <a:ea typeface="SamsungOne 400C"/>
              </a:rPr>
              <a:t>2021 SAMSUNG. All rights reserved.</a:t>
            </a: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SamsungOne 400C"/>
                <a:ea typeface="SamsungOne 400C"/>
              </a:rPr>
              <a:t>Samsung Electronics Corporate Citizenship Office holds the copyright of book.</a:t>
            </a: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SamsungOne 400C"/>
                <a:ea typeface="SamsungOne 400C"/>
              </a:rPr>
              <a:t>This book is a literary property protected by copyright law so reprint and reproduction without permission are prohibited. </a:t>
            </a: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SamsungOne 400C"/>
                <a:ea typeface="SamsungOne 400C"/>
              </a:rPr>
              <a:t>To use this book other than the curriculum of Samsung innovation Campus or to use the entire or part of this book, you must receive written consent from copyright holder.</a:t>
            </a:r>
            <a:endParaRPr b="0" lang="es-ES" sz="1000" spc="-1" strike="noStrike">
              <a:latin typeface="Arial"/>
            </a:endParaRPr>
          </a:p>
        </p:txBody>
      </p:sp>
      <p:pic>
        <p:nvPicPr>
          <p:cNvPr id="135" name="그림 3" descr=""/>
          <p:cNvPicPr/>
          <p:nvPr/>
        </p:nvPicPr>
        <p:blipFill>
          <a:blip r:embed="rId3"/>
          <a:stretch/>
        </p:blipFill>
        <p:spPr>
          <a:xfrm>
            <a:off x="3711960" y="3022920"/>
            <a:ext cx="2475720" cy="811800"/>
          </a:xfrm>
          <a:prstGeom prst="rect">
            <a:avLst/>
          </a:prstGeom>
          <a:ln>
            <a:noFill/>
          </a:ln>
        </p:spPr>
      </p:pic>
      <p:sp>
        <p:nvSpPr>
          <p:cNvPr id="136" name="CustomShape 3"/>
          <p:cNvSpPr/>
          <p:nvPr/>
        </p:nvSpPr>
        <p:spPr>
          <a:xfrm>
            <a:off x="449640" y="450000"/>
            <a:ext cx="1290240" cy="197640"/>
          </a:xfrm>
          <a:custGeom>
            <a:avLst/>
            <a:gdLst/>
            <a:ahLst/>
            <a:rect l="l" t="t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orthographicFront"/>
            <a:lightRig dir="t" rig="threePt"/>
          </a:scene3d>
        </p:spPr>
        <p:style>
          <a:lnRef idx="0"/>
          <a:fillRef idx="0"/>
          <a:effectRef idx="0"/>
          <a:fontRef idx="minor"/>
        </p:style>
      </p:sp>
      <p:sp>
        <p:nvSpPr>
          <p:cNvPr id="137" name="PlaceHolder 4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Pulse para editar el formato del texto de título</a:t>
            </a:r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SamsungOne 400"/>
              </a:rPr>
              <a:t>Pulse para editar el formato de texto del esquema</a:t>
            </a:r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Segundo nivel del esquema</a:t>
            </a:r>
            <a:endParaRPr b="0" lang="en-US" sz="2000" spc="-1" strike="noStrike">
              <a:solidFill>
                <a:srgbClr val="000000"/>
              </a:solidFill>
              <a:latin typeface="SamsungOne 400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Tercer nivel del esquema</a:t>
            </a:r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Cuarto nivel del esquema</a:t>
            </a:r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SamsungOne 400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SamsungOne 400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amsungOne 400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SamsungOne 400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Relationship Id="rId16" Type="http://schemas.openxmlformats.org/officeDocument/2006/relationships/image" Target="../media/image45.png"/><Relationship Id="rId17" Type="http://schemas.openxmlformats.org/officeDocument/2006/relationships/image" Target="../media/image46.png"/><Relationship Id="rId18" Type="http://schemas.openxmlformats.org/officeDocument/2006/relationships/image" Target="../media/image47.png"/><Relationship Id="rId19" Type="http://schemas.openxmlformats.org/officeDocument/2006/relationships/image" Target="../media/image48.png"/><Relationship Id="rId20" Type="http://schemas.openxmlformats.org/officeDocument/2006/relationships/image" Target="../media/image49.png"/><Relationship Id="rId21" Type="http://schemas.openxmlformats.org/officeDocument/2006/relationships/image" Target="../media/image50.png"/><Relationship Id="rId22" Type="http://schemas.openxmlformats.org/officeDocument/2006/relationships/image" Target="../media/image51.png"/><Relationship Id="rId23" Type="http://schemas.openxmlformats.org/officeDocument/2006/relationships/image" Target="../media/image52.png"/><Relationship Id="rId24" Type="http://schemas.openxmlformats.org/officeDocument/2006/relationships/image" Target="../media/image53.png"/><Relationship Id="rId25" Type="http://schemas.openxmlformats.org/officeDocument/2006/relationships/image" Target="../media/image54.png"/><Relationship Id="rId26" Type="http://schemas.openxmlformats.org/officeDocument/2006/relationships/image" Target="../media/image55.png"/><Relationship Id="rId27" Type="http://schemas.openxmlformats.org/officeDocument/2006/relationships/image" Target="../media/image56.png"/><Relationship Id="rId28" Type="http://schemas.openxmlformats.org/officeDocument/2006/relationships/image" Target="../media/image57.png"/><Relationship Id="rId29" Type="http://schemas.openxmlformats.org/officeDocument/2006/relationships/image" Target="../media/image58.png"/><Relationship Id="rId30" Type="http://schemas.openxmlformats.org/officeDocument/2006/relationships/image" Target="../media/image59.png"/><Relationship Id="rId3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Relationship Id="rId10" Type="http://schemas.openxmlformats.org/officeDocument/2006/relationships/image" Target="../media/image69.png"/><Relationship Id="rId11" Type="http://schemas.openxmlformats.org/officeDocument/2006/relationships/image" Target="../media/image70.png"/><Relationship Id="rId12" Type="http://schemas.openxmlformats.org/officeDocument/2006/relationships/image" Target="../media/image71.png"/><Relationship Id="rId13" Type="http://schemas.openxmlformats.org/officeDocument/2006/relationships/image" Target="../media/image72.png"/><Relationship Id="rId14" Type="http://schemas.openxmlformats.org/officeDocument/2006/relationships/image" Target="../media/image73.png"/><Relationship Id="rId15" Type="http://schemas.openxmlformats.org/officeDocument/2006/relationships/image" Target="../media/image74.png"/><Relationship Id="rId16" Type="http://schemas.openxmlformats.org/officeDocument/2006/relationships/image" Target="../media/image75.png"/><Relationship Id="rId17" Type="http://schemas.openxmlformats.org/officeDocument/2006/relationships/image" Target="../media/image76.png"/><Relationship Id="rId18" Type="http://schemas.openxmlformats.org/officeDocument/2006/relationships/image" Target="../media/image77.png"/><Relationship Id="rId19" Type="http://schemas.openxmlformats.org/officeDocument/2006/relationships/image" Target="../media/image78.png"/><Relationship Id="rId20" Type="http://schemas.openxmlformats.org/officeDocument/2006/relationships/image" Target="../media/image79.png"/><Relationship Id="rId21" Type="http://schemas.openxmlformats.org/officeDocument/2006/relationships/image" Target="../media/image80.png"/><Relationship Id="rId22" Type="http://schemas.openxmlformats.org/officeDocument/2006/relationships/image" Target="../media/image81.png"/><Relationship Id="rId23" Type="http://schemas.openxmlformats.org/officeDocument/2006/relationships/image" Target="../media/image82.png"/><Relationship Id="rId24" Type="http://schemas.openxmlformats.org/officeDocument/2006/relationships/image" Target="../media/image83.png"/><Relationship Id="rId25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720000" y="3551760"/>
            <a:ext cx="6837480" cy="276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Samsung Sharp Sans"/>
                <a:ea typeface="Samsung Sharp Sans"/>
              </a:rPr>
              <a:t>C</a:t>
            </a:r>
            <a:r>
              <a:rPr b="0" lang="en-US" sz="1800" spc="-1" strike="noStrike">
                <a:solidFill>
                  <a:srgbClr val="808080"/>
                </a:solidFill>
                <a:latin typeface="Samsung Sharp Sans"/>
                <a:ea typeface="Samsung Sharp Sans"/>
              </a:rPr>
              <a:t>D</a:t>
            </a:r>
            <a:r>
              <a:rPr b="0" lang="en-US" sz="1800" spc="-1" strike="noStrike">
                <a:solidFill>
                  <a:srgbClr val="808080"/>
                </a:solidFill>
                <a:latin typeface="Samsung Sharp Sans"/>
                <a:ea typeface="Samsung Sharp Sans"/>
              </a:rPr>
              <a:t>C</a:t>
            </a:r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720000" y="1710000"/>
            <a:ext cx="5256000" cy="1477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Samsung Sharp Sans"/>
                <a:ea typeface="Samsung Sharp Sans"/>
              </a:rPr>
              <a:t>Sistema de afinidad con universidades españolas</a:t>
            </a:r>
            <a:endParaRPr b="0" lang="en-US" sz="3200" spc="-1" strike="noStrike">
              <a:solidFill>
                <a:srgbClr val="000000"/>
              </a:solidFill>
              <a:latin typeface="SamsungOne 400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"/>
          <p:cNvGrpSpPr/>
          <p:nvPr/>
        </p:nvGrpSpPr>
        <p:grpSpPr>
          <a:xfrm>
            <a:off x="648000" y="2448000"/>
            <a:ext cx="4379400" cy="1208880"/>
            <a:chOff x="648000" y="2448000"/>
            <a:chExt cx="4379400" cy="1208880"/>
          </a:xfrm>
        </p:grpSpPr>
        <p:sp>
          <p:nvSpPr>
            <p:cNvPr id="178" name="CustomShape 2"/>
            <p:cNvSpPr/>
            <p:nvPr/>
          </p:nvSpPr>
          <p:spPr>
            <a:xfrm>
              <a:off x="830880" y="2449800"/>
              <a:ext cx="4196520" cy="27504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dir="t" rig="threeP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rIns="0" tIns="0" bIns="0" anchor="ctr">
              <a:spAutoFit/>
            </a:bodyPr>
            <a:p>
              <a:pPr>
                <a:lnSpc>
                  <a:spcPct val="100000"/>
                </a:lnSpc>
                <a:spcAft>
                  <a:spcPts val="601"/>
                </a:spcAft>
              </a:pPr>
              <a:r>
                <a:rPr b="0" lang="en-US" sz="1800" spc="-1" strike="noStrike">
                  <a:solidFill>
                    <a:srgbClr val="404040"/>
                  </a:solidFill>
                  <a:latin typeface="SamsungOne 700"/>
                  <a:ea typeface="SamsungOne 700"/>
                </a:rPr>
                <a:t>1. Objetivo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179" name="CustomShape 3"/>
            <p:cNvSpPr/>
            <p:nvPr/>
          </p:nvSpPr>
          <p:spPr>
            <a:xfrm>
              <a:off x="648000" y="2448000"/>
              <a:ext cx="35640" cy="25164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  <a:scene3d>
              <a:camera prst="orthographicFront"/>
              <a:lightRig dir="t" rig="threeP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" name="CustomShape 4"/>
            <p:cNvSpPr/>
            <p:nvPr/>
          </p:nvSpPr>
          <p:spPr>
            <a:xfrm>
              <a:off x="1627200" y="2864520"/>
              <a:ext cx="3400200" cy="79236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dir="t" rig="threeP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rIns="0" tIns="0" bIns="0">
              <a:spAutoFit/>
            </a:bodyPr>
            <a:p>
              <a:pPr>
                <a:lnSpc>
                  <a:spcPct val="100000"/>
                </a:lnSpc>
                <a:spcAft>
                  <a:spcPts val="601"/>
                </a:spcAft>
              </a:pPr>
              <a:r>
                <a:rPr b="0" lang="en-US" sz="1400" spc="-1" strike="noStrike">
                  <a:solidFill>
                    <a:srgbClr val="193eb0"/>
                  </a:solidFill>
                  <a:latin typeface="SamsungOne 700"/>
                  <a:ea typeface="SamsungOne 700"/>
                </a:rPr>
                <a:t>1.1. Necesidad</a:t>
              </a:r>
              <a:endParaRPr b="0" lang="es-E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601"/>
                </a:spcAft>
              </a:pPr>
              <a:r>
                <a:rPr b="0" lang="en-US" sz="1400" spc="-1" strike="noStrike">
                  <a:solidFill>
                    <a:srgbClr val="193eb0"/>
                  </a:solidFill>
                  <a:latin typeface="SamsungOne 400"/>
                  <a:ea typeface="SamsungOne 400"/>
                </a:rPr>
                <a:t>1.2. Usos potenciales</a:t>
              </a:r>
              <a:endParaRPr b="0" lang="es-E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601"/>
                </a:spcAft>
              </a:pPr>
              <a:r>
                <a:rPr b="0" lang="en-US" sz="1400" spc="-1" strike="noStrike">
                  <a:solidFill>
                    <a:srgbClr val="193eb0"/>
                  </a:solidFill>
                  <a:latin typeface="SamsungOne 400"/>
                  <a:ea typeface="SamsungOne 400"/>
                </a:rPr>
                <a:t>1.3. Salida del sistema</a:t>
              </a:r>
              <a:endParaRPr b="0" lang="es-ES" sz="1400" spc="-1" strike="noStrike">
                <a:latin typeface="Arial"/>
              </a:endParaRPr>
            </a:p>
          </p:txBody>
        </p:sp>
      </p:grpSp>
      <p:grpSp>
        <p:nvGrpSpPr>
          <p:cNvPr id="181" name="Group 5"/>
          <p:cNvGrpSpPr/>
          <p:nvPr/>
        </p:nvGrpSpPr>
        <p:grpSpPr>
          <a:xfrm>
            <a:off x="648000" y="4408200"/>
            <a:ext cx="4379400" cy="919800"/>
            <a:chOff x="648000" y="4408200"/>
            <a:chExt cx="4379400" cy="919800"/>
          </a:xfrm>
        </p:grpSpPr>
        <p:sp>
          <p:nvSpPr>
            <p:cNvPr id="182" name="CustomShape 6"/>
            <p:cNvSpPr/>
            <p:nvPr/>
          </p:nvSpPr>
          <p:spPr>
            <a:xfrm>
              <a:off x="830880" y="4410360"/>
              <a:ext cx="4196520" cy="27504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dir="t" rig="threeP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rIns="0" tIns="0" bIns="0" anchor="ctr">
              <a:spAutoFit/>
            </a:bodyPr>
            <a:p>
              <a:pPr>
                <a:lnSpc>
                  <a:spcPct val="100000"/>
                </a:lnSpc>
                <a:spcAft>
                  <a:spcPts val="601"/>
                </a:spcAft>
              </a:pPr>
              <a:r>
                <a:rPr b="0" lang="en-US" sz="1800" spc="-1" strike="noStrike">
                  <a:solidFill>
                    <a:srgbClr val="404040"/>
                  </a:solidFill>
                  <a:latin typeface="SamsungOne 700"/>
                  <a:ea typeface="SamsungOne 700"/>
                </a:rPr>
                <a:t>2. Metodología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183" name="CustomShape 7"/>
            <p:cNvSpPr/>
            <p:nvPr/>
          </p:nvSpPr>
          <p:spPr>
            <a:xfrm>
              <a:off x="648000" y="4408200"/>
              <a:ext cx="35640" cy="25164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  <a:scene3d>
              <a:camera prst="orthographicFront"/>
              <a:lightRig dir="t" rig="threeP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4" name="CustomShape 8"/>
            <p:cNvSpPr/>
            <p:nvPr/>
          </p:nvSpPr>
          <p:spPr>
            <a:xfrm>
              <a:off x="1627200" y="4825080"/>
              <a:ext cx="3400200" cy="50292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dir="t" rig="threeP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rIns="0" tIns="0" bIns="0">
              <a:spAutoFit/>
            </a:bodyPr>
            <a:p>
              <a:pPr>
                <a:lnSpc>
                  <a:spcPct val="100000"/>
                </a:lnSpc>
                <a:spcAft>
                  <a:spcPts val="601"/>
                </a:spcAft>
              </a:pPr>
              <a:r>
                <a:rPr b="0" lang="en-US" sz="1400" spc="-1" strike="noStrike">
                  <a:solidFill>
                    <a:srgbClr val="193eb0"/>
                  </a:solidFill>
                  <a:latin typeface="SamsungOne 700"/>
                  <a:ea typeface="SamsungOne 700"/>
                </a:rPr>
                <a:t>2.1. Datos utilizados</a:t>
              </a:r>
              <a:endParaRPr b="0" lang="es-E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601"/>
                </a:spcAft>
              </a:pPr>
              <a:r>
                <a:rPr b="0" lang="en-US" sz="1400" spc="-1" strike="noStrike">
                  <a:solidFill>
                    <a:srgbClr val="193eb0"/>
                  </a:solidFill>
                  <a:latin typeface="SamsungOne 400"/>
                  <a:ea typeface="SamsungOne 400"/>
                </a:rPr>
                <a:t>2.2. Herramientas involucradas</a:t>
              </a:r>
              <a:endParaRPr b="0" lang="es-ES" sz="1400" spc="-1" strike="noStrike">
                <a:latin typeface="Arial"/>
              </a:endParaRPr>
            </a:p>
          </p:txBody>
        </p:sp>
      </p:grpSp>
      <p:sp>
        <p:nvSpPr>
          <p:cNvPr id="185" name="CustomShape 9"/>
          <p:cNvSpPr/>
          <p:nvPr/>
        </p:nvSpPr>
        <p:spPr>
          <a:xfrm>
            <a:off x="711000" y="302040"/>
            <a:ext cx="4647960" cy="4572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Samsung Sharp Sans"/>
                <a:ea typeface="Samsung Sharp Sans"/>
              </a:rPr>
              <a:t>Project Name</a:t>
            </a:r>
            <a:endParaRPr b="0" lang="es-E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49640" y="1440000"/>
            <a:ext cx="8541000" cy="492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Necesidad</a:t>
            </a:r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449640" y="450000"/>
            <a:ext cx="323640" cy="27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Samsung Sharp Sans Medium"/>
                <a:ea typeface="Samsung Sharp Sans Medium"/>
              </a:rPr>
              <a:t>1.</a:t>
            </a:r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789840" y="450000"/>
            <a:ext cx="6837480" cy="276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Samsung Sharp Sans Bold"/>
                <a:ea typeface="Samsung Sharp Sans Bold"/>
              </a:rPr>
              <a:t>Objetivo</a:t>
            </a:r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89" name="TextShape 4"/>
          <p:cNvSpPr txBox="1"/>
          <p:nvPr/>
        </p:nvSpPr>
        <p:spPr>
          <a:xfrm>
            <a:off x="9112680" y="480600"/>
            <a:ext cx="340200" cy="245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d9d9d9"/>
                </a:solidFill>
                <a:latin typeface="Samsung Sharp Sans Bold"/>
                <a:ea typeface="Samsung Sharp Sans Bold"/>
              </a:rPr>
              <a:t>01</a:t>
            </a:r>
            <a:endParaRPr b="0" lang="en-US" sz="16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90" name="TextShape 5"/>
          <p:cNvSpPr txBox="1"/>
          <p:nvPr/>
        </p:nvSpPr>
        <p:spPr>
          <a:xfrm>
            <a:off x="8740800" y="480600"/>
            <a:ext cx="467640" cy="245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d9d9d9"/>
                </a:solidFill>
                <a:latin typeface="Samsung Sharp Sans Medium"/>
                <a:ea typeface="Samsung Sharp Sans Medium"/>
              </a:rPr>
              <a:t>UNIT</a:t>
            </a:r>
            <a:endParaRPr b="0" lang="en-US" sz="16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91" name="TextShape 6"/>
          <p:cNvSpPr txBox="1"/>
          <p:nvPr/>
        </p:nvSpPr>
        <p:spPr>
          <a:xfrm>
            <a:off x="1224000" y="2221560"/>
            <a:ext cx="2861640" cy="91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77840" indent="-177480">
              <a:lnSpc>
                <a:spcPts val="1800"/>
              </a:lnSpc>
              <a:spcBef>
                <a:spcPts val="1001"/>
              </a:spcBef>
              <a:buSzPct val="104897"/>
              <a:buBlip>
                <a:blip r:embed="rId1"/>
              </a:buBlip>
            </a:pP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Sentimiento de ansiedad con 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respecto al futuro en          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estudiantes</a:t>
            </a:r>
            <a:endParaRPr b="0" lang="en-US" sz="1400" spc="-1" strike="noStrike">
              <a:solidFill>
                <a:srgbClr val="000000"/>
              </a:solidFill>
              <a:latin typeface="SamsungOne 400"/>
            </a:endParaRPr>
          </a:p>
          <a:p>
            <a:pPr marL="177840" indent="-177480">
              <a:lnSpc>
                <a:spcPts val="1800"/>
              </a:lnSpc>
              <a:spcBef>
                <a:spcPts val="1001"/>
              </a:spcBef>
              <a:buSzPct val="104897"/>
              <a:buBlip>
                <a:blip r:embed="rId2"/>
              </a:buBlip>
            </a:pPr>
            <a:endParaRPr b="0" lang="en-US" sz="14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92" name="TextShape 7"/>
          <p:cNvSpPr txBox="1"/>
          <p:nvPr/>
        </p:nvSpPr>
        <p:spPr>
          <a:xfrm>
            <a:off x="2304000" y="4104000"/>
            <a:ext cx="4167000" cy="91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77840" indent="-177480">
              <a:lnSpc>
                <a:spcPts val="1800"/>
              </a:lnSpc>
              <a:spcBef>
                <a:spcPts val="1001"/>
              </a:spcBef>
              <a:buSzPct val="104897"/>
              <a:buBlip>
                <a:blip r:embed="rId3"/>
              </a:buBlip>
            </a:pPr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  <a:p>
            <a:pPr marL="177840" indent="-177480">
              <a:lnSpc>
                <a:spcPts val="1800"/>
              </a:lnSpc>
              <a:spcBef>
                <a:spcPts val="1001"/>
              </a:spcBef>
              <a:buSzPct val="104897"/>
              <a:buBlip>
                <a:blip r:embed="rId4"/>
              </a:buBlip>
            </a:pP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Importancia de esta decisión 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en su futuro</a:t>
            </a:r>
            <a:endParaRPr b="0" lang="en-US" sz="1400" spc="-1" strike="noStrike">
              <a:solidFill>
                <a:srgbClr val="000000"/>
              </a:solidFill>
              <a:latin typeface="SamsungOne 400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5"/>
          <a:stretch/>
        </p:blipFill>
        <p:spPr>
          <a:xfrm>
            <a:off x="2232000" y="3135600"/>
            <a:ext cx="550080" cy="550080"/>
          </a:xfrm>
          <a:prstGeom prst="rect">
            <a:avLst/>
          </a:prstGeom>
          <a:ln>
            <a:noFill/>
          </a:ln>
        </p:spPr>
      </p:pic>
      <p:sp>
        <p:nvSpPr>
          <p:cNvPr id="194" name="TextShape 8"/>
          <p:cNvSpPr txBox="1"/>
          <p:nvPr/>
        </p:nvSpPr>
        <p:spPr>
          <a:xfrm>
            <a:off x="5400000" y="2037960"/>
            <a:ext cx="3168000" cy="91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77840" indent="-177480">
              <a:lnSpc>
                <a:spcPts val="1800"/>
              </a:lnSpc>
              <a:spcBef>
                <a:spcPts val="1001"/>
              </a:spcBef>
              <a:buSzPct val="104897"/>
              <a:buBlip>
                <a:blip r:embed="rId6"/>
              </a:buBlip>
            </a:pPr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  <a:p>
            <a:pPr marL="177840" indent="-177480">
              <a:lnSpc>
                <a:spcPts val="1800"/>
              </a:lnSpc>
              <a:spcBef>
                <a:spcPts val="1001"/>
              </a:spcBef>
              <a:buSzPct val="104897"/>
              <a:buBlip>
                <a:blip r:embed="rId7"/>
              </a:buBlip>
            </a:pP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Gran cantidad de opciones</a:t>
            </a:r>
            <a:endParaRPr b="0" lang="en-US" sz="1400" spc="-1" strike="noStrike">
              <a:solidFill>
                <a:srgbClr val="000000"/>
              </a:solidFill>
              <a:latin typeface="SamsungOne 400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8"/>
          <a:stretch/>
        </p:blipFill>
        <p:spPr>
          <a:xfrm>
            <a:off x="6264000" y="288000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196" name="" descr=""/>
          <p:cNvPicPr/>
          <p:nvPr/>
        </p:nvPicPr>
        <p:blipFill>
          <a:blip r:embed="rId9"/>
          <a:stretch/>
        </p:blipFill>
        <p:spPr>
          <a:xfrm>
            <a:off x="4104000" y="5112000"/>
            <a:ext cx="792000" cy="79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449640" y="1440000"/>
            <a:ext cx="8541000" cy="492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Usos potenciales</a:t>
            </a:r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449640" y="450000"/>
            <a:ext cx="323640" cy="27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Samsung Sharp Sans Medium"/>
                <a:ea typeface="Samsung Sharp Sans Medium"/>
              </a:rPr>
              <a:t>1.</a:t>
            </a:r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789840" y="450000"/>
            <a:ext cx="6837480" cy="276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Samsung Sharp Sans Bold"/>
                <a:ea typeface="Samsung Sharp Sans Bold"/>
              </a:rPr>
              <a:t>Objetivo</a:t>
            </a:r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00" name="TextShape 4"/>
          <p:cNvSpPr txBox="1"/>
          <p:nvPr/>
        </p:nvSpPr>
        <p:spPr>
          <a:xfrm>
            <a:off x="9112680" y="480600"/>
            <a:ext cx="340200" cy="245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d9d9d9"/>
                </a:solidFill>
                <a:latin typeface="Samsung Sharp Sans Bold"/>
                <a:ea typeface="Samsung Sharp Sans Bold"/>
              </a:rPr>
              <a:t>01</a:t>
            </a:r>
            <a:endParaRPr b="0" lang="en-US" sz="16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01" name="TextShape 5"/>
          <p:cNvSpPr txBox="1"/>
          <p:nvPr/>
        </p:nvSpPr>
        <p:spPr>
          <a:xfrm>
            <a:off x="8740800" y="480600"/>
            <a:ext cx="467640" cy="245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d9d9d9"/>
                </a:solidFill>
                <a:latin typeface="Samsung Sharp Sans Medium"/>
                <a:ea typeface="Samsung Sharp Sans Medium"/>
              </a:rPr>
              <a:t>UN</a:t>
            </a:r>
            <a:r>
              <a:rPr b="0" lang="en-US" sz="1600" spc="-1" strike="noStrike">
                <a:solidFill>
                  <a:srgbClr val="d9d9d9"/>
                </a:solidFill>
                <a:latin typeface="Samsung Sharp Sans Medium"/>
                <a:ea typeface="Samsung Sharp Sans Medium"/>
              </a:rPr>
              <a:t>IT</a:t>
            </a:r>
            <a:endParaRPr b="0" lang="en-US" sz="16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02" name="TextShape 6"/>
          <p:cNvSpPr txBox="1"/>
          <p:nvPr/>
        </p:nvSpPr>
        <p:spPr>
          <a:xfrm>
            <a:off x="1296000" y="2808000"/>
            <a:ext cx="2861640" cy="91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77840" indent="-177480">
              <a:lnSpc>
                <a:spcPts val="1800"/>
              </a:lnSpc>
              <a:spcBef>
                <a:spcPts val="1001"/>
              </a:spcBef>
              <a:buSzPct val="104897"/>
              <a:buBlip>
                <a:blip r:embed="rId1"/>
              </a:buBlip>
            </a:pP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T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o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m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a 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d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e 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d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e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ci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o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n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e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s</a:t>
            </a:r>
            <a:endParaRPr b="0" lang="en-US" sz="1400" spc="-1" strike="noStrike">
              <a:solidFill>
                <a:srgbClr val="000000"/>
              </a:solidFill>
              <a:latin typeface="SamsungOne 400"/>
            </a:endParaRPr>
          </a:p>
          <a:p>
            <a:pPr marL="177840" indent="-177480">
              <a:lnSpc>
                <a:spcPts val="1800"/>
              </a:lnSpc>
              <a:spcBef>
                <a:spcPts val="1001"/>
              </a:spcBef>
              <a:buSzPct val="104897"/>
              <a:buBlip>
                <a:blip r:embed="rId2"/>
              </a:buBlip>
            </a:pPr>
            <a:endParaRPr b="0" lang="en-US" sz="14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03" name="TextShape 7"/>
          <p:cNvSpPr txBox="1"/>
          <p:nvPr/>
        </p:nvSpPr>
        <p:spPr>
          <a:xfrm>
            <a:off x="5832000" y="2448000"/>
            <a:ext cx="3168000" cy="91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77840" indent="-177480">
              <a:lnSpc>
                <a:spcPts val="1800"/>
              </a:lnSpc>
              <a:spcBef>
                <a:spcPts val="1001"/>
              </a:spcBef>
              <a:buSzPct val="104897"/>
              <a:buBlip>
                <a:blip r:embed="rId3"/>
              </a:buBlip>
            </a:pPr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  <a:p>
            <a:pPr marL="177840" indent="-177480">
              <a:lnSpc>
                <a:spcPts val="1800"/>
              </a:lnSpc>
              <a:spcBef>
                <a:spcPts val="1001"/>
              </a:spcBef>
              <a:buSzPct val="104897"/>
              <a:buBlip>
                <a:blip r:embed="rId4"/>
              </a:buBlip>
            </a:pP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Comparación entre instituciones</a:t>
            </a:r>
            <a:endParaRPr b="0" lang="en-US" sz="1400" spc="-1" strike="noStrike">
              <a:solidFill>
                <a:srgbClr val="000000"/>
              </a:solidFill>
              <a:latin typeface="SamsungOne 400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5"/>
          <a:stretch/>
        </p:blipFill>
        <p:spPr>
          <a:xfrm>
            <a:off x="6696000" y="3605760"/>
            <a:ext cx="1074240" cy="1074240"/>
          </a:xfrm>
          <a:prstGeom prst="rect">
            <a:avLst/>
          </a:prstGeom>
          <a:ln>
            <a:noFill/>
          </a:ln>
        </p:spPr>
      </p:pic>
      <p:pic>
        <p:nvPicPr>
          <p:cNvPr id="205" name="" descr=""/>
          <p:cNvPicPr/>
          <p:nvPr/>
        </p:nvPicPr>
        <p:blipFill>
          <a:blip r:embed="rId6"/>
          <a:stretch/>
        </p:blipFill>
        <p:spPr>
          <a:xfrm>
            <a:off x="1658880" y="3672000"/>
            <a:ext cx="933120" cy="933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49640" y="1440000"/>
            <a:ext cx="8541000" cy="492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Salida del sistema</a:t>
            </a:r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449640" y="450000"/>
            <a:ext cx="323640" cy="27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Samsung Sharp Sans Medium"/>
                <a:ea typeface="Samsung Sharp Sans Medium"/>
              </a:rPr>
              <a:t>1.</a:t>
            </a:r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08" name="TextShape 3"/>
          <p:cNvSpPr txBox="1"/>
          <p:nvPr/>
        </p:nvSpPr>
        <p:spPr>
          <a:xfrm>
            <a:off x="789840" y="450000"/>
            <a:ext cx="6837480" cy="276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Samsung Sharp Sans Bold"/>
                <a:ea typeface="Samsung Sharp Sans Bold"/>
              </a:rPr>
              <a:t>Objetivo</a:t>
            </a:r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09" name="TextShape 4"/>
          <p:cNvSpPr txBox="1"/>
          <p:nvPr/>
        </p:nvSpPr>
        <p:spPr>
          <a:xfrm>
            <a:off x="9112680" y="480600"/>
            <a:ext cx="340200" cy="245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d9d9d9"/>
                </a:solidFill>
                <a:latin typeface="Samsung Sharp Sans Bold"/>
                <a:ea typeface="Samsung Sharp Sans Bold"/>
              </a:rPr>
              <a:t>01</a:t>
            </a:r>
            <a:endParaRPr b="0" lang="en-US" sz="16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10" name="TextShape 5"/>
          <p:cNvSpPr txBox="1"/>
          <p:nvPr/>
        </p:nvSpPr>
        <p:spPr>
          <a:xfrm>
            <a:off x="8740800" y="480600"/>
            <a:ext cx="467640" cy="245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d9d9d9"/>
                </a:solidFill>
                <a:latin typeface="Samsung Sharp Sans Medium"/>
                <a:ea typeface="Samsung Sharp Sans Medium"/>
              </a:rPr>
              <a:t>UNIT</a:t>
            </a:r>
            <a:endParaRPr b="0" lang="en-US" sz="16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11" name="TextShape 6"/>
          <p:cNvSpPr txBox="1"/>
          <p:nvPr/>
        </p:nvSpPr>
        <p:spPr>
          <a:xfrm>
            <a:off x="1296000" y="2808000"/>
            <a:ext cx="2232000" cy="91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77840" indent="-177480">
              <a:lnSpc>
                <a:spcPts val="1800"/>
              </a:lnSpc>
              <a:spcBef>
                <a:spcPts val="1001"/>
              </a:spcBef>
              <a:buSzPct val="104897"/>
              <a:buBlip>
                <a:blip r:embed="rId1"/>
              </a:buBlip>
            </a:pP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Lista con clasificación personalizada</a:t>
            </a:r>
            <a:endParaRPr b="0" lang="en-US" sz="1400" spc="-1" strike="noStrike">
              <a:solidFill>
                <a:srgbClr val="000000"/>
              </a:solidFill>
              <a:latin typeface="SamsungOne 400"/>
            </a:endParaRPr>
          </a:p>
          <a:p>
            <a:pPr marL="177840" indent="-177480">
              <a:lnSpc>
                <a:spcPts val="1800"/>
              </a:lnSpc>
              <a:spcBef>
                <a:spcPts val="1001"/>
              </a:spcBef>
              <a:buSzPct val="104897"/>
              <a:buBlip>
                <a:blip r:embed="rId2"/>
              </a:buBlip>
            </a:pPr>
            <a:endParaRPr b="0" lang="en-US" sz="14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12" name="TextShape 7"/>
          <p:cNvSpPr txBox="1"/>
          <p:nvPr/>
        </p:nvSpPr>
        <p:spPr>
          <a:xfrm>
            <a:off x="5832000" y="2448000"/>
            <a:ext cx="3168000" cy="91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77840" indent="-177480">
              <a:lnSpc>
                <a:spcPts val="1800"/>
              </a:lnSpc>
              <a:spcBef>
                <a:spcPts val="1001"/>
              </a:spcBef>
              <a:buSzPct val="104897"/>
              <a:buBlip>
                <a:blip r:embed="rId3"/>
              </a:buBlip>
            </a:pPr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  <a:p>
            <a:pPr marL="177840" indent="-177480">
              <a:lnSpc>
                <a:spcPts val="1800"/>
              </a:lnSpc>
              <a:spcBef>
                <a:spcPts val="1001"/>
              </a:spcBef>
              <a:buSzPct val="104897"/>
              <a:buBlip>
                <a:blip r:embed="rId4"/>
              </a:buBlip>
            </a:pP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A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n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á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li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si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s 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d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e 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l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a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s 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o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p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i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n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i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o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n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e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s 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e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n 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   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 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r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e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d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e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s 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s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o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ci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a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l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e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s</a:t>
            </a:r>
            <a:endParaRPr b="0" lang="en-US" sz="1400" spc="-1" strike="noStrike">
              <a:solidFill>
                <a:srgbClr val="000000"/>
              </a:solidFill>
              <a:latin typeface="SamsungOne 400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5"/>
          <a:stretch/>
        </p:blipFill>
        <p:spPr>
          <a:xfrm>
            <a:off x="1873800" y="3601800"/>
            <a:ext cx="1078200" cy="1078200"/>
          </a:xfrm>
          <a:prstGeom prst="rect">
            <a:avLst/>
          </a:prstGeom>
          <a:ln>
            <a:noFill/>
          </a:ln>
        </p:spPr>
      </p:pic>
      <p:pic>
        <p:nvPicPr>
          <p:cNvPr id="214" name="" descr=""/>
          <p:cNvPicPr/>
          <p:nvPr/>
        </p:nvPicPr>
        <p:blipFill>
          <a:blip r:embed="rId6"/>
          <a:stretch/>
        </p:blipFill>
        <p:spPr>
          <a:xfrm>
            <a:off x="6552000" y="3600000"/>
            <a:ext cx="1080000" cy="10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449640" y="1440000"/>
            <a:ext cx="8541000" cy="492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Datos utilizados</a:t>
            </a:r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449640" y="450000"/>
            <a:ext cx="323640" cy="27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Samsung Sharp Sans Medium"/>
                <a:ea typeface="Samsung Sharp Sans Medium"/>
              </a:rPr>
              <a:t>1.</a:t>
            </a:r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17" name="TextShape 3"/>
          <p:cNvSpPr txBox="1"/>
          <p:nvPr/>
        </p:nvSpPr>
        <p:spPr>
          <a:xfrm>
            <a:off x="789840" y="450000"/>
            <a:ext cx="6837480" cy="276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Samsung Sharp Sans Bold"/>
                <a:ea typeface="Samsung Sharp Sans Bold"/>
              </a:rPr>
              <a:t>Metodología</a:t>
            </a:r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18" name="TextShape 4"/>
          <p:cNvSpPr txBox="1"/>
          <p:nvPr/>
        </p:nvSpPr>
        <p:spPr>
          <a:xfrm>
            <a:off x="9112680" y="480600"/>
            <a:ext cx="340200" cy="245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d9d9d9"/>
                </a:solidFill>
                <a:latin typeface="Samsung Sharp Sans Bold"/>
                <a:ea typeface="Samsung Sharp Sans Bold"/>
              </a:rPr>
              <a:t>01</a:t>
            </a:r>
            <a:endParaRPr b="0" lang="en-US" sz="16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19" name="TextShape 5"/>
          <p:cNvSpPr txBox="1"/>
          <p:nvPr/>
        </p:nvSpPr>
        <p:spPr>
          <a:xfrm>
            <a:off x="8740800" y="480600"/>
            <a:ext cx="467640" cy="245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d9d9d9"/>
                </a:solidFill>
                <a:latin typeface="Samsung Sharp Sans Medium"/>
                <a:ea typeface="Samsung Sharp Sans Medium"/>
              </a:rPr>
              <a:t>UNIT</a:t>
            </a:r>
            <a:endParaRPr b="0" lang="en-US" sz="16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20" name="TextShape 6"/>
          <p:cNvSpPr txBox="1"/>
          <p:nvPr/>
        </p:nvSpPr>
        <p:spPr>
          <a:xfrm>
            <a:off x="1224000" y="2221560"/>
            <a:ext cx="2861640" cy="91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77840" indent="-177480">
              <a:lnSpc>
                <a:spcPts val="1800"/>
              </a:lnSpc>
              <a:spcBef>
                <a:spcPts val="1001"/>
              </a:spcBef>
              <a:buSzPct val="104897"/>
              <a:buBlip>
                <a:blip r:embed="rId1"/>
              </a:buBlip>
            </a:pP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Localización</a:t>
            </a:r>
            <a:endParaRPr b="0" lang="en-US" sz="1400" spc="-1" strike="noStrike">
              <a:solidFill>
                <a:srgbClr val="000000"/>
              </a:solidFill>
              <a:latin typeface="SamsungOne 400"/>
            </a:endParaRPr>
          </a:p>
          <a:p>
            <a:pPr marL="177840" indent="-177480">
              <a:lnSpc>
                <a:spcPts val="1800"/>
              </a:lnSpc>
              <a:spcBef>
                <a:spcPts val="1001"/>
              </a:spcBef>
              <a:buSzPct val="104897"/>
              <a:buBlip>
                <a:blip r:embed="rId2"/>
              </a:buBlip>
            </a:pPr>
            <a:endParaRPr b="0" lang="en-US" sz="14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21" name="TextShape 7"/>
          <p:cNvSpPr txBox="1"/>
          <p:nvPr/>
        </p:nvSpPr>
        <p:spPr>
          <a:xfrm>
            <a:off x="720000" y="3384000"/>
            <a:ext cx="4167000" cy="91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77840" indent="-177480">
              <a:lnSpc>
                <a:spcPts val="1800"/>
              </a:lnSpc>
              <a:spcBef>
                <a:spcPts val="1001"/>
              </a:spcBef>
              <a:buSzPct val="104897"/>
              <a:buBlip>
                <a:blip r:embed="rId3"/>
              </a:buBlip>
            </a:pPr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  <a:p>
            <a:pPr marL="177840" indent="-177480">
              <a:lnSpc>
                <a:spcPts val="1800"/>
              </a:lnSpc>
              <a:spcBef>
                <a:spcPts val="1001"/>
              </a:spcBef>
              <a:buSzPct val="104897"/>
              <a:buBlip>
                <a:blip r:embed="rId4"/>
              </a:buBlip>
            </a:pP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Mo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vil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 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ida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d</a:t>
            </a:r>
            <a:endParaRPr b="0" lang="en-US" sz="14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22" name="TextShape 8"/>
          <p:cNvSpPr txBox="1"/>
          <p:nvPr/>
        </p:nvSpPr>
        <p:spPr>
          <a:xfrm>
            <a:off x="6048000" y="1605960"/>
            <a:ext cx="3168000" cy="91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77840" indent="-177480">
              <a:lnSpc>
                <a:spcPts val="1800"/>
              </a:lnSpc>
              <a:spcBef>
                <a:spcPts val="1001"/>
              </a:spcBef>
              <a:buSzPct val="104897"/>
              <a:buBlip>
                <a:blip r:embed="rId5"/>
              </a:buBlip>
            </a:pPr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  <a:p>
            <a:pPr marL="177840" indent="-177480">
              <a:lnSpc>
                <a:spcPts val="1800"/>
              </a:lnSpc>
              <a:spcBef>
                <a:spcPts val="1001"/>
              </a:spcBef>
              <a:buSzPct val="104897"/>
              <a:buBlip>
                <a:blip r:embed="rId6"/>
              </a:buBlip>
            </a:pP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Notas de corte</a:t>
            </a:r>
            <a:endParaRPr b="0" lang="en-US" sz="14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23" name="TextShape 9"/>
          <p:cNvSpPr txBox="1"/>
          <p:nvPr/>
        </p:nvSpPr>
        <p:spPr>
          <a:xfrm>
            <a:off x="1521000" y="4773960"/>
            <a:ext cx="4167000" cy="91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77840" indent="-177480">
              <a:lnSpc>
                <a:spcPts val="1800"/>
              </a:lnSpc>
              <a:spcBef>
                <a:spcPts val="1001"/>
              </a:spcBef>
              <a:buSzPct val="104897"/>
              <a:buBlip>
                <a:blip r:embed="rId7"/>
              </a:buBlip>
            </a:pPr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  <a:p>
            <a:pPr marL="177840" indent="-177480">
              <a:lnSpc>
                <a:spcPts val="1800"/>
              </a:lnSpc>
              <a:spcBef>
                <a:spcPts val="1001"/>
              </a:spcBef>
              <a:buSzPct val="104897"/>
              <a:buBlip>
                <a:blip r:embed="rId8"/>
              </a:buBlip>
            </a:pP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Precio</a:t>
            </a:r>
            <a:endParaRPr b="0" lang="en-US" sz="14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24" name="TextShape 10"/>
          <p:cNvSpPr txBox="1"/>
          <p:nvPr/>
        </p:nvSpPr>
        <p:spPr>
          <a:xfrm>
            <a:off x="4176000" y="5184000"/>
            <a:ext cx="4167000" cy="91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77840" indent="-177480">
              <a:lnSpc>
                <a:spcPts val="1800"/>
              </a:lnSpc>
              <a:spcBef>
                <a:spcPts val="1001"/>
              </a:spcBef>
              <a:buSzPct val="104897"/>
              <a:buBlip>
                <a:blip r:embed="rId9"/>
              </a:buBlip>
            </a:pPr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  <a:p>
            <a:pPr marL="177840" indent="-177480">
              <a:lnSpc>
                <a:spcPts val="1800"/>
              </a:lnSpc>
              <a:spcBef>
                <a:spcPts val="1001"/>
              </a:spcBef>
              <a:buSzPct val="104897"/>
              <a:buBlip>
                <a:blip r:embed="rId10"/>
              </a:buBlip>
            </a:pP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Nota media</a:t>
            </a:r>
            <a:endParaRPr b="0" lang="en-US" sz="14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25" name="TextShape 11"/>
          <p:cNvSpPr txBox="1"/>
          <p:nvPr/>
        </p:nvSpPr>
        <p:spPr>
          <a:xfrm>
            <a:off x="3681000" y="1008000"/>
            <a:ext cx="4167000" cy="91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77840" indent="-177480">
              <a:lnSpc>
                <a:spcPts val="1800"/>
              </a:lnSpc>
              <a:spcBef>
                <a:spcPts val="1001"/>
              </a:spcBef>
              <a:buSzPct val="104897"/>
              <a:buBlip>
                <a:blip r:embed="rId11"/>
              </a:buBlip>
            </a:pPr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  <a:p>
            <a:pPr marL="177840" indent="-177480">
              <a:lnSpc>
                <a:spcPts val="1800"/>
              </a:lnSpc>
              <a:spcBef>
                <a:spcPts val="1001"/>
              </a:spcBef>
              <a:buSzPct val="104897"/>
              <a:buBlip>
                <a:blip r:embed="rId12"/>
              </a:buBlip>
            </a:pP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Reputación</a:t>
            </a:r>
            <a:endParaRPr b="0" lang="en-US" sz="14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26" name="TextShape 12"/>
          <p:cNvSpPr txBox="1"/>
          <p:nvPr/>
        </p:nvSpPr>
        <p:spPr>
          <a:xfrm>
            <a:off x="3384000" y="2376000"/>
            <a:ext cx="2088000" cy="91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77840" indent="-177480">
              <a:lnSpc>
                <a:spcPts val="1800"/>
              </a:lnSpc>
              <a:spcBef>
                <a:spcPts val="1001"/>
              </a:spcBef>
              <a:buSzPct val="104897"/>
              <a:buBlip>
                <a:blip r:embed="rId13"/>
              </a:buBlip>
            </a:pPr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  <a:p>
            <a:pPr marL="177840" indent="-177480">
              <a:lnSpc>
                <a:spcPts val="1800"/>
              </a:lnSpc>
              <a:spcBef>
                <a:spcPts val="1001"/>
              </a:spcBef>
              <a:buSzPct val="104897"/>
              <a:buBlip>
                <a:blip r:embed="rId14"/>
              </a:buBlip>
            </a:pP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Posts en RRSS</a:t>
            </a:r>
            <a:endParaRPr b="0" lang="en-US" sz="14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27" name="TextShape 13"/>
          <p:cNvSpPr txBox="1"/>
          <p:nvPr/>
        </p:nvSpPr>
        <p:spPr>
          <a:xfrm>
            <a:off x="4104000" y="3621960"/>
            <a:ext cx="4167000" cy="91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77840" indent="-177480">
              <a:lnSpc>
                <a:spcPts val="1800"/>
              </a:lnSpc>
              <a:spcBef>
                <a:spcPts val="1001"/>
              </a:spcBef>
              <a:buSzPct val="104897"/>
              <a:buBlip>
                <a:blip r:embed="rId15"/>
              </a:buBlip>
            </a:pPr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  <a:p>
            <a:pPr marL="177840" indent="-177480">
              <a:lnSpc>
                <a:spcPts val="1800"/>
              </a:lnSpc>
              <a:spcBef>
                <a:spcPts val="1001"/>
              </a:spcBef>
              <a:buSzPct val="104897"/>
              <a:buBlip>
                <a:blip r:embed="rId16"/>
              </a:buBlip>
            </a:pP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E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m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ple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abi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li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 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da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d</a:t>
            </a:r>
            <a:endParaRPr b="0" lang="en-US" sz="14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28" name="TextShape 14"/>
          <p:cNvSpPr txBox="1"/>
          <p:nvPr/>
        </p:nvSpPr>
        <p:spPr>
          <a:xfrm>
            <a:off x="6768000" y="2901960"/>
            <a:ext cx="4167000" cy="91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77840" indent="-177480">
              <a:lnSpc>
                <a:spcPts val="1800"/>
              </a:lnSpc>
              <a:spcBef>
                <a:spcPts val="1001"/>
              </a:spcBef>
              <a:buSzPct val="104897"/>
              <a:buBlip>
                <a:blip r:embed="rId17"/>
              </a:buBlip>
            </a:pPr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  <a:p>
            <a:pPr marL="177840" indent="-177480">
              <a:lnSpc>
                <a:spcPts val="1800"/>
              </a:lnSpc>
              <a:spcBef>
                <a:spcPts val="1001"/>
              </a:spcBef>
              <a:buSzPct val="104897"/>
              <a:buBlip>
                <a:blip r:embed="rId18"/>
              </a:buBlip>
            </a:pP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Número matriculados</a:t>
            </a:r>
            <a:endParaRPr b="0" lang="en-US" sz="14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29" name="TextShape 15"/>
          <p:cNvSpPr txBox="1"/>
          <p:nvPr/>
        </p:nvSpPr>
        <p:spPr>
          <a:xfrm>
            <a:off x="7209000" y="4824000"/>
            <a:ext cx="4167000" cy="91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77840" indent="-177480">
              <a:lnSpc>
                <a:spcPts val="1800"/>
              </a:lnSpc>
              <a:spcBef>
                <a:spcPts val="1001"/>
              </a:spcBef>
              <a:buSzPct val="104897"/>
              <a:buBlip>
                <a:blip r:embed="rId19"/>
              </a:buBlip>
            </a:pPr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  <a:p>
            <a:pPr marL="177840" indent="-177480">
              <a:lnSpc>
                <a:spcPts val="1800"/>
              </a:lnSpc>
              <a:spcBef>
                <a:spcPts val="1001"/>
              </a:spcBef>
              <a:buSzPct val="104897"/>
              <a:buBlip>
                <a:blip r:embed="rId20"/>
              </a:buBlip>
            </a:pP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Plazas</a:t>
            </a:r>
            <a:endParaRPr b="0" lang="en-US" sz="1400" spc="-1" strike="noStrike">
              <a:solidFill>
                <a:srgbClr val="000000"/>
              </a:solidFill>
              <a:latin typeface="SamsungOne 400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21"/>
          <a:stretch/>
        </p:blipFill>
        <p:spPr>
          <a:xfrm>
            <a:off x="3953520" y="1721520"/>
            <a:ext cx="654480" cy="654480"/>
          </a:xfrm>
          <a:prstGeom prst="rect">
            <a:avLst/>
          </a:prstGeom>
          <a:ln>
            <a:noFill/>
          </a:ln>
        </p:spPr>
      </p:pic>
      <p:pic>
        <p:nvPicPr>
          <p:cNvPr id="231" name="" descr=""/>
          <p:cNvPicPr/>
          <p:nvPr/>
        </p:nvPicPr>
        <p:blipFill>
          <a:blip r:embed="rId22"/>
          <a:stretch/>
        </p:blipFill>
        <p:spPr>
          <a:xfrm>
            <a:off x="1532880" y="2534040"/>
            <a:ext cx="682560" cy="682560"/>
          </a:xfrm>
          <a:prstGeom prst="rect">
            <a:avLst/>
          </a:prstGeom>
          <a:ln>
            <a:noFill/>
          </a:ln>
        </p:spPr>
      </p:pic>
      <p:pic>
        <p:nvPicPr>
          <p:cNvPr id="232" name="" descr=""/>
          <p:cNvPicPr/>
          <p:nvPr/>
        </p:nvPicPr>
        <p:blipFill>
          <a:blip r:embed="rId23"/>
          <a:stretch/>
        </p:blipFill>
        <p:spPr>
          <a:xfrm>
            <a:off x="4320000" y="5832000"/>
            <a:ext cx="842400" cy="478080"/>
          </a:xfrm>
          <a:prstGeom prst="rect">
            <a:avLst/>
          </a:prstGeom>
          <a:ln>
            <a:noFill/>
          </a:ln>
        </p:spPr>
      </p:pic>
      <p:pic>
        <p:nvPicPr>
          <p:cNvPr id="233" name="" descr=""/>
          <p:cNvPicPr/>
          <p:nvPr/>
        </p:nvPicPr>
        <p:blipFill>
          <a:blip r:embed="rId24"/>
          <a:stretch/>
        </p:blipFill>
        <p:spPr>
          <a:xfrm>
            <a:off x="6552000" y="2304000"/>
            <a:ext cx="576000" cy="576000"/>
          </a:xfrm>
          <a:prstGeom prst="rect">
            <a:avLst/>
          </a:prstGeom>
          <a:ln>
            <a:noFill/>
          </a:ln>
        </p:spPr>
      </p:pic>
      <p:pic>
        <p:nvPicPr>
          <p:cNvPr id="234" name="" descr=""/>
          <p:cNvPicPr/>
          <p:nvPr/>
        </p:nvPicPr>
        <p:blipFill>
          <a:blip r:embed="rId25"/>
          <a:stretch/>
        </p:blipFill>
        <p:spPr>
          <a:xfrm>
            <a:off x="828000" y="3965760"/>
            <a:ext cx="822240" cy="822240"/>
          </a:xfrm>
          <a:prstGeom prst="rect">
            <a:avLst/>
          </a:prstGeom>
          <a:ln>
            <a:noFill/>
          </a:ln>
        </p:spPr>
      </p:pic>
      <p:pic>
        <p:nvPicPr>
          <p:cNvPr id="235" name="" descr=""/>
          <p:cNvPicPr/>
          <p:nvPr/>
        </p:nvPicPr>
        <p:blipFill>
          <a:blip r:embed="rId26"/>
          <a:stretch/>
        </p:blipFill>
        <p:spPr>
          <a:xfrm>
            <a:off x="4464000" y="4297680"/>
            <a:ext cx="670320" cy="670320"/>
          </a:xfrm>
          <a:prstGeom prst="rect">
            <a:avLst/>
          </a:prstGeom>
          <a:ln>
            <a:noFill/>
          </a:ln>
        </p:spPr>
      </p:pic>
      <p:pic>
        <p:nvPicPr>
          <p:cNvPr id="236" name="" descr=""/>
          <p:cNvPicPr/>
          <p:nvPr/>
        </p:nvPicPr>
        <p:blipFill>
          <a:blip r:embed="rId27"/>
          <a:stretch/>
        </p:blipFill>
        <p:spPr>
          <a:xfrm>
            <a:off x="3867840" y="3024000"/>
            <a:ext cx="740160" cy="740160"/>
          </a:xfrm>
          <a:prstGeom prst="rect">
            <a:avLst/>
          </a:prstGeom>
          <a:ln>
            <a:noFill/>
          </a:ln>
        </p:spPr>
      </p:pic>
      <p:pic>
        <p:nvPicPr>
          <p:cNvPr id="237" name="" descr=""/>
          <p:cNvPicPr/>
          <p:nvPr/>
        </p:nvPicPr>
        <p:blipFill>
          <a:blip r:embed="rId28"/>
          <a:stretch/>
        </p:blipFill>
        <p:spPr>
          <a:xfrm>
            <a:off x="1548000" y="5472000"/>
            <a:ext cx="720000" cy="720000"/>
          </a:xfrm>
          <a:prstGeom prst="rect">
            <a:avLst/>
          </a:prstGeom>
          <a:ln>
            <a:noFill/>
          </a:ln>
        </p:spPr>
      </p:pic>
      <p:pic>
        <p:nvPicPr>
          <p:cNvPr id="238" name="" descr=""/>
          <p:cNvPicPr/>
          <p:nvPr/>
        </p:nvPicPr>
        <p:blipFill>
          <a:blip r:embed="rId29"/>
          <a:stretch/>
        </p:blipFill>
        <p:spPr>
          <a:xfrm>
            <a:off x="7488000" y="3548520"/>
            <a:ext cx="771480" cy="771480"/>
          </a:xfrm>
          <a:prstGeom prst="rect">
            <a:avLst/>
          </a:prstGeom>
          <a:ln>
            <a:noFill/>
          </a:ln>
        </p:spPr>
      </p:pic>
      <p:pic>
        <p:nvPicPr>
          <p:cNvPr id="239" name="" descr=""/>
          <p:cNvPicPr/>
          <p:nvPr/>
        </p:nvPicPr>
        <p:blipFill>
          <a:blip r:embed="rId30"/>
          <a:stretch/>
        </p:blipFill>
        <p:spPr>
          <a:xfrm>
            <a:off x="7209000" y="5472000"/>
            <a:ext cx="792000" cy="79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49640" y="1440000"/>
            <a:ext cx="8541000" cy="492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SamsungOne 400"/>
              </a:rPr>
              <a:t>Herramientas involucradas</a:t>
            </a:r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449640" y="450000"/>
            <a:ext cx="323640" cy="27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Samsung Sharp Sans Medium"/>
                <a:ea typeface="Samsung Sharp Sans Medium"/>
              </a:rPr>
              <a:t>1.</a:t>
            </a:r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42" name="TextShape 3"/>
          <p:cNvSpPr txBox="1"/>
          <p:nvPr/>
        </p:nvSpPr>
        <p:spPr>
          <a:xfrm>
            <a:off x="789840" y="450000"/>
            <a:ext cx="6837480" cy="276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Samsung Sharp Sans Bold"/>
                <a:ea typeface="Samsung Sharp Sans Bold"/>
              </a:rPr>
              <a:t>Metodología</a:t>
            </a:r>
            <a:endParaRPr b="0" lang="en-US" sz="18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43" name="TextShape 4"/>
          <p:cNvSpPr txBox="1"/>
          <p:nvPr/>
        </p:nvSpPr>
        <p:spPr>
          <a:xfrm>
            <a:off x="9112680" y="480600"/>
            <a:ext cx="340200" cy="245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d9d9d9"/>
                </a:solidFill>
                <a:latin typeface="Samsung Sharp Sans Bold"/>
                <a:ea typeface="Samsung Sharp Sans Bold"/>
              </a:rPr>
              <a:t>01</a:t>
            </a:r>
            <a:endParaRPr b="0" lang="en-US" sz="16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44" name="TextShape 5"/>
          <p:cNvSpPr txBox="1"/>
          <p:nvPr/>
        </p:nvSpPr>
        <p:spPr>
          <a:xfrm>
            <a:off x="8740800" y="480600"/>
            <a:ext cx="467640" cy="245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d9d9d9"/>
                </a:solidFill>
                <a:latin typeface="Samsung Sharp Sans Medium"/>
                <a:ea typeface="Samsung Sharp Sans Medium"/>
              </a:rPr>
              <a:t>UNIT</a:t>
            </a:r>
            <a:endParaRPr b="0" lang="en-US" sz="16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45" name="TextShape 6"/>
          <p:cNvSpPr txBox="1"/>
          <p:nvPr/>
        </p:nvSpPr>
        <p:spPr>
          <a:xfrm>
            <a:off x="2538360" y="2037960"/>
            <a:ext cx="2861640" cy="91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77840" indent="-177480">
              <a:lnSpc>
                <a:spcPts val="1800"/>
              </a:lnSpc>
              <a:spcBef>
                <a:spcPts val="1001"/>
              </a:spcBef>
              <a:buSzPct val="104897"/>
              <a:buBlip>
                <a:blip r:embed="rId1"/>
              </a:buBlip>
            </a:pP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A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PI 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R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R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S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S</a:t>
            </a:r>
            <a:endParaRPr b="0" lang="en-US" sz="1400" spc="-1" strike="noStrike">
              <a:solidFill>
                <a:srgbClr val="000000"/>
              </a:solidFill>
              <a:latin typeface="SamsungOne 400"/>
            </a:endParaRPr>
          </a:p>
          <a:p>
            <a:pPr marL="177840" indent="-177480">
              <a:lnSpc>
                <a:spcPts val="1800"/>
              </a:lnSpc>
              <a:spcBef>
                <a:spcPts val="1001"/>
              </a:spcBef>
              <a:buSzPct val="104897"/>
              <a:buBlip>
                <a:blip r:embed="rId2"/>
              </a:buBlip>
            </a:pPr>
            <a:endParaRPr b="0" lang="en-US" sz="14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46" name="TextShape 7"/>
          <p:cNvSpPr txBox="1"/>
          <p:nvPr/>
        </p:nvSpPr>
        <p:spPr>
          <a:xfrm>
            <a:off x="5760000" y="1512000"/>
            <a:ext cx="3168000" cy="91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77840" indent="-177480">
              <a:lnSpc>
                <a:spcPts val="1800"/>
              </a:lnSpc>
              <a:spcBef>
                <a:spcPts val="1001"/>
              </a:spcBef>
              <a:buSzPct val="104897"/>
              <a:buBlip>
                <a:blip r:embed="rId3"/>
              </a:buBlip>
            </a:pPr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  <a:p>
            <a:pPr marL="177840" indent="-177480">
              <a:lnSpc>
                <a:spcPts val="1800"/>
              </a:lnSpc>
              <a:spcBef>
                <a:spcPts val="1001"/>
              </a:spcBef>
              <a:buSzPct val="104897"/>
              <a:buBlip>
                <a:blip r:embed="rId4"/>
              </a:buBlip>
            </a:pP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Ma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ri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 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aD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B</a:t>
            </a:r>
            <a:endParaRPr b="0" lang="en-US" sz="14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47" name="TextShape 8"/>
          <p:cNvSpPr txBox="1"/>
          <p:nvPr/>
        </p:nvSpPr>
        <p:spPr>
          <a:xfrm>
            <a:off x="657000" y="4824000"/>
            <a:ext cx="4167000" cy="91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77840" indent="-177480">
              <a:lnSpc>
                <a:spcPts val="1800"/>
              </a:lnSpc>
              <a:spcBef>
                <a:spcPts val="1001"/>
              </a:spcBef>
              <a:buSzPct val="104897"/>
              <a:buBlip>
                <a:blip r:embed="rId5"/>
              </a:buBlip>
            </a:pPr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  <a:p>
            <a:pPr marL="177840" indent="-177480">
              <a:lnSpc>
                <a:spcPts val="1800"/>
              </a:lnSpc>
              <a:spcBef>
                <a:spcPts val="1001"/>
              </a:spcBef>
              <a:buSzPct val="104897"/>
              <a:buBlip>
                <a:blip r:embed="rId6"/>
              </a:buBlip>
            </a:pP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Apache Kafka</a:t>
            </a:r>
            <a:endParaRPr b="0" lang="en-US" sz="14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48" name="TextShape 9"/>
          <p:cNvSpPr txBox="1"/>
          <p:nvPr/>
        </p:nvSpPr>
        <p:spPr>
          <a:xfrm>
            <a:off x="4680000" y="4773960"/>
            <a:ext cx="4167000" cy="91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77840" indent="-177480">
              <a:lnSpc>
                <a:spcPts val="1800"/>
              </a:lnSpc>
              <a:spcBef>
                <a:spcPts val="1001"/>
              </a:spcBef>
              <a:buSzPct val="104897"/>
              <a:buBlip>
                <a:blip r:embed="rId7"/>
              </a:buBlip>
            </a:pPr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  <a:p>
            <a:pPr marL="177840" indent="-177480">
              <a:lnSpc>
                <a:spcPts val="1800"/>
              </a:lnSpc>
              <a:spcBef>
                <a:spcPts val="1001"/>
              </a:spcBef>
              <a:buSzPct val="104897"/>
              <a:buBlip>
                <a:blip r:embed="rId8"/>
              </a:buBlip>
            </a:pP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PowerBI</a:t>
            </a:r>
            <a:endParaRPr b="0" lang="en-US" sz="14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49" name="TextShape 10"/>
          <p:cNvSpPr txBox="1"/>
          <p:nvPr/>
        </p:nvSpPr>
        <p:spPr>
          <a:xfrm>
            <a:off x="7704000" y="2736000"/>
            <a:ext cx="2088000" cy="91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77840" indent="-177480">
              <a:lnSpc>
                <a:spcPts val="1800"/>
              </a:lnSpc>
              <a:spcBef>
                <a:spcPts val="1001"/>
              </a:spcBef>
              <a:buSzPct val="104897"/>
              <a:buBlip>
                <a:blip r:embed="rId9"/>
              </a:buBlip>
            </a:pPr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  <a:p>
            <a:pPr marL="177840" indent="-177480">
              <a:lnSpc>
                <a:spcPts val="1800"/>
              </a:lnSpc>
              <a:spcBef>
                <a:spcPts val="1001"/>
              </a:spcBef>
              <a:buSzPct val="104897"/>
              <a:buBlip>
                <a:blip r:embed="rId10"/>
              </a:buBlip>
            </a:pP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Hive</a:t>
            </a:r>
            <a:endParaRPr b="0" lang="en-US" sz="14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50" name="TextShape 11"/>
          <p:cNvSpPr txBox="1"/>
          <p:nvPr/>
        </p:nvSpPr>
        <p:spPr>
          <a:xfrm>
            <a:off x="1152000" y="3024000"/>
            <a:ext cx="4167000" cy="91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77840" indent="-177480">
              <a:lnSpc>
                <a:spcPts val="1800"/>
              </a:lnSpc>
              <a:spcBef>
                <a:spcPts val="1001"/>
              </a:spcBef>
              <a:buSzPct val="104897"/>
              <a:buBlip>
                <a:blip r:embed="rId11"/>
              </a:buBlip>
            </a:pPr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  <a:p>
            <a:pPr marL="177840" indent="-177480">
              <a:lnSpc>
                <a:spcPts val="1800"/>
              </a:lnSpc>
              <a:spcBef>
                <a:spcPts val="1001"/>
              </a:spcBef>
              <a:buSzPct val="104897"/>
              <a:buBlip>
                <a:blip r:embed="rId12"/>
              </a:buBlip>
            </a:pP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Python</a:t>
            </a:r>
            <a:endParaRPr b="0" lang="en-US" sz="14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51" name="TextShape 12"/>
          <p:cNvSpPr txBox="1"/>
          <p:nvPr/>
        </p:nvSpPr>
        <p:spPr>
          <a:xfrm>
            <a:off x="7281000" y="4608000"/>
            <a:ext cx="4167000" cy="91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77840" indent="-177480">
              <a:lnSpc>
                <a:spcPts val="1800"/>
              </a:lnSpc>
              <a:spcBef>
                <a:spcPts val="1001"/>
              </a:spcBef>
              <a:buSzPct val="104897"/>
              <a:buBlip>
                <a:blip r:embed="rId13"/>
              </a:buBlip>
            </a:pPr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  <a:p>
            <a:pPr marL="177840" indent="-177480">
              <a:lnSpc>
                <a:spcPts val="1800"/>
              </a:lnSpc>
              <a:spcBef>
                <a:spcPts val="1001"/>
              </a:spcBef>
              <a:buSzPct val="104897"/>
              <a:buBlip>
                <a:blip r:embed="rId14"/>
              </a:buBlip>
            </a:pP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Apache PySpark</a:t>
            </a:r>
            <a:endParaRPr b="0" lang="en-US" sz="1400" spc="-1" strike="noStrike">
              <a:solidFill>
                <a:srgbClr val="000000"/>
              </a:solidFill>
              <a:latin typeface="SamsungOne 400"/>
            </a:endParaRPr>
          </a:p>
        </p:txBody>
      </p:sp>
      <p:sp>
        <p:nvSpPr>
          <p:cNvPr id="252" name="TextShape 13"/>
          <p:cNvSpPr txBox="1"/>
          <p:nvPr/>
        </p:nvSpPr>
        <p:spPr>
          <a:xfrm>
            <a:off x="4104000" y="3096000"/>
            <a:ext cx="4167000" cy="91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77840" indent="-177480">
              <a:lnSpc>
                <a:spcPts val="1800"/>
              </a:lnSpc>
              <a:spcBef>
                <a:spcPts val="1001"/>
              </a:spcBef>
              <a:buSzPct val="104897"/>
              <a:buBlip>
                <a:blip r:embed="rId15"/>
              </a:buBlip>
            </a:pPr>
            <a:endParaRPr b="0" lang="en-US" sz="2800" spc="-1" strike="noStrike">
              <a:solidFill>
                <a:srgbClr val="000000"/>
              </a:solidFill>
              <a:latin typeface="SamsungOne 400"/>
            </a:endParaRPr>
          </a:p>
          <a:p>
            <a:pPr marL="177840" indent="-177480">
              <a:lnSpc>
                <a:spcPts val="1800"/>
              </a:lnSpc>
              <a:spcBef>
                <a:spcPts val="1001"/>
              </a:spcBef>
              <a:buSzPct val="104897"/>
              <a:buBlip>
                <a:blip r:embed="rId16"/>
              </a:buBlip>
            </a:pP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H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D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F</a:t>
            </a:r>
            <a:r>
              <a:rPr b="0" lang="en-US" sz="1400" spc="-1" strike="noStrike">
                <a:solidFill>
                  <a:srgbClr val="262626"/>
                </a:solidFill>
                <a:latin typeface="SamsungOne 400"/>
                <a:ea typeface="SamsungOne 400"/>
              </a:rPr>
              <a:t>S</a:t>
            </a:r>
            <a:endParaRPr b="0" lang="en-US" sz="1400" spc="-1" strike="noStrike">
              <a:solidFill>
                <a:srgbClr val="000000"/>
              </a:solidFill>
              <a:latin typeface="SamsungOne 400"/>
            </a:endParaRPr>
          </a:p>
        </p:txBody>
      </p:sp>
      <p:pic>
        <p:nvPicPr>
          <p:cNvPr id="253" name="" descr=""/>
          <p:cNvPicPr/>
          <p:nvPr/>
        </p:nvPicPr>
        <p:blipFill>
          <a:blip r:embed="rId17"/>
          <a:stretch/>
        </p:blipFill>
        <p:spPr>
          <a:xfrm>
            <a:off x="3528000" y="3744000"/>
            <a:ext cx="1728000" cy="907200"/>
          </a:xfrm>
          <a:prstGeom prst="rect">
            <a:avLst/>
          </a:prstGeom>
          <a:ln>
            <a:noFill/>
          </a:ln>
        </p:spPr>
      </p:pic>
      <p:pic>
        <p:nvPicPr>
          <p:cNvPr id="254" name="" descr=""/>
          <p:cNvPicPr/>
          <p:nvPr/>
        </p:nvPicPr>
        <p:blipFill>
          <a:blip r:embed="rId18"/>
          <a:stretch/>
        </p:blipFill>
        <p:spPr>
          <a:xfrm>
            <a:off x="7560000" y="3384000"/>
            <a:ext cx="1008000" cy="907200"/>
          </a:xfrm>
          <a:prstGeom prst="rect">
            <a:avLst/>
          </a:prstGeom>
          <a:ln>
            <a:noFill/>
          </a:ln>
        </p:spPr>
      </p:pic>
      <p:pic>
        <p:nvPicPr>
          <p:cNvPr id="255" name="" descr=""/>
          <p:cNvPicPr/>
          <p:nvPr/>
        </p:nvPicPr>
        <p:blipFill>
          <a:blip r:embed="rId19"/>
          <a:stretch/>
        </p:blipFill>
        <p:spPr>
          <a:xfrm>
            <a:off x="5688000" y="2209680"/>
            <a:ext cx="1162800" cy="598320"/>
          </a:xfrm>
          <a:prstGeom prst="rect">
            <a:avLst/>
          </a:prstGeom>
          <a:ln>
            <a:noFill/>
          </a:ln>
        </p:spPr>
      </p:pic>
      <p:pic>
        <p:nvPicPr>
          <p:cNvPr id="256" name="" descr=""/>
          <p:cNvPicPr/>
          <p:nvPr/>
        </p:nvPicPr>
        <p:blipFill>
          <a:blip r:embed="rId20"/>
          <a:stretch/>
        </p:blipFill>
        <p:spPr>
          <a:xfrm>
            <a:off x="792000" y="5400000"/>
            <a:ext cx="1569600" cy="877680"/>
          </a:xfrm>
          <a:prstGeom prst="rect">
            <a:avLst/>
          </a:prstGeom>
          <a:ln>
            <a:noFill/>
          </a:ln>
        </p:spPr>
      </p:pic>
      <p:pic>
        <p:nvPicPr>
          <p:cNvPr id="257" name="" descr=""/>
          <p:cNvPicPr/>
          <p:nvPr/>
        </p:nvPicPr>
        <p:blipFill>
          <a:blip r:embed="rId21"/>
          <a:stretch/>
        </p:blipFill>
        <p:spPr>
          <a:xfrm>
            <a:off x="7416000" y="5270040"/>
            <a:ext cx="1510920" cy="849960"/>
          </a:xfrm>
          <a:prstGeom prst="rect">
            <a:avLst/>
          </a:prstGeom>
          <a:ln>
            <a:noFill/>
          </a:ln>
        </p:spPr>
      </p:pic>
      <p:pic>
        <p:nvPicPr>
          <p:cNvPr id="258" name="" descr=""/>
          <p:cNvPicPr/>
          <p:nvPr/>
        </p:nvPicPr>
        <p:blipFill>
          <a:blip r:embed="rId22"/>
          <a:stretch/>
        </p:blipFill>
        <p:spPr>
          <a:xfrm>
            <a:off x="4320000" y="5386320"/>
            <a:ext cx="1560240" cy="877680"/>
          </a:xfrm>
          <a:prstGeom prst="rect">
            <a:avLst/>
          </a:prstGeom>
          <a:ln>
            <a:noFill/>
          </a:ln>
        </p:spPr>
      </p:pic>
      <p:pic>
        <p:nvPicPr>
          <p:cNvPr id="259" name="" descr=""/>
          <p:cNvPicPr/>
          <p:nvPr/>
        </p:nvPicPr>
        <p:blipFill>
          <a:blip r:embed="rId23"/>
          <a:stretch/>
        </p:blipFill>
        <p:spPr>
          <a:xfrm>
            <a:off x="2448000" y="2376000"/>
            <a:ext cx="1371240" cy="685800"/>
          </a:xfrm>
          <a:prstGeom prst="rect">
            <a:avLst/>
          </a:prstGeom>
          <a:ln>
            <a:noFill/>
          </a:ln>
        </p:spPr>
      </p:pic>
      <p:pic>
        <p:nvPicPr>
          <p:cNvPr id="260" name="" descr=""/>
          <p:cNvPicPr/>
          <p:nvPr/>
        </p:nvPicPr>
        <p:blipFill>
          <a:blip r:embed="rId24"/>
          <a:stretch/>
        </p:blipFill>
        <p:spPr>
          <a:xfrm>
            <a:off x="1201320" y="3672000"/>
            <a:ext cx="742680" cy="813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4310</TotalTime>
  <Application>LibreOffice/6.4.7.2$Linux_X86_64 LibreOffice_project/40$Build-2</Application>
  <Words>64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2019-07-06T14:12:49Z</dcterms:created>
  <dc:creator>Soon Yong Chang</dc:creator>
  <dc:description/>
  <dc:language>es-ES</dc:language>
  <cp:lastModifiedBy/>
  <dcterms:modified xsi:type="dcterms:W3CDTF">2023-07-11T17:51:28Z</dcterms:modified>
  <cp:revision>2078</cp:revision>
  <dc:subject/>
  <dc:title>Programming in Python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Personalizado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