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7"/>
  </p:notesMasterIdLst>
  <p:sldIdLst>
    <p:sldId id="256" r:id="rId2"/>
    <p:sldId id="258" r:id="rId3"/>
    <p:sldId id="257" r:id="rId4"/>
    <p:sldId id="260" r:id="rId5"/>
    <p:sldId id="261" r:id="rId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1C0"/>
    <a:srgbClr val="FFBDBD"/>
    <a:srgbClr val="BEE395"/>
    <a:srgbClr val="191F21"/>
    <a:srgbClr val="FFC698"/>
    <a:srgbClr val="DB7E5C"/>
    <a:srgbClr val="FFB374"/>
    <a:srgbClr val="D6B4FF"/>
    <a:srgbClr val="C792FF"/>
    <a:srgbClr val="EDDE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358F12-DE57-492B-B217-199CFC82F488}" v="41" dt="2025-04-13T09:16:27.4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22" d="100"/>
          <a:sy n="122" d="100"/>
        </p:scale>
        <p:origin x="86" y="51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Pabst" userId="c68b92dca20b6d37" providerId="LiveId" clId="{EF358F12-DE57-492B-B217-199CFC82F488}"/>
    <pc:docChg chg="undo redo custSel addSld delSld modSld sldOrd">
      <pc:chgData name="Moritz Pabst" userId="c68b92dca20b6d37" providerId="LiveId" clId="{EF358F12-DE57-492B-B217-199CFC82F488}" dt="2025-04-13T09:18:02.953" v="2030" actId="2696"/>
      <pc:docMkLst>
        <pc:docMk/>
      </pc:docMkLst>
      <pc:sldChg chg="addSp delSp modSp mod">
        <pc:chgData name="Moritz Pabst" userId="c68b92dca20b6d37" providerId="LiveId" clId="{EF358F12-DE57-492B-B217-199CFC82F488}" dt="2025-04-13T02:43:51.551" v="463" actId="20577"/>
        <pc:sldMkLst>
          <pc:docMk/>
          <pc:sldMk cId="0" sldId="257"/>
        </pc:sldMkLst>
        <pc:spChg chg="add mod">
          <ac:chgData name="Moritz Pabst" userId="c68b92dca20b6d37" providerId="LiveId" clId="{EF358F12-DE57-492B-B217-199CFC82F488}" dt="2025-04-13T01:41:26.943" v="43" actId="1076"/>
          <ac:spMkLst>
            <pc:docMk/>
            <pc:sldMk cId="0" sldId="257"/>
            <ac:spMk id="2" creationId="{03B3F8AB-80A9-7EDA-1231-4F2E8B345EB1}"/>
          </ac:spMkLst>
        </pc:spChg>
        <pc:spChg chg="add mod">
          <ac:chgData name="Moritz Pabst" userId="c68b92dca20b6d37" providerId="LiveId" clId="{EF358F12-DE57-492B-B217-199CFC82F488}" dt="2025-04-13T01:41:20.733" v="42" actId="1076"/>
          <ac:spMkLst>
            <pc:docMk/>
            <pc:sldMk cId="0" sldId="257"/>
            <ac:spMk id="3" creationId="{E5CE2819-07F4-CD95-4752-D26B5643CD86}"/>
          </ac:spMkLst>
        </pc:spChg>
        <pc:spChg chg="add del mod">
          <ac:chgData name="Moritz Pabst" userId="c68b92dca20b6d37" providerId="LiveId" clId="{EF358F12-DE57-492B-B217-199CFC82F488}" dt="2025-04-13T01:44:56.349" v="71"/>
          <ac:spMkLst>
            <pc:docMk/>
            <pc:sldMk cId="0" sldId="257"/>
            <ac:spMk id="4" creationId="{C8EAF1B0-675C-0AE8-AB04-989A789D3107}"/>
          </ac:spMkLst>
        </pc:spChg>
        <pc:spChg chg="add mod">
          <ac:chgData name="Moritz Pabst" userId="c68b92dca20b6d37" providerId="LiveId" clId="{EF358F12-DE57-492B-B217-199CFC82F488}" dt="2025-04-13T01:44:52.782" v="69" actId="767"/>
          <ac:spMkLst>
            <pc:docMk/>
            <pc:sldMk cId="0" sldId="257"/>
            <ac:spMk id="5" creationId="{B197AA39-038E-8C65-F460-42AD3D31D56C}"/>
          </ac:spMkLst>
        </pc:spChg>
        <pc:spChg chg="add mod">
          <ac:chgData name="Moritz Pabst" userId="c68b92dca20b6d37" providerId="LiveId" clId="{EF358F12-DE57-492B-B217-199CFC82F488}" dt="2025-04-13T02:43:22.406" v="451" actId="20577"/>
          <ac:spMkLst>
            <pc:docMk/>
            <pc:sldMk cId="0" sldId="257"/>
            <ac:spMk id="6" creationId="{17833FD9-D9EA-9044-6814-2CC1976923E4}"/>
          </ac:spMkLst>
        </pc:spChg>
        <pc:spChg chg="add mod">
          <ac:chgData name="Moritz Pabst" userId="c68b92dca20b6d37" providerId="LiveId" clId="{EF358F12-DE57-492B-B217-199CFC82F488}" dt="2025-04-13T02:43:51.551" v="463" actId="20577"/>
          <ac:spMkLst>
            <pc:docMk/>
            <pc:sldMk cId="0" sldId="257"/>
            <ac:spMk id="7" creationId="{13E8FAE7-8E97-F7D6-17EB-182640294FBB}"/>
          </ac:spMkLst>
        </pc:spChg>
        <pc:spChg chg="mod">
          <ac:chgData name="Moritz Pabst" userId="c68b92dca20b6d37" providerId="LiveId" clId="{EF358F12-DE57-492B-B217-199CFC82F488}" dt="2025-04-13T01:41:45.161" v="53" actId="20577"/>
          <ac:spMkLst>
            <pc:docMk/>
            <pc:sldMk cId="0" sldId="257"/>
            <ac:spMk id="63" creationId="{00000000-0000-0000-0000-000000000000}"/>
          </ac:spMkLst>
        </pc:spChg>
      </pc:sldChg>
      <pc:sldChg chg="addSp delSp modSp mod">
        <pc:chgData name="Moritz Pabst" userId="c68b92dca20b6d37" providerId="LiveId" clId="{EF358F12-DE57-492B-B217-199CFC82F488}" dt="2025-04-13T08:27:27.923" v="1677" actId="14100"/>
        <pc:sldMkLst>
          <pc:docMk/>
          <pc:sldMk cId="346535140" sldId="258"/>
        </pc:sldMkLst>
        <pc:spChg chg="add mod">
          <ac:chgData name="Moritz Pabst" userId="c68b92dca20b6d37" providerId="LiveId" clId="{EF358F12-DE57-492B-B217-199CFC82F488}" dt="2025-04-13T08:02:23.263" v="1366" actId="1076"/>
          <ac:spMkLst>
            <pc:docMk/>
            <pc:sldMk cId="346535140" sldId="258"/>
            <ac:spMk id="3" creationId="{45513276-9919-DD1A-E288-F39524F5E450}"/>
          </ac:spMkLst>
        </pc:spChg>
        <pc:spChg chg="add mod">
          <ac:chgData name="Moritz Pabst" userId="c68b92dca20b6d37" providerId="LiveId" clId="{EF358F12-DE57-492B-B217-199CFC82F488}" dt="2025-04-13T08:17:50.091" v="1565" actId="20577"/>
          <ac:spMkLst>
            <pc:docMk/>
            <pc:sldMk cId="346535140" sldId="258"/>
            <ac:spMk id="4" creationId="{5E051A4A-EBB8-0AF2-F887-ACA34C993545}"/>
          </ac:spMkLst>
        </pc:spChg>
        <pc:spChg chg="add del mod">
          <ac:chgData name="Moritz Pabst" userId="c68b92dca20b6d37" providerId="LiveId" clId="{EF358F12-DE57-492B-B217-199CFC82F488}" dt="2025-04-13T07:10:39.275" v="868" actId="478"/>
          <ac:spMkLst>
            <pc:docMk/>
            <pc:sldMk cId="346535140" sldId="258"/>
            <ac:spMk id="5" creationId="{4DCD785B-445A-30A8-5095-A64FA2C25897}"/>
          </ac:spMkLst>
        </pc:spChg>
        <pc:spChg chg="add del mod">
          <ac:chgData name="Moritz Pabst" userId="c68b92dca20b6d37" providerId="LiveId" clId="{EF358F12-DE57-492B-B217-199CFC82F488}" dt="2025-04-13T07:18:35.388" v="977" actId="478"/>
          <ac:spMkLst>
            <pc:docMk/>
            <pc:sldMk cId="346535140" sldId="258"/>
            <ac:spMk id="6" creationId="{5294BA2D-B2E7-97C5-8565-CBE1822276F3}"/>
          </ac:spMkLst>
        </pc:spChg>
        <pc:spChg chg="add del mod">
          <ac:chgData name="Moritz Pabst" userId="c68b92dca20b6d37" providerId="LiveId" clId="{EF358F12-DE57-492B-B217-199CFC82F488}" dt="2025-04-13T07:10:40.803" v="869" actId="478"/>
          <ac:spMkLst>
            <pc:docMk/>
            <pc:sldMk cId="346535140" sldId="258"/>
            <ac:spMk id="7" creationId="{56755FEC-C292-A405-51B7-A99C91781607}"/>
          </ac:spMkLst>
        </pc:spChg>
        <pc:spChg chg="add del mod">
          <ac:chgData name="Moritz Pabst" userId="c68b92dca20b6d37" providerId="LiveId" clId="{EF358F12-DE57-492B-B217-199CFC82F488}" dt="2025-04-13T07:18:35.388" v="977" actId="478"/>
          <ac:spMkLst>
            <pc:docMk/>
            <pc:sldMk cId="346535140" sldId="258"/>
            <ac:spMk id="8" creationId="{CB1EAA06-B016-C2E9-172A-793831EAC02B}"/>
          </ac:spMkLst>
        </pc:spChg>
        <pc:spChg chg="add del mod">
          <ac:chgData name="Moritz Pabst" userId="c68b92dca20b6d37" providerId="LiveId" clId="{EF358F12-DE57-492B-B217-199CFC82F488}" dt="2025-04-13T07:18:35.388" v="977" actId="478"/>
          <ac:spMkLst>
            <pc:docMk/>
            <pc:sldMk cId="346535140" sldId="258"/>
            <ac:spMk id="9" creationId="{1E808F4D-71F7-6259-45DF-A51F16055CA5}"/>
          </ac:spMkLst>
        </pc:spChg>
        <pc:spChg chg="add del mod">
          <ac:chgData name="Moritz Pabst" userId="c68b92dca20b6d37" providerId="LiveId" clId="{EF358F12-DE57-492B-B217-199CFC82F488}" dt="2025-04-13T07:18:35.388" v="977" actId="478"/>
          <ac:spMkLst>
            <pc:docMk/>
            <pc:sldMk cId="346535140" sldId="258"/>
            <ac:spMk id="10" creationId="{0496C0C2-6AC6-EF1C-96C5-C00E7D3AFA4F}"/>
          </ac:spMkLst>
        </pc:spChg>
        <pc:spChg chg="add del">
          <ac:chgData name="Moritz Pabst" userId="c68b92dca20b6d37" providerId="LiveId" clId="{EF358F12-DE57-492B-B217-199CFC82F488}" dt="2025-04-13T07:19:08.799" v="983" actId="21"/>
          <ac:spMkLst>
            <pc:docMk/>
            <pc:sldMk cId="346535140" sldId="258"/>
            <ac:spMk id="21" creationId="{1A0BC4A5-4419-D9E2-28B2-13762B5CD8A2}"/>
          </ac:spMkLst>
        </pc:spChg>
        <pc:spChg chg="add del mod">
          <ac:chgData name="Moritz Pabst" userId="c68b92dca20b6d37" providerId="LiveId" clId="{EF358F12-DE57-492B-B217-199CFC82F488}" dt="2025-04-13T07:22:06.417" v="1041" actId="21"/>
          <ac:spMkLst>
            <pc:docMk/>
            <pc:sldMk cId="346535140" sldId="258"/>
            <ac:spMk id="22" creationId="{7348C72E-2120-F545-A0F9-4D1EBE5F8BA2}"/>
          </ac:spMkLst>
        </pc:spChg>
        <pc:spChg chg="add mod">
          <ac:chgData name="Moritz Pabst" userId="c68b92dca20b6d37" providerId="LiveId" clId="{EF358F12-DE57-492B-B217-199CFC82F488}" dt="2025-04-13T08:02:36.197" v="1367" actId="1076"/>
          <ac:spMkLst>
            <pc:docMk/>
            <pc:sldMk cId="346535140" sldId="258"/>
            <ac:spMk id="23" creationId="{B0FFFCE1-BCBC-BE1D-7947-67E104B625E5}"/>
          </ac:spMkLst>
        </pc:spChg>
        <pc:spChg chg="add del">
          <ac:chgData name="Moritz Pabst" userId="c68b92dca20b6d37" providerId="LiveId" clId="{EF358F12-DE57-492B-B217-199CFC82F488}" dt="2025-04-13T07:23:18.941" v="1051" actId="21"/>
          <ac:spMkLst>
            <pc:docMk/>
            <pc:sldMk cId="346535140" sldId="258"/>
            <ac:spMk id="33" creationId="{966DD217-F15A-2525-5CE9-FC669EEF0CFA}"/>
          </ac:spMkLst>
        </pc:spChg>
        <pc:spChg chg="add mod">
          <ac:chgData name="Moritz Pabst" userId="c68b92dca20b6d37" providerId="LiveId" clId="{EF358F12-DE57-492B-B217-199CFC82F488}" dt="2025-04-13T08:06:48.083" v="1439" actId="1076"/>
          <ac:spMkLst>
            <pc:docMk/>
            <pc:sldMk cId="346535140" sldId="258"/>
            <ac:spMk id="34" creationId="{3BE66C38-4CC5-5892-D23E-1FC077E52D8C}"/>
          </ac:spMkLst>
        </pc:spChg>
        <pc:spChg chg="add mod">
          <ac:chgData name="Moritz Pabst" userId="c68b92dca20b6d37" providerId="LiveId" clId="{EF358F12-DE57-492B-B217-199CFC82F488}" dt="2025-04-13T08:06:51.792" v="1440" actId="1076"/>
          <ac:spMkLst>
            <pc:docMk/>
            <pc:sldMk cId="346535140" sldId="258"/>
            <ac:spMk id="35" creationId="{5AD06A56-570E-78F8-B48A-4DED7E5438CD}"/>
          </ac:spMkLst>
        </pc:spChg>
        <pc:spChg chg="add del mod">
          <ac:chgData name="Moritz Pabst" userId="c68b92dca20b6d37" providerId="LiveId" clId="{EF358F12-DE57-492B-B217-199CFC82F488}" dt="2025-04-13T07:26:50.879" v="1132" actId="478"/>
          <ac:spMkLst>
            <pc:docMk/>
            <pc:sldMk cId="346535140" sldId="258"/>
            <ac:spMk id="36" creationId="{B878BA1A-6214-2D35-25FD-7BAE88A68FD5}"/>
          </ac:spMkLst>
        </pc:spChg>
        <pc:spChg chg="add mod">
          <ac:chgData name="Moritz Pabst" userId="c68b92dca20b6d37" providerId="LiveId" clId="{EF358F12-DE57-492B-B217-199CFC82F488}" dt="2025-04-13T08:02:23.263" v="1366" actId="1076"/>
          <ac:spMkLst>
            <pc:docMk/>
            <pc:sldMk cId="346535140" sldId="258"/>
            <ac:spMk id="56" creationId="{8947F7B3-AD73-10E5-ED2C-FC94E3D5F16C}"/>
          </ac:spMkLst>
        </pc:spChg>
        <pc:spChg chg="mod">
          <ac:chgData name="Moritz Pabst" userId="c68b92dca20b6d37" providerId="LiveId" clId="{EF358F12-DE57-492B-B217-199CFC82F488}" dt="2025-04-13T08:02:08.367" v="1365" actId="1076"/>
          <ac:spMkLst>
            <pc:docMk/>
            <pc:sldMk cId="346535140" sldId="258"/>
            <ac:spMk id="63" creationId="{F9ACD2AE-AAFF-A0F1-3595-9797E144B36F}"/>
          </ac:spMkLst>
        </pc:spChg>
        <pc:spChg chg="add mod">
          <ac:chgData name="Moritz Pabst" userId="c68b92dca20b6d37" providerId="LiveId" clId="{EF358F12-DE57-492B-B217-199CFC82F488}" dt="2025-04-13T08:05:43.436" v="1436" actId="1076"/>
          <ac:spMkLst>
            <pc:docMk/>
            <pc:sldMk cId="346535140" sldId="258"/>
            <ac:spMk id="64" creationId="{AF841EE1-FDC1-2E69-D8C2-2F7BFD01F735}"/>
          </ac:spMkLst>
        </pc:spChg>
        <pc:spChg chg="add del">
          <ac:chgData name="Moritz Pabst" userId="c68b92dca20b6d37" providerId="LiveId" clId="{EF358F12-DE57-492B-B217-199CFC82F488}" dt="2025-04-13T07:38:50.635" v="1220" actId="11529"/>
          <ac:spMkLst>
            <pc:docMk/>
            <pc:sldMk cId="346535140" sldId="258"/>
            <ac:spMk id="80" creationId="{4AD327AD-7B92-952D-976D-DCCC983F37DD}"/>
          </ac:spMkLst>
        </pc:spChg>
        <pc:spChg chg="add mod">
          <ac:chgData name="Moritz Pabst" userId="c68b92dca20b6d37" providerId="LiveId" clId="{EF358F12-DE57-492B-B217-199CFC82F488}" dt="2025-04-13T08:05:40.447" v="1435" actId="1076"/>
          <ac:spMkLst>
            <pc:docMk/>
            <pc:sldMk cId="346535140" sldId="258"/>
            <ac:spMk id="108" creationId="{7A58840D-0184-5B93-C012-319D37037BB3}"/>
          </ac:spMkLst>
        </pc:spChg>
        <pc:spChg chg="add del mod">
          <ac:chgData name="Moritz Pabst" userId="c68b92dca20b6d37" providerId="LiveId" clId="{EF358F12-DE57-492B-B217-199CFC82F488}" dt="2025-04-13T07:55:26.677" v="1341" actId="21"/>
          <ac:spMkLst>
            <pc:docMk/>
            <pc:sldMk cId="346535140" sldId="258"/>
            <ac:spMk id="119" creationId="{E54A8AFB-BC41-E54B-D747-5780112869AE}"/>
          </ac:spMkLst>
        </pc:spChg>
        <pc:spChg chg="add del">
          <ac:chgData name="Moritz Pabst" userId="c68b92dca20b6d37" providerId="LiveId" clId="{EF358F12-DE57-492B-B217-199CFC82F488}" dt="2025-04-13T07:51:53.740" v="1301" actId="22"/>
          <ac:spMkLst>
            <pc:docMk/>
            <pc:sldMk cId="346535140" sldId="258"/>
            <ac:spMk id="131" creationId="{83E7D5EE-E415-B4BD-0DD8-C0A411E223EB}"/>
          </ac:spMkLst>
        </pc:spChg>
        <pc:spChg chg="add mod">
          <ac:chgData name="Moritz Pabst" userId="c68b92dca20b6d37" providerId="LiveId" clId="{EF358F12-DE57-492B-B217-199CFC82F488}" dt="2025-04-13T08:02:23.263" v="1366" actId="1076"/>
          <ac:spMkLst>
            <pc:docMk/>
            <pc:sldMk cId="346535140" sldId="258"/>
            <ac:spMk id="133" creationId="{C4CC9621-3897-4BCD-26AF-4F9A1846691F}"/>
          </ac:spMkLst>
        </pc:spChg>
        <pc:spChg chg="add mod">
          <ac:chgData name="Moritz Pabst" userId="c68b92dca20b6d37" providerId="LiveId" clId="{EF358F12-DE57-492B-B217-199CFC82F488}" dt="2025-04-13T08:27:27.923" v="1677" actId="14100"/>
          <ac:spMkLst>
            <pc:docMk/>
            <pc:sldMk cId="346535140" sldId="258"/>
            <ac:spMk id="160" creationId="{4CA77C23-E466-A7E0-AA65-784FAB8083F4}"/>
          </ac:spMkLst>
        </pc:spChg>
        <pc:spChg chg="add del mod">
          <ac:chgData name="Moritz Pabst" userId="c68b92dca20b6d37" providerId="LiveId" clId="{EF358F12-DE57-492B-B217-199CFC82F488}" dt="2025-04-13T08:05:24.090" v="1432" actId="21"/>
          <ac:spMkLst>
            <pc:docMk/>
            <pc:sldMk cId="346535140" sldId="258"/>
            <ac:spMk id="169" creationId="{8FFA0319-B854-B091-34D3-1CA6988D02E2}"/>
          </ac:spMkLst>
        </pc:spChg>
        <pc:spChg chg="add del mod">
          <ac:chgData name="Moritz Pabst" userId="c68b92dca20b6d37" providerId="LiveId" clId="{EF358F12-DE57-492B-B217-199CFC82F488}" dt="2025-04-13T08:09:35.278" v="1464" actId="21"/>
          <ac:spMkLst>
            <pc:docMk/>
            <pc:sldMk cId="346535140" sldId="258"/>
            <ac:spMk id="182" creationId="{8FFA0319-B854-B091-34D3-1CA6988D02E2}"/>
          </ac:spMkLst>
        </pc:spChg>
        <pc:cxnChg chg="add del mod">
          <ac:chgData name="Moritz Pabst" userId="c68b92dca20b6d37" providerId="LiveId" clId="{EF358F12-DE57-492B-B217-199CFC82F488}" dt="2025-04-13T07:18:42.686" v="979" actId="21"/>
          <ac:cxnSpMkLst>
            <pc:docMk/>
            <pc:sldMk cId="346535140" sldId="258"/>
            <ac:cxnSpMk id="12" creationId="{B2CBD8E2-05CA-0AA1-6664-2455CBF2E1CF}"/>
          </ac:cxnSpMkLst>
        </pc:cxnChg>
        <pc:cxnChg chg="add del mod">
          <ac:chgData name="Moritz Pabst" userId="c68b92dca20b6d37" providerId="LiveId" clId="{EF358F12-DE57-492B-B217-199CFC82F488}" dt="2025-04-13T07:18:40.620" v="978" actId="21"/>
          <ac:cxnSpMkLst>
            <pc:docMk/>
            <pc:sldMk cId="346535140" sldId="258"/>
            <ac:cxnSpMk id="14" creationId="{D788481D-AC0F-F9A1-1BEA-FE92584B1937}"/>
          </ac:cxnSpMkLst>
        </pc:cxnChg>
        <pc:cxnChg chg="add del mod">
          <ac:chgData name="Moritz Pabst" userId="c68b92dca20b6d37" providerId="LiveId" clId="{EF358F12-DE57-492B-B217-199CFC82F488}" dt="2025-04-13T07:18:45.414" v="980" actId="21"/>
          <ac:cxnSpMkLst>
            <pc:docMk/>
            <pc:sldMk cId="346535140" sldId="258"/>
            <ac:cxnSpMk id="16" creationId="{5F6B7204-6525-A0F6-EFB9-12EBDBA9A20D}"/>
          </ac:cxnSpMkLst>
        </pc:cxnChg>
        <pc:cxnChg chg="add del mod">
          <ac:chgData name="Moritz Pabst" userId="c68b92dca20b6d37" providerId="LiveId" clId="{EF358F12-DE57-492B-B217-199CFC82F488}" dt="2025-04-13T07:18:46.996" v="981" actId="21"/>
          <ac:cxnSpMkLst>
            <pc:docMk/>
            <pc:sldMk cId="346535140" sldId="258"/>
            <ac:cxnSpMk id="20" creationId="{F2D8CCFE-5247-E3D4-50D6-91F041B4E829}"/>
          </ac:cxnSpMkLst>
        </pc:cxnChg>
        <pc:cxnChg chg="add del mod">
          <ac:chgData name="Moritz Pabst" userId="c68b92dca20b6d37" providerId="LiveId" clId="{EF358F12-DE57-492B-B217-199CFC82F488}" dt="2025-04-13T07:41:36.283" v="1231" actId="478"/>
          <ac:cxnSpMkLst>
            <pc:docMk/>
            <pc:sldMk cId="346535140" sldId="258"/>
            <ac:cxnSpMk id="25" creationId="{6F8055E4-A407-3352-5715-79DF266EB055}"/>
          </ac:cxnSpMkLst>
        </pc:cxnChg>
        <pc:cxnChg chg="add del mod">
          <ac:chgData name="Moritz Pabst" userId="c68b92dca20b6d37" providerId="LiveId" clId="{EF358F12-DE57-492B-B217-199CFC82F488}" dt="2025-04-13T07:22:09.223" v="1042" actId="21"/>
          <ac:cxnSpMkLst>
            <pc:docMk/>
            <pc:sldMk cId="346535140" sldId="258"/>
            <ac:cxnSpMk id="28" creationId="{E902FDFA-86F1-6A75-6458-62143BAB8314}"/>
          </ac:cxnSpMkLst>
        </pc:cxnChg>
        <pc:cxnChg chg="add del mod">
          <ac:chgData name="Moritz Pabst" userId="c68b92dca20b6d37" providerId="LiveId" clId="{EF358F12-DE57-492B-B217-199CFC82F488}" dt="2025-04-13T07:41:37.924" v="1232" actId="478"/>
          <ac:cxnSpMkLst>
            <pc:docMk/>
            <pc:sldMk cId="346535140" sldId="258"/>
            <ac:cxnSpMk id="38" creationId="{BF496694-9A10-6287-F45B-53D5C9F590C8}"/>
          </ac:cxnSpMkLst>
        </pc:cxnChg>
        <pc:cxnChg chg="add del mod">
          <ac:chgData name="Moritz Pabst" userId="c68b92dca20b6d37" providerId="LiveId" clId="{EF358F12-DE57-492B-B217-199CFC82F488}" dt="2025-04-13T07:41:39.254" v="1233" actId="478"/>
          <ac:cxnSpMkLst>
            <pc:docMk/>
            <pc:sldMk cId="346535140" sldId="258"/>
            <ac:cxnSpMk id="40" creationId="{F949C5B7-D8DD-8CA7-0C63-CF72B6DF3878}"/>
          </ac:cxnSpMkLst>
        </pc:cxnChg>
        <pc:cxnChg chg="add del mod">
          <ac:chgData name="Moritz Pabst" userId="c68b92dca20b6d37" providerId="LiveId" clId="{EF358F12-DE57-492B-B217-199CFC82F488}" dt="2025-04-13T07:41:42.264" v="1234" actId="478"/>
          <ac:cxnSpMkLst>
            <pc:docMk/>
            <pc:sldMk cId="346535140" sldId="258"/>
            <ac:cxnSpMk id="58" creationId="{0BEE28A7-7F85-3636-8944-261F679D4DCA}"/>
          </ac:cxnSpMkLst>
        </pc:cxnChg>
        <pc:cxnChg chg="add del mod">
          <ac:chgData name="Moritz Pabst" userId="c68b92dca20b6d37" providerId="LiveId" clId="{EF358F12-DE57-492B-B217-199CFC82F488}" dt="2025-04-13T07:41:43.913" v="1235" actId="478"/>
          <ac:cxnSpMkLst>
            <pc:docMk/>
            <pc:sldMk cId="346535140" sldId="258"/>
            <ac:cxnSpMk id="60" creationId="{835BB84D-ABB2-4A1D-0479-41DD17221BCC}"/>
          </ac:cxnSpMkLst>
        </pc:cxnChg>
        <pc:cxnChg chg="add del mod">
          <ac:chgData name="Moritz Pabst" userId="c68b92dca20b6d37" providerId="LiveId" clId="{EF358F12-DE57-492B-B217-199CFC82F488}" dt="2025-04-13T07:41:49.781" v="1237" actId="478"/>
          <ac:cxnSpMkLst>
            <pc:docMk/>
            <pc:sldMk cId="346535140" sldId="258"/>
            <ac:cxnSpMk id="65" creationId="{C77F49A5-C8C7-BD93-34DB-9A8F03442E1B}"/>
          </ac:cxnSpMkLst>
        </pc:cxnChg>
        <pc:cxnChg chg="add mod">
          <ac:chgData name="Moritz Pabst" userId="c68b92dca20b6d37" providerId="LiveId" clId="{EF358F12-DE57-492B-B217-199CFC82F488}" dt="2025-04-13T08:02:36.197" v="1367" actId="1076"/>
          <ac:cxnSpMkLst>
            <pc:docMk/>
            <pc:sldMk cId="346535140" sldId="258"/>
            <ac:cxnSpMk id="89" creationId="{29DF7C11-227A-F5DF-1ECC-EC2D44A21DF5}"/>
          </ac:cxnSpMkLst>
        </pc:cxnChg>
        <pc:cxnChg chg="add mod">
          <ac:chgData name="Moritz Pabst" userId="c68b92dca20b6d37" providerId="LiveId" clId="{EF358F12-DE57-492B-B217-199CFC82F488}" dt="2025-04-13T08:06:48.083" v="1439" actId="1076"/>
          <ac:cxnSpMkLst>
            <pc:docMk/>
            <pc:sldMk cId="346535140" sldId="258"/>
            <ac:cxnSpMk id="91" creationId="{2709BB0A-A7B8-FF8F-5C8E-78C2E1DF54C3}"/>
          </ac:cxnSpMkLst>
        </pc:cxnChg>
        <pc:cxnChg chg="add mod">
          <ac:chgData name="Moritz Pabst" userId="c68b92dca20b6d37" providerId="LiveId" clId="{EF358F12-DE57-492B-B217-199CFC82F488}" dt="2025-04-13T08:06:51.792" v="1440" actId="1076"/>
          <ac:cxnSpMkLst>
            <pc:docMk/>
            <pc:sldMk cId="346535140" sldId="258"/>
            <ac:cxnSpMk id="93" creationId="{A7E83BA8-E0AE-F9BB-6325-2D6282F096B5}"/>
          </ac:cxnSpMkLst>
        </pc:cxnChg>
        <pc:cxnChg chg="add mod">
          <ac:chgData name="Moritz Pabst" userId="c68b92dca20b6d37" providerId="LiveId" clId="{EF358F12-DE57-492B-B217-199CFC82F488}" dt="2025-04-13T08:06:48.083" v="1439" actId="1076"/>
          <ac:cxnSpMkLst>
            <pc:docMk/>
            <pc:sldMk cId="346535140" sldId="258"/>
            <ac:cxnSpMk id="95" creationId="{D6107E77-2A72-AD61-9A38-1E9E242CEDB4}"/>
          </ac:cxnSpMkLst>
        </pc:cxnChg>
        <pc:cxnChg chg="add mod">
          <ac:chgData name="Moritz Pabst" userId="c68b92dca20b6d37" providerId="LiveId" clId="{EF358F12-DE57-492B-B217-199CFC82F488}" dt="2025-04-13T08:06:51.792" v="1440" actId="1076"/>
          <ac:cxnSpMkLst>
            <pc:docMk/>
            <pc:sldMk cId="346535140" sldId="258"/>
            <ac:cxnSpMk id="97" creationId="{59E4557A-B112-05DD-E053-9B7C3CB69406}"/>
          </ac:cxnSpMkLst>
        </pc:cxnChg>
        <pc:cxnChg chg="add mod">
          <ac:chgData name="Moritz Pabst" userId="c68b92dca20b6d37" providerId="LiveId" clId="{EF358F12-DE57-492B-B217-199CFC82F488}" dt="2025-04-13T08:05:43.436" v="1436" actId="1076"/>
          <ac:cxnSpMkLst>
            <pc:docMk/>
            <pc:sldMk cId="346535140" sldId="258"/>
            <ac:cxnSpMk id="99" creationId="{A3F057BA-D084-5C99-5020-C0B60D9D5B17}"/>
          </ac:cxnSpMkLst>
        </pc:cxnChg>
        <pc:cxnChg chg="add mod">
          <ac:chgData name="Moritz Pabst" userId="c68b92dca20b6d37" providerId="LiveId" clId="{EF358F12-DE57-492B-B217-199CFC82F488}" dt="2025-04-13T08:05:40.447" v="1435" actId="1076"/>
          <ac:cxnSpMkLst>
            <pc:docMk/>
            <pc:sldMk cId="346535140" sldId="258"/>
            <ac:cxnSpMk id="110" creationId="{29689CEF-9FDD-2FBB-6AAD-7813CBBC8612}"/>
          </ac:cxnSpMkLst>
        </pc:cxnChg>
        <pc:cxnChg chg="add mod">
          <ac:chgData name="Moritz Pabst" userId="c68b92dca20b6d37" providerId="LiveId" clId="{EF358F12-DE57-492B-B217-199CFC82F488}" dt="2025-04-13T08:27:27.923" v="1677" actId="14100"/>
          <ac:cxnSpMkLst>
            <pc:docMk/>
            <pc:sldMk cId="346535140" sldId="258"/>
            <ac:cxnSpMk id="120" creationId="{1FCD291C-9322-E554-0E2A-EEC6C0F34FCF}"/>
          </ac:cxnSpMkLst>
        </pc:cxnChg>
      </pc:sldChg>
      <pc:sldChg chg="addSp delSp modSp del mod ord modShow">
        <pc:chgData name="Moritz Pabst" userId="c68b92dca20b6d37" providerId="LiveId" clId="{EF358F12-DE57-492B-B217-199CFC82F488}" dt="2025-04-13T09:18:02.953" v="2030" actId="2696"/>
        <pc:sldMkLst>
          <pc:docMk/>
          <pc:sldMk cId="2170939440" sldId="259"/>
        </pc:sldMkLst>
        <pc:spChg chg="add mod">
          <ac:chgData name="Moritz Pabst" userId="c68b92dca20b6d37" providerId="LiveId" clId="{EF358F12-DE57-492B-B217-199CFC82F488}" dt="2025-04-13T08:25:29.817" v="1668" actId="1076"/>
          <ac:spMkLst>
            <pc:docMk/>
            <pc:sldMk cId="2170939440" sldId="259"/>
            <ac:spMk id="2" creationId="{B15149AA-4BAD-8F93-32EA-853E2BF13B2C}"/>
          </ac:spMkLst>
        </pc:spChg>
        <pc:spChg chg="add del mod">
          <ac:chgData name="Moritz Pabst" userId="c68b92dca20b6d37" providerId="LiveId" clId="{EF358F12-DE57-492B-B217-199CFC82F488}" dt="2025-04-13T06:52:55.154" v="670"/>
          <ac:spMkLst>
            <pc:docMk/>
            <pc:sldMk cId="2170939440" sldId="259"/>
            <ac:spMk id="3" creationId="{D3A8CBDF-4E6F-764C-A8A8-FD6B9C83A9F2}"/>
          </ac:spMkLst>
        </pc:spChg>
        <pc:spChg chg="add del mod">
          <ac:chgData name="Moritz Pabst" userId="c68b92dca20b6d37" providerId="LiveId" clId="{EF358F12-DE57-492B-B217-199CFC82F488}" dt="2025-04-13T08:44:37.858" v="1682"/>
          <ac:spMkLst>
            <pc:docMk/>
            <pc:sldMk cId="2170939440" sldId="259"/>
            <ac:spMk id="3" creationId="{D5640A5F-C8EA-8B56-765E-E95368F70B5D}"/>
          </ac:spMkLst>
        </pc:spChg>
        <pc:spChg chg="add del mod">
          <ac:chgData name="Moritz Pabst" userId="c68b92dca20b6d37" providerId="LiveId" clId="{EF358F12-DE57-492B-B217-199CFC82F488}" dt="2025-04-13T08:15:40.821" v="1562" actId="21"/>
          <ac:spMkLst>
            <pc:docMk/>
            <pc:sldMk cId="2170939440" sldId="259"/>
            <ac:spMk id="4" creationId="{E73B14FA-131D-AF22-1C99-C0E5A9ED8559}"/>
          </ac:spMkLst>
        </pc:spChg>
        <pc:spChg chg="add del mod">
          <ac:chgData name="Moritz Pabst" userId="c68b92dca20b6d37" providerId="LiveId" clId="{EF358F12-DE57-492B-B217-199CFC82F488}" dt="2025-04-13T08:44:44.938" v="1686" actId="22"/>
          <ac:spMkLst>
            <pc:docMk/>
            <pc:sldMk cId="2170939440" sldId="259"/>
            <ac:spMk id="5" creationId="{3051A389-5954-0086-B0E6-0F671E6C8424}"/>
          </ac:spMkLst>
        </pc:spChg>
        <pc:spChg chg="add del mod">
          <ac:chgData name="Moritz Pabst" userId="c68b92dca20b6d37" providerId="LiveId" clId="{EF358F12-DE57-492B-B217-199CFC82F488}" dt="2025-04-13T08:20:35.276" v="1574"/>
          <ac:spMkLst>
            <pc:docMk/>
            <pc:sldMk cId="2170939440" sldId="259"/>
            <ac:spMk id="5" creationId="{ECE5C5D8-D8EA-1918-4072-909909E48AD3}"/>
          </ac:spMkLst>
        </pc:spChg>
        <pc:spChg chg="add mod">
          <ac:chgData name="Moritz Pabst" userId="c68b92dca20b6d37" providerId="LiveId" clId="{EF358F12-DE57-492B-B217-199CFC82F488}" dt="2025-04-13T09:01:04.392" v="1907" actId="1076"/>
          <ac:spMkLst>
            <pc:docMk/>
            <pc:sldMk cId="2170939440" sldId="259"/>
            <ac:spMk id="6" creationId="{6543E644-B171-8C5F-510A-61C28A2E463F}"/>
          </ac:spMkLst>
        </pc:spChg>
        <pc:spChg chg="add mod">
          <ac:chgData name="Moritz Pabst" userId="c68b92dca20b6d37" providerId="LiveId" clId="{EF358F12-DE57-492B-B217-199CFC82F488}" dt="2025-04-13T09:01:09.683" v="1908" actId="1076"/>
          <ac:spMkLst>
            <pc:docMk/>
            <pc:sldMk cId="2170939440" sldId="259"/>
            <ac:spMk id="7" creationId="{28629A69-7023-3C4A-3849-37142C7AF54A}"/>
          </ac:spMkLst>
        </pc:spChg>
        <pc:spChg chg="add mod">
          <ac:chgData name="Moritz Pabst" userId="c68b92dca20b6d37" providerId="LiveId" clId="{EF358F12-DE57-492B-B217-199CFC82F488}" dt="2025-04-13T09:01:24.281" v="1911" actId="1076"/>
          <ac:spMkLst>
            <pc:docMk/>
            <pc:sldMk cId="2170939440" sldId="259"/>
            <ac:spMk id="8" creationId="{C3A8FEE5-6A19-9938-EC86-C238FABA6314}"/>
          </ac:spMkLst>
        </pc:spChg>
        <pc:spChg chg="mod">
          <ac:chgData name="Moritz Pabst" userId="c68b92dca20b6d37" providerId="LiveId" clId="{EF358F12-DE57-492B-B217-199CFC82F488}" dt="2025-04-13T01:42:31.257" v="66" actId="207"/>
          <ac:spMkLst>
            <pc:docMk/>
            <pc:sldMk cId="2170939440" sldId="259"/>
            <ac:spMk id="63" creationId="{27BA600D-A8E6-DF38-B0CF-6CB393FD808E}"/>
          </ac:spMkLst>
        </pc:spChg>
        <pc:picChg chg="add mod modCrop">
          <ac:chgData name="Moritz Pabst" userId="c68b92dca20b6d37" providerId="LiveId" clId="{EF358F12-DE57-492B-B217-199CFC82F488}" dt="2025-04-13T09:07:40.103" v="1954" actId="14100"/>
          <ac:picMkLst>
            <pc:docMk/>
            <pc:sldMk cId="2170939440" sldId="259"/>
            <ac:picMk id="10" creationId="{145F3527-42ED-BCCB-EC50-26299BF2CD9D}"/>
          </ac:picMkLst>
        </pc:picChg>
        <pc:picChg chg="add mod modCrop">
          <ac:chgData name="Moritz Pabst" userId="c68b92dca20b6d37" providerId="LiveId" clId="{EF358F12-DE57-492B-B217-199CFC82F488}" dt="2025-04-13T09:07:54.012" v="1956" actId="1076"/>
          <ac:picMkLst>
            <pc:docMk/>
            <pc:sldMk cId="2170939440" sldId="259"/>
            <ac:picMk id="12" creationId="{70CD6FB9-DCBB-1F15-3611-7E596122321A}"/>
          </ac:picMkLst>
        </pc:picChg>
      </pc:sldChg>
      <pc:sldChg chg="add del setBg">
        <pc:chgData name="Moritz Pabst" userId="c68b92dca20b6d37" providerId="LiveId" clId="{EF358F12-DE57-492B-B217-199CFC82F488}" dt="2025-04-13T01:39:11.399" v="1"/>
        <pc:sldMkLst>
          <pc:docMk/>
          <pc:sldMk cId="868709130" sldId="260"/>
        </pc:sldMkLst>
      </pc:sldChg>
      <pc:sldChg chg="addSp delSp modSp add mod">
        <pc:chgData name="Moritz Pabst" userId="c68b92dca20b6d37" providerId="LiveId" clId="{EF358F12-DE57-492B-B217-199CFC82F488}" dt="2025-04-13T09:15:46.630" v="2015"/>
        <pc:sldMkLst>
          <pc:docMk/>
          <pc:sldMk cId="1422254694" sldId="260"/>
        </pc:sldMkLst>
        <pc:spChg chg="del">
          <ac:chgData name="Moritz Pabst" userId="c68b92dca20b6d37" providerId="LiveId" clId="{EF358F12-DE57-492B-B217-199CFC82F488}" dt="2025-04-13T09:09:08.382" v="1961" actId="21"/>
          <ac:spMkLst>
            <pc:docMk/>
            <pc:sldMk cId="1422254694" sldId="260"/>
            <ac:spMk id="2" creationId="{808D6504-E837-22BD-CBAD-2E4885B4A503}"/>
          </ac:spMkLst>
        </pc:spChg>
        <pc:spChg chg="mod">
          <ac:chgData name="Moritz Pabst" userId="c68b92dca20b6d37" providerId="LiveId" clId="{EF358F12-DE57-492B-B217-199CFC82F488}" dt="2025-04-13T09:15:03.649" v="2008" actId="20577"/>
          <ac:spMkLst>
            <pc:docMk/>
            <pc:sldMk cId="1422254694" sldId="260"/>
            <ac:spMk id="6" creationId="{FDD57C40-049A-BE7E-310B-7DB5214566AD}"/>
          </ac:spMkLst>
        </pc:spChg>
        <pc:spChg chg="del">
          <ac:chgData name="Moritz Pabst" userId="c68b92dca20b6d37" providerId="LiveId" clId="{EF358F12-DE57-492B-B217-199CFC82F488}" dt="2025-04-13T09:08:56.060" v="1959" actId="21"/>
          <ac:spMkLst>
            <pc:docMk/>
            <pc:sldMk cId="1422254694" sldId="260"/>
            <ac:spMk id="7" creationId="{76E8A60F-1155-99F3-2695-CFD667E5DA41}"/>
          </ac:spMkLst>
        </pc:spChg>
        <pc:spChg chg="del">
          <ac:chgData name="Moritz Pabst" userId="c68b92dca20b6d37" providerId="LiveId" clId="{EF358F12-DE57-492B-B217-199CFC82F488}" dt="2025-04-13T09:09:04.641" v="1960" actId="21"/>
          <ac:spMkLst>
            <pc:docMk/>
            <pc:sldMk cId="1422254694" sldId="260"/>
            <ac:spMk id="8" creationId="{759BA18E-C92F-79B3-9F70-301E0E823E59}"/>
          </ac:spMkLst>
        </pc:spChg>
        <pc:picChg chg="add mod">
          <ac:chgData name="Moritz Pabst" userId="c68b92dca20b6d37" providerId="LiveId" clId="{EF358F12-DE57-492B-B217-199CFC82F488}" dt="2025-04-13T09:15:46.630" v="2015"/>
          <ac:picMkLst>
            <pc:docMk/>
            <pc:sldMk cId="1422254694" sldId="260"/>
            <ac:picMk id="3" creationId="{1854346B-B873-FE7F-ED8C-FB2DAD14246A}"/>
          </ac:picMkLst>
        </pc:picChg>
        <pc:picChg chg="mod">
          <ac:chgData name="Moritz Pabst" userId="c68b92dca20b6d37" providerId="LiveId" clId="{EF358F12-DE57-492B-B217-199CFC82F488}" dt="2025-04-13T09:14:33.285" v="2001" actId="1076"/>
          <ac:picMkLst>
            <pc:docMk/>
            <pc:sldMk cId="1422254694" sldId="260"/>
            <ac:picMk id="10" creationId="{2E1AC22E-7B3C-0C6D-3C88-AD60E82DCEBD}"/>
          </ac:picMkLst>
        </pc:picChg>
        <pc:picChg chg="mod modCrop">
          <ac:chgData name="Moritz Pabst" userId="c68b92dca20b6d37" providerId="LiveId" clId="{EF358F12-DE57-492B-B217-199CFC82F488}" dt="2025-04-13T09:12:42.154" v="1989" actId="1076"/>
          <ac:picMkLst>
            <pc:docMk/>
            <pc:sldMk cId="1422254694" sldId="260"/>
            <ac:picMk id="12" creationId="{6E4D79D2-1DB9-6BB4-86BF-EB4E80AAE1DD}"/>
          </ac:picMkLst>
        </pc:picChg>
        <pc:picChg chg="del">
          <ac:chgData name="Moritz Pabst" userId="c68b92dca20b6d37" providerId="LiveId" clId="{EF358F12-DE57-492B-B217-199CFC82F488}" dt="2025-04-13T09:09:56.183" v="1968" actId="21"/>
          <ac:picMkLst>
            <pc:docMk/>
            <pc:sldMk cId="1422254694" sldId="260"/>
            <ac:picMk id="64" creationId="{D1702B45-6EC3-DA57-B366-80D7D6557E9C}"/>
          </ac:picMkLst>
        </pc:picChg>
      </pc:sldChg>
      <pc:sldChg chg="addSp delSp modSp add mod">
        <pc:chgData name="Moritz Pabst" userId="c68b92dca20b6d37" providerId="LiveId" clId="{EF358F12-DE57-492B-B217-199CFC82F488}" dt="2025-04-13T09:17:15.974" v="2029" actId="14100"/>
        <pc:sldMkLst>
          <pc:docMk/>
          <pc:sldMk cId="365543576" sldId="261"/>
        </pc:sldMkLst>
        <pc:spChg chg="add del mod">
          <ac:chgData name="Moritz Pabst" userId="c68b92dca20b6d37" providerId="LiveId" clId="{EF358F12-DE57-492B-B217-199CFC82F488}" dt="2025-04-13T09:17:03.420" v="2025" actId="21"/>
          <ac:spMkLst>
            <pc:docMk/>
            <pc:sldMk cId="365543576" sldId="261"/>
            <ac:spMk id="3" creationId="{E96C7D8A-3E33-CA18-8FC5-D5315ADD6DBF}"/>
          </ac:spMkLst>
        </pc:spChg>
        <pc:spChg chg="mod">
          <ac:chgData name="Moritz Pabst" userId="c68b92dca20b6d37" providerId="LiveId" clId="{EF358F12-DE57-492B-B217-199CFC82F488}" dt="2025-04-13T09:15:08.277" v="2011" actId="20577"/>
          <ac:spMkLst>
            <pc:docMk/>
            <pc:sldMk cId="365543576" sldId="261"/>
            <ac:spMk id="6" creationId="{F2A47EB7-8278-0518-A310-A900691B5E45}"/>
          </ac:spMkLst>
        </pc:spChg>
        <pc:picChg chg="add mod">
          <ac:chgData name="Moritz Pabst" userId="c68b92dca20b6d37" providerId="LiveId" clId="{EF358F12-DE57-492B-B217-199CFC82F488}" dt="2025-04-13T09:17:15.974" v="2029" actId="14100"/>
          <ac:picMkLst>
            <pc:docMk/>
            <pc:sldMk cId="365543576" sldId="261"/>
            <ac:picMk id="4" creationId="{8F01F9C8-8137-AA10-A3B3-49FA8E0C4722}"/>
          </ac:picMkLst>
        </pc:picChg>
        <pc:picChg chg="add mod">
          <ac:chgData name="Moritz Pabst" userId="c68b92dca20b6d37" providerId="LiveId" clId="{EF358F12-DE57-492B-B217-199CFC82F488}" dt="2025-04-13T09:17:13.141" v="2028" actId="1076"/>
          <ac:picMkLst>
            <pc:docMk/>
            <pc:sldMk cId="365543576" sldId="261"/>
            <ac:picMk id="5" creationId="{6AA3EFEA-59FB-826F-0F38-1D1FF3EDF6F2}"/>
          </ac:picMkLst>
        </pc:picChg>
        <pc:picChg chg="add del mod">
          <ac:chgData name="Moritz Pabst" userId="c68b92dca20b6d37" providerId="LiveId" clId="{EF358F12-DE57-492B-B217-199CFC82F488}" dt="2025-04-13T09:16:34.321" v="2017" actId="21"/>
          <ac:picMkLst>
            <pc:docMk/>
            <pc:sldMk cId="365543576" sldId="261"/>
            <ac:picMk id="9" creationId="{16FD69F3-7642-E2C7-3700-599E79CDD29F}"/>
          </ac:picMkLst>
        </pc:picChg>
        <pc:picChg chg="del">
          <ac:chgData name="Moritz Pabst" userId="c68b92dca20b6d37" providerId="LiveId" clId="{EF358F12-DE57-492B-B217-199CFC82F488}" dt="2025-04-13T09:13:08.282" v="1997" actId="21"/>
          <ac:picMkLst>
            <pc:docMk/>
            <pc:sldMk cId="365543576" sldId="261"/>
            <ac:picMk id="10" creationId="{4B1776D2-39D4-D1A6-ADD9-44A8B8672212}"/>
          </ac:picMkLst>
        </pc:picChg>
        <pc:picChg chg="del">
          <ac:chgData name="Moritz Pabst" userId="c68b92dca20b6d37" providerId="LiveId" clId="{EF358F12-DE57-492B-B217-199CFC82F488}" dt="2025-04-13T09:13:09.695" v="1998" actId="21"/>
          <ac:picMkLst>
            <pc:docMk/>
            <pc:sldMk cId="365543576" sldId="261"/>
            <ac:picMk id="12" creationId="{3D836CCB-FD5D-3E2F-9DAE-E74922595BB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3E2E4D23-1CB0-FC86-B88B-0A173E65BF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364f71b5_0_0:notes">
            <a:extLst>
              <a:ext uri="{FF2B5EF4-FFF2-40B4-BE49-F238E27FC236}">
                <a16:creationId xmlns:a16="http://schemas.microsoft.com/office/drawing/2014/main" id="{F7CEFB87-BCB3-D0C7-C313-BB24B19B27A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364f71b5_0_0:notes">
            <a:extLst>
              <a:ext uri="{FF2B5EF4-FFF2-40B4-BE49-F238E27FC236}">
                <a16:creationId xmlns:a16="http://schemas.microsoft.com/office/drawing/2014/main" id="{DF1E0DE4-943A-8D29-C673-0BC4E1634B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39814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364f71b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364f71b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E62EE2F7-24E6-29A2-B9BD-961E2CB08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364f71b5_0_0:notes">
            <a:extLst>
              <a:ext uri="{FF2B5EF4-FFF2-40B4-BE49-F238E27FC236}">
                <a16:creationId xmlns:a16="http://schemas.microsoft.com/office/drawing/2014/main" id="{B16E6406-A421-F05E-795E-DED11092F06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364f71b5_0_0:notes">
            <a:extLst>
              <a:ext uri="{FF2B5EF4-FFF2-40B4-BE49-F238E27FC236}">
                <a16:creationId xmlns:a16="http://schemas.microsoft.com/office/drawing/2014/main" id="{E3426D2B-48B0-AD9A-6130-8159904E1D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702879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2EE5B68A-34CA-D143-5428-5AEAF02CC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48364f71b5_0_0:notes">
            <a:extLst>
              <a:ext uri="{FF2B5EF4-FFF2-40B4-BE49-F238E27FC236}">
                <a16:creationId xmlns:a16="http://schemas.microsoft.com/office/drawing/2014/main" id="{CEE6BB29-2442-A908-14C7-5785238DEA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348364f71b5_0_0:notes">
            <a:extLst>
              <a:ext uri="{FF2B5EF4-FFF2-40B4-BE49-F238E27FC236}">
                <a16:creationId xmlns:a16="http://schemas.microsoft.com/office/drawing/2014/main" id="{8A8F8AF7-A925-ADE1-6166-2BFB66FFAE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90775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.png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g"/><Relationship Id="rId5" Type="http://schemas.openxmlformats.org/officeDocument/2006/relationships/image" Target="../media/image8.jp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699" y="541849"/>
            <a:ext cx="8520600" cy="899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solidFill>
                  <a:schemeClr val="lt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  <a:sym typeface="Calibri"/>
              </a:rPr>
              <a:t>FiveNeu</a:t>
            </a:r>
            <a:r>
              <a:rPr lang="de" dirty="0">
                <a:solidFill>
                  <a:schemeClr val="lt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Calibri"/>
              </a:rPr>
              <a:t>(</a:t>
            </a:r>
            <a:r>
              <a:rPr lang="de" dirty="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t)rons</a:t>
            </a:r>
            <a:endParaRPr dirty="0">
              <a:solidFill>
                <a:schemeClr val="lt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pic>
        <p:nvPicPr>
          <p:cNvPr id="55" name="Google Shape;55;p13" title="SwissHacks logo main_white@2x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28776" y="407950"/>
            <a:ext cx="1503525" cy="4130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788092" y="4322450"/>
            <a:ext cx="7567815" cy="41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Calibri"/>
              </a:rPr>
              <a:t>Julius Bär – </a:t>
            </a:r>
            <a:r>
              <a:rPr lang="en-US" sz="2000" dirty="0">
                <a:solidFill>
                  <a:schemeClr val="lt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Calibri"/>
              </a:rPr>
              <a:t>Improve </a:t>
            </a:r>
            <a:r>
              <a:rPr lang="en-US" sz="2000" dirty="0">
                <a:solidFill>
                  <a:schemeClr val="lt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Client</a:t>
            </a:r>
            <a:r>
              <a:rPr lang="en-US" sz="2000" dirty="0">
                <a:solidFill>
                  <a:schemeClr val="lt1"/>
                </a:solidFill>
                <a:latin typeface="Cascadia Mono" panose="020B0609020000020004" pitchFamily="49" charset="0"/>
                <a:ea typeface="Cascadia Mono" panose="020B0609020000020004" pitchFamily="49" charset="0"/>
                <a:cs typeface="Cascadia Mono" panose="020B0609020000020004" pitchFamily="49" charset="0"/>
                <a:sym typeface="Calibri"/>
              </a:rPr>
              <a:t> Onboarding Efficiency in Private Banking using Machine Learning and Gamification</a:t>
            </a:r>
            <a:endParaRPr sz="2000" dirty="0">
              <a:solidFill>
                <a:schemeClr val="lt1"/>
              </a:solidFill>
              <a:latin typeface="Cascadia Mono" panose="020B0609020000020004" pitchFamily="49" charset="0"/>
              <a:ea typeface="Cascadia Mono" panose="020B0609020000020004" pitchFamily="49" charset="0"/>
              <a:cs typeface="Cascadia Mono" panose="020B0609020000020004" pitchFamily="49" charset="0"/>
              <a:sym typeface="Calibri"/>
            </a:endParaRPr>
          </a:p>
        </p:txBody>
      </p:sp>
      <p:pic>
        <p:nvPicPr>
          <p:cNvPr id="5" name="Picture 4" descr="A group of men wearing lanyards&#10;&#10;AI-generated content may be incorrect.">
            <a:extLst>
              <a:ext uri="{FF2B5EF4-FFF2-40B4-BE49-F238E27FC236}">
                <a16:creationId xmlns:a16="http://schemas.microsoft.com/office/drawing/2014/main" id="{91D059BA-7507-9DE7-5136-F29A791F528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11314"/>
          <a:stretch/>
        </p:blipFill>
        <p:spPr>
          <a:xfrm>
            <a:off x="2443281" y="1440949"/>
            <a:ext cx="4257438" cy="251559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>
          <a:extLst>
            <a:ext uri="{FF2B5EF4-FFF2-40B4-BE49-F238E27FC236}">
              <a16:creationId xmlns:a16="http://schemas.microsoft.com/office/drawing/2014/main" id="{357B5024-C67A-05E0-3883-29E3E6ADB6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F9ACD2AE-AAFF-A0F1-3595-9797E144B3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3985" y="139170"/>
            <a:ext cx="69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 err="1">
                <a:solidFill>
                  <a:schemeClr val="tx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Structure</a:t>
            </a:r>
            <a:endParaRPr dirty="0">
              <a:solidFill>
                <a:schemeClr val="tx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pic>
        <p:nvPicPr>
          <p:cNvPr id="2" name="Google Shape;55;p13" title="SwissHacks logo main_white@2x (1).png">
            <a:extLst>
              <a:ext uri="{FF2B5EF4-FFF2-40B4-BE49-F238E27FC236}">
                <a16:creationId xmlns:a16="http://schemas.microsoft.com/office/drawing/2014/main" id="{D5BA72C3-8CF2-1685-B4C5-543134B54F3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80959" y="192510"/>
            <a:ext cx="1296121" cy="3560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5513276-9919-DD1A-E288-F39524F5E450}"/>
              </a:ext>
            </a:extLst>
          </p:cNvPr>
          <p:cNvSpPr/>
          <p:nvPr/>
        </p:nvSpPr>
        <p:spPr>
          <a:xfrm>
            <a:off x="783973" y="1098313"/>
            <a:ext cx="1222745" cy="829340"/>
          </a:xfrm>
          <a:prstGeom prst="roundRect">
            <a:avLst/>
          </a:prstGeom>
          <a:solidFill>
            <a:srgbClr val="D6B4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API-Interface </a:t>
            </a: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class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051A4A-EBB8-0AF2-F887-ACA34C993545}"/>
              </a:ext>
            </a:extLst>
          </p:cNvPr>
          <p:cNvSpPr txBox="1"/>
          <p:nvPr/>
        </p:nvSpPr>
        <p:spPr>
          <a:xfrm>
            <a:off x="369769" y="2014210"/>
            <a:ext cx="184858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Download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start_game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decide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  <a:endParaRPr lang="en-US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FFFCE1-BCBC-BE1D-7947-67E104B625E5}"/>
              </a:ext>
            </a:extLst>
          </p:cNvPr>
          <p:cNvSpPr/>
          <p:nvPr/>
        </p:nvSpPr>
        <p:spPr>
          <a:xfrm>
            <a:off x="2820886" y="1663218"/>
            <a:ext cx="1222745" cy="829340"/>
          </a:xfrm>
          <a:prstGeom prst="roundRect">
            <a:avLst/>
          </a:prstGeom>
          <a:solidFill>
            <a:srgbClr val="EDDEFF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Parser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3BE66C38-4CC5-5892-D23E-1FC077E52D8C}"/>
              </a:ext>
            </a:extLst>
          </p:cNvPr>
          <p:cNvSpPr/>
          <p:nvPr/>
        </p:nvSpPr>
        <p:spPr>
          <a:xfrm>
            <a:off x="4800658" y="1014517"/>
            <a:ext cx="1222745" cy="829340"/>
          </a:xfrm>
          <a:prstGeom prst="roundRect">
            <a:avLst/>
          </a:prstGeom>
          <a:solidFill>
            <a:srgbClr val="FFB37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 </a:t>
            </a: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matching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5AD06A56-570E-78F8-B48A-4DED7E5438CD}"/>
              </a:ext>
            </a:extLst>
          </p:cNvPr>
          <p:cNvSpPr/>
          <p:nvPr/>
        </p:nvSpPr>
        <p:spPr>
          <a:xfrm>
            <a:off x="4800657" y="2281700"/>
            <a:ext cx="1222745" cy="829340"/>
          </a:xfrm>
          <a:prstGeom prst="roundRect">
            <a:avLst/>
          </a:prstGeom>
          <a:solidFill>
            <a:srgbClr val="FFC698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LLM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8947F7B3-AD73-10E5-ED2C-FC94E3D5F16C}"/>
              </a:ext>
            </a:extLst>
          </p:cNvPr>
          <p:cNvSpPr/>
          <p:nvPr/>
        </p:nvSpPr>
        <p:spPr>
          <a:xfrm>
            <a:off x="6780430" y="1861088"/>
            <a:ext cx="1774290" cy="433599"/>
          </a:xfrm>
          <a:prstGeom prst="roundRect">
            <a:avLst/>
          </a:prstGeom>
          <a:solidFill>
            <a:srgbClr val="FFE1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64" name="Rectangle: Rounded Corners 63">
            <a:extLst>
              <a:ext uri="{FF2B5EF4-FFF2-40B4-BE49-F238E27FC236}">
                <a16:creationId xmlns:a16="http://schemas.microsoft.com/office/drawing/2014/main" id="{AF841EE1-FDC1-2E69-D8C2-2F7BFD01F735}"/>
              </a:ext>
            </a:extLst>
          </p:cNvPr>
          <p:cNvSpPr/>
          <p:nvPr/>
        </p:nvSpPr>
        <p:spPr>
          <a:xfrm>
            <a:off x="6482802" y="4087556"/>
            <a:ext cx="1391063" cy="433599"/>
          </a:xfrm>
          <a:prstGeom prst="roundRect">
            <a:avLst/>
          </a:prstGeom>
          <a:solidFill>
            <a:srgbClr val="BEE39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accepted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29DF7C11-227A-F5DF-1ECC-EC2D44A21DF5}"/>
              </a:ext>
            </a:extLst>
          </p:cNvPr>
          <p:cNvCxnSpPr>
            <a:stCxn id="3" idx="3"/>
            <a:endCxn id="23" idx="1"/>
          </p:cNvCxnSpPr>
          <p:nvPr/>
        </p:nvCxnSpPr>
        <p:spPr>
          <a:xfrm>
            <a:off x="2006718" y="1512983"/>
            <a:ext cx="814168" cy="564905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2709BB0A-A7B8-FF8F-5C8E-78C2E1DF54C3}"/>
              </a:ext>
            </a:extLst>
          </p:cNvPr>
          <p:cNvCxnSpPr>
            <a:stCxn id="23" idx="3"/>
            <a:endCxn id="34" idx="1"/>
          </p:cNvCxnSpPr>
          <p:nvPr/>
        </p:nvCxnSpPr>
        <p:spPr>
          <a:xfrm flipV="1">
            <a:off x="4043631" y="1429187"/>
            <a:ext cx="757027" cy="6487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A7E83BA8-E0AE-F9BB-6325-2D6282F096B5}"/>
              </a:ext>
            </a:extLst>
          </p:cNvPr>
          <p:cNvCxnSpPr>
            <a:stCxn id="23" idx="3"/>
            <a:endCxn id="35" idx="1"/>
          </p:cNvCxnSpPr>
          <p:nvPr/>
        </p:nvCxnSpPr>
        <p:spPr>
          <a:xfrm>
            <a:off x="4043631" y="2077888"/>
            <a:ext cx="757026" cy="6184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D6107E77-2A72-AD61-9A38-1E9E242CEDB4}"/>
              </a:ext>
            </a:extLst>
          </p:cNvPr>
          <p:cNvCxnSpPr>
            <a:cxnSpLocks/>
            <a:stCxn id="34" idx="3"/>
            <a:endCxn id="56" idx="1"/>
          </p:cNvCxnSpPr>
          <p:nvPr/>
        </p:nvCxnSpPr>
        <p:spPr>
          <a:xfrm>
            <a:off x="6023403" y="1429187"/>
            <a:ext cx="757027" cy="648701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Connector: Elbow 96">
            <a:extLst>
              <a:ext uri="{FF2B5EF4-FFF2-40B4-BE49-F238E27FC236}">
                <a16:creationId xmlns:a16="http://schemas.microsoft.com/office/drawing/2014/main" id="{59E4557A-B112-05DD-E053-9B7C3CB69406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6023402" y="2077888"/>
            <a:ext cx="757028" cy="618482"/>
          </a:xfrm>
          <a:prstGeom prst="bentConnector3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A3F057BA-D084-5C99-5020-C0B60D9D5B17}"/>
              </a:ext>
            </a:extLst>
          </p:cNvPr>
          <p:cNvCxnSpPr>
            <a:cxnSpLocks/>
            <a:stCxn id="56" idx="3"/>
            <a:endCxn id="64" idx="3"/>
          </p:cNvCxnSpPr>
          <p:nvPr/>
        </p:nvCxnSpPr>
        <p:spPr>
          <a:xfrm flipH="1">
            <a:off x="7873865" y="2077888"/>
            <a:ext cx="680855" cy="2226468"/>
          </a:xfrm>
          <a:prstGeom prst="bentConnector3">
            <a:avLst>
              <a:gd name="adj1" fmla="val -33575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8" name="Rectangle: Rounded Corners 107">
            <a:extLst>
              <a:ext uri="{FF2B5EF4-FFF2-40B4-BE49-F238E27FC236}">
                <a16:creationId xmlns:a16="http://schemas.microsoft.com/office/drawing/2014/main" id="{7A58840D-0184-5B93-C012-319D37037BB3}"/>
              </a:ext>
            </a:extLst>
          </p:cNvPr>
          <p:cNvSpPr/>
          <p:nvPr/>
        </p:nvSpPr>
        <p:spPr>
          <a:xfrm>
            <a:off x="6482801" y="3444090"/>
            <a:ext cx="1391063" cy="433599"/>
          </a:xfrm>
          <a:prstGeom prst="roundRect">
            <a:avLst/>
          </a:prstGeom>
          <a:solidFill>
            <a:srgbClr val="FFBDB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rejected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29689CEF-9FDD-2FBB-6AAD-7813CBBC8612}"/>
              </a:ext>
            </a:extLst>
          </p:cNvPr>
          <p:cNvCxnSpPr>
            <a:cxnSpLocks/>
            <a:stCxn id="56" idx="3"/>
            <a:endCxn id="108" idx="3"/>
          </p:cNvCxnSpPr>
          <p:nvPr/>
        </p:nvCxnSpPr>
        <p:spPr>
          <a:xfrm flipH="1">
            <a:off x="7873864" y="2077888"/>
            <a:ext cx="680856" cy="1583002"/>
          </a:xfrm>
          <a:prstGeom prst="bentConnector3">
            <a:avLst>
              <a:gd name="adj1" fmla="val -33575"/>
            </a:avLst>
          </a:prstGeom>
          <a:ln w="19050">
            <a:solidFill>
              <a:srgbClr val="191F2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1FCD291C-9322-E554-0E2A-EEC6C0F34FCF}"/>
              </a:ext>
            </a:extLst>
          </p:cNvPr>
          <p:cNvCxnSpPr>
            <a:cxnSpLocks/>
            <a:stCxn id="108" idx="1"/>
            <a:endCxn id="160" idx="3"/>
          </p:cNvCxnSpPr>
          <p:nvPr/>
        </p:nvCxnSpPr>
        <p:spPr>
          <a:xfrm rot="10800000">
            <a:off x="5062671" y="3657210"/>
            <a:ext cx="1420131" cy="3680"/>
          </a:xfrm>
          <a:prstGeom prst="bent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C4CC9621-3897-4BCD-26AF-4F9A1846691F}"/>
              </a:ext>
            </a:extLst>
          </p:cNvPr>
          <p:cNvSpPr txBox="1"/>
          <p:nvPr/>
        </p:nvSpPr>
        <p:spPr>
          <a:xfrm>
            <a:off x="6780430" y="1922704"/>
            <a:ext cx="177429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make_decision</a:t>
            </a:r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()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160" name="Rectangle: Rounded Corners 159">
            <a:extLst>
              <a:ext uri="{FF2B5EF4-FFF2-40B4-BE49-F238E27FC236}">
                <a16:creationId xmlns:a16="http://schemas.microsoft.com/office/drawing/2014/main" id="{4CA77C23-E466-A7E0-AA65-784FAB8083F4}"/>
              </a:ext>
            </a:extLst>
          </p:cNvPr>
          <p:cNvSpPr/>
          <p:nvPr/>
        </p:nvSpPr>
        <p:spPr>
          <a:xfrm>
            <a:off x="3333642" y="3340827"/>
            <a:ext cx="1729028" cy="632765"/>
          </a:xfrm>
          <a:prstGeom prst="roundRect">
            <a:avLst/>
          </a:prstGeom>
          <a:solidFill>
            <a:srgbClr val="FFE1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display</a:t>
            </a:r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(</a:t>
            </a: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error</a:t>
            </a:r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5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83100" y="158675"/>
            <a:ext cx="6946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Innovation</a:t>
            </a:r>
            <a:endParaRPr dirty="0"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pic>
        <p:nvPicPr>
          <p:cNvPr id="64" name="Google Shape;64;p14" title="SwissHacks logo main_purple@2x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850" y="445025"/>
            <a:ext cx="1301450" cy="3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63;p14">
            <a:extLst>
              <a:ext uri="{FF2B5EF4-FFF2-40B4-BE49-F238E27FC236}">
                <a16:creationId xmlns:a16="http://schemas.microsoft.com/office/drawing/2014/main" id="{03B3F8AB-80A9-7EDA-1231-4F2E8B345EB1}"/>
              </a:ext>
            </a:extLst>
          </p:cNvPr>
          <p:cNvSpPr txBox="1">
            <a:spLocks/>
          </p:cNvSpPr>
          <p:nvPr/>
        </p:nvSpPr>
        <p:spPr>
          <a:xfrm>
            <a:off x="2881013" y="731375"/>
            <a:ext cx="694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400" dirty="0" err="1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Precission</a:t>
            </a:r>
            <a:endParaRPr lang="de-DE" sz="2400"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sp>
        <p:nvSpPr>
          <p:cNvPr id="3" name="Google Shape;63;p14">
            <a:extLst>
              <a:ext uri="{FF2B5EF4-FFF2-40B4-BE49-F238E27FC236}">
                <a16:creationId xmlns:a16="http://schemas.microsoft.com/office/drawing/2014/main" id="{E5CE2819-07F4-CD95-4752-D26B5643CD86}"/>
              </a:ext>
            </a:extLst>
          </p:cNvPr>
          <p:cNvSpPr txBox="1">
            <a:spLocks/>
          </p:cNvSpPr>
          <p:nvPr/>
        </p:nvSpPr>
        <p:spPr>
          <a:xfrm>
            <a:off x="5601031" y="1375250"/>
            <a:ext cx="6946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7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de-DE" sz="2300" dirty="0" err="1">
                <a:solidFill>
                  <a:schemeClr val="bg1"/>
                </a:solidFill>
                <a:latin typeface="Cascadia Mono SemiBold" panose="020B0609020000020004" pitchFamily="49" charset="0"/>
                <a:ea typeface="Cascadia Mono SemiBold" panose="020B0609020000020004" pitchFamily="49" charset="0"/>
                <a:cs typeface="Cascadia Mono SemiBold" panose="020B0609020000020004" pitchFamily="49" charset="0"/>
                <a:sym typeface="Calibri"/>
              </a:rPr>
              <a:t>Flexibility</a:t>
            </a:r>
            <a:endParaRPr lang="de-DE" sz="2300" dirty="0">
              <a:solidFill>
                <a:schemeClr val="bg1"/>
              </a:solidFill>
              <a:latin typeface="Cascadia Mono SemiBold" panose="020B0609020000020004" pitchFamily="49" charset="0"/>
              <a:ea typeface="Cascadia Mono SemiBold" panose="020B0609020000020004" pitchFamily="49" charset="0"/>
              <a:cs typeface="Cascadia Mono SemiBold" panose="020B0609020000020004" pitchFamily="49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833FD9-D9EA-9044-6814-2CC1976923E4}"/>
              </a:ext>
            </a:extLst>
          </p:cNvPr>
          <p:cNvSpPr txBox="1"/>
          <p:nvPr/>
        </p:nvSpPr>
        <p:spPr>
          <a:xfrm>
            <a:off x="430924" y="1413642"/>
            <a:ext cx="36103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Rule-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based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consistency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checks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for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well-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structured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Deterministic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logic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ensures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reliable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validation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de-DE" sz="2000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de-DE" sz="18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→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Low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error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probability</a:t>
            </a:r>
            <a:endParaRPr lang="en-US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E8FAE7-8E97-F7D6-17EB-182640294FBB}"/>
              </a:ext>
            </a:extLst>
          </p:cNvPr>
          <p:cNvSpPr txBox="1"/>
          <p:nvPr/>
        </p:nvSpPr>
        <p:spPr>
          <a:xfrm>
            <a:off x="5384431" y="2019125"/>
            <a:ext cx="3289737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Utilizing</a:t>
            </a:r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Large Language </a:t>
            </a: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models</a:t>
            </a:r>
            <a:endParaRPr lang="de-DE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Ideal for data fields with inconsistent wording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sz="2000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r>
              <a:rPr lang="de-DE" sz="18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→</a:t>
            </a:r>
            <a:r>
              <a:rPr lang="de-DE" sz="14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</a:t>
            </a:r>
            <a:r>
              <a:rPr lang="de-DE" sz="1400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nables</a:t>
            </a:r>
            <a:r>
              <a:rPr lang="de-DE" sz="14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comparison</a:t>
            </a:r>
            <a:r>
              <a:rPr lang="de-DE" sz="14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beyond</a:t>
            </a:r>
            <a:r>
              <a:rPr lang="de-DE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exact</a:t>
            </a:r>
            <a:r>
              <a:rPr lang="de-DE" sz="1400" dirty="0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sz="1400" dirty="0" err="1">
                <a:solidFill>
                  <a:schemeClr val="tx1"/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matches</a:t>
            </a:r>
            <a:endParaRPr lang="en-US" dirty="0">
              <a:solidFill>
                <a:schemeClr val="tx1"/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>
          <a:extLst>
            <a:ext uri="{FF2B5EF4-FFF2-40B4-BE49-F238E27FC236}">
              <a16:creationId xmlns:a16="http://schemas.microsoft.com/office/drawing/2014/main" id="{0D7DFBF3-F0F2-669B-B034-BBCD1186C7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5D89C1FB-04A8-237F-2920-8C0C5A126D9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54" y="720810"/>
            <a:ext cx="7087476" cy="56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Outlook</a:t>
            </a:r>
            <a:endParaRPr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D57C40-049A-BE7E-310B-7DB5214566AD}"/>
              </a:ext>
            </a:extLst>
          </p:cNvPr>
          <p:cNvSpPr txBox="1"/>
          <p:nvPr/>
        </p:nvSpPr>
        <p:spPr>
          <a:xfrm>
            <a:off x="5827034" y="1394147"/>
            <a:ext cx="289701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Develop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user-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friendly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webinterface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US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E1AC22E-7B3C-0C6D-3C88-AD60E82DCEB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3451" t="1415" r="23463" b="5628"/>
          <a:stretch/>
        </p:blipFill>
        <p:spPr>
          <a:xfrm>
            <a:off x="1569175" y="359922"/>
            <a:ext cx="4031233" cy="4116091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/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E4D79D2-1DB9-6BB4-86BF-EB4E80AAE1D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507" t="1442" r="23520" b="36079"/>
          <a:stretch/>
        </p:blipFill>
        <p:spPr>
          <a:xfrm>
            <a:off x="5507094" y="2571750"/>
            <a:ext cx="3443576" cy="2360788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3" name="Google Shape;64;p14" title="SwissHacks logo main_purple@2x (2).png">
            <a:extLst>
              <a:ext uri="{FF2B5EF4-FFF2-40B4-BE49-F238E27FC236}">
                <a16:creationId xmlns:a16="http://schemas.microsoft.com/office/drawing/2014/main" id="{1854346B-B873-FE7F-ED8C-FB2DAD14246A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7530850" y="445025"/>
            <a:ext cx="1301450" cy="3575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2225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Shape 62">
          <a:extLst>
            <a:ext uri="{FF2B5EF4-FFF2-40B4-BE49-F238E27FC236}">
              <a16:creationId xmlns:a16="http://schemas.microsoft.com/office/drawing/2014/main" id="{1D98B2AF-EACF-CB40-D34E-D2B445C1E0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>
            <a:extLst>
              <a:ext uri="{FF2B5EF4-FFF2-40B4-BE49-F238E27FC236}">
                <a16:creationId xmlns:a16="http://schemas.microsoft.com/office/drawing/2014/main" id="{28146974-07D3-2558-F0C5-A4292A41A8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054" y="720810"/>
            <a:ext cx="7087476" cy="56563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>
                <a:solidFill>
                  <a:schemeClr val="bg1"/>
                </a:solidFill>
                <a:latin typeface="Cascadia Code SemiBold" panose="020B0609020000020004" pitchFamily="49" charset="0"/>
                <a:ea typeface="Cascadia Code SemiBold" panose="020B0609020000020004" pitchFamily="49" charset="0"/>
                <a:cs typeface="Cascadia Code SemiBold" panose="020B0609020000020004" pitchFamily="49" charset="0"/>
                <a:sym typeface="Calibri"/>
              </a:rPr>
              <a:t>Outlook</a:t>
            </a:r>
            <a:endParaRPr dirty="0">
              <a:solidFill>
                <a:schemeClr val="bg1"/>
              </a:solidFill>
              <a:latin typeface="Cascadia Code SemiBold" panose="020B0609020000020004" pitchFamily="49" charset="0"/>
              <a:ea typeface="Cascadia Code SemiBold" panose="020B0609020000020004" pitchFamily="49" charset="0"/>
              <a:cs typeface="Cascadia Code SemiBold" panose="020B0609020000020004" pitchFamily="49" charset="0"/>
              <a:sym typeface="Calibri"/>
            </a:endParaRPr>
          </a:p>
        </p:txBody>
      </p:sp>
      <p:pic>
        <p:nvPicPr>
          <p:cNvPr id="64" name="Google Shape;64;p14" title="SwissHacks logo main_purple@2x (2).png">
            <a:extLst>
              <a:ext uri="{FF2B5EF4-FFF2-40B4-BE49-F238E27FC236}">
                <a16:creationId xmlns:a16="http://schemas.microsoft.com/office/drawing/2014/main" id="{D61473B0-EBC2-7190-DF58-6BC80E63CCA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30850" y="445025"/>
            <a:ext cx="1301450" cy="3575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88C8564-4E1B-65F8-E87D-F0080D8D6321}"/>
              </a:ext>
            </a:extLst>
          </p:cNvPr>
          <p:cNvSpPr txBox="1"/>
          <p:nvPr/>
        </p:nvSpPr>
        <p:spPr>
          <a:xfrm>
            <a:off x="4147101" y="2842161"/>
            <a:ext cx="44971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pPr marL="285750" indent="-285750" algn="r">
              <a:buFont typeface="Arial" panose="020B0604020202020204" pitchFamily="34" charset="0"/>
              <a:buChar char="•"/>
            </a:pP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Fine-tune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models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on domain-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specific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 </a:t>
            </a:r>
            <a:r>
              <a:rPr lang="de-DE" sz="2000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→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higher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sz="1400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accuracy</a:t>
            </a:r>
            <a:r>
              <a:rPr lang="en-US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2A47EB7-8278-0518-A310-A900691B5E45}"/>
              </a:ext>
            </a:extLst>
          </p:cNvPr>
          <p:cNvSpPr txBox="1"/>
          <p:nvPr/>
        </p:nvSpPr>
        <p:spPr>
          <a:xfrm>
            <a:off x="3055371" y="743560"/>
            <a:ext cx="4070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Clr>
                <a:schemeClr val="tx2">
                  <a:lumMod val="90000"/>
                </a:schemeClr>
              </a:buClr>
              <a:buFont typeface="Arial" panose="020B0604020202020204" pitchFamily="34" charset="0"/>
              <a:buChar char="•"/>
            </a:pPr>
            <a:r>
              <a:rPr lang="de-DE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Develop</a:t>
            </a: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user-</a:t>
            </a:r>
            <a:r>
              <a:rPr lang="de-DE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friendly</a:t>
            </a:r>
            <a:r>
              <a:rPr lang="de-DE" dirty="0">
                <a:solidFill>
                  <a:schemeClr val="bg2">
                    <a:lumMod val="40000"/>
                    <a:lumOff val="6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solidFill>
                  <a:schemeClr val="bg2">
                    <a:lumMod val="40000"/>
                    <a:lumOff val="60000"/>
                  </a:schemeClr>
                </a:solidFill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webinterface</a:t>
            </a:r>
            <a:endParaRPr lang="de-DE" dirty="0">
              <a:solidFill>
                <a:schemeClr val="bg2">
                  <a:lumMod val="40000"/>
                  <a:lumOff val="60000"/>
                </a:schemeClr>
              </a:solidFill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62EA01D-89E0-47FA-E576-A93BA437F392}"/>
              </a:ext>
            </a:extLst>
          </p:cNvPr>
          <p:cNvSpPr txBox="1"/>
          <p:nvPr/>
        </p:nvSpPr>
        <p:spPr>
          <a:xfrm>
            <a:off x="3584792" y="1377658"/>
            <a:ext cx="476486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Deploy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lightweight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on-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device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/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server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(L)LMs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for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secure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,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focused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use</a:t>
            </a:r>
            <a:endParaRPr lang="de-DE" dirty="0">
              <a:latin typeface="Cascadia Code SemiLight" panose="020B0609020000020004" pitchFamily="49" charset="0"/>
              <a:ea typeface="Cascadia Code SemiLight" panose="020B0609020000020004" pitchFamily="49" charset="0"/>
              <a:cs typeface="Cascadia Code SemiLight" panose="020B0609020000020004" pitchFamily="49" charset="0"/>
            </a:endParaRP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542DF-9D3E-02AD-B660-832CBE63F5A7}"/>
              </a:ext>
            </a:extLst>
          </p:cNvPr>
          <p:cNvSpPr txBox="1"/>
          <p:nvPr/>
        </p:nvSpPr>
        <p:spPr>
          <a:xfrm>
            <a:off x="4004736" y="2202418"/>
            <a:ext cx="513926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Add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new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features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(e.g.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signature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consistency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check, AI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powered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data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 </a:t>
            </a:r>
            <a:r>
              <a:rPr lang="de-DE" dirty="0" err="1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extraction</a:t>
            </a:r>
            <a:r>
              <a:rPr lang="de-DE" dirty="0">
                <a:latin typeface="Cascadia Code SemiLight" panose="020B0609020000020004" pitchFamily="49" charset="0"/>
                <a:ea typeface="Cascadia Code SemiLight" panose="020B0609020000020004" pitchFamily="49" charset="0"/>
                <a:cs typeface="Cascadia Code SemiLight" panose="020B0609020000020004" pitchFamily="49" charset="0"/>
              </a:rPr>
              <a:t>)</a:t>
            </a:r>
          </a:p>
          <a:p>
            <a:endParaRPr lang="en-US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F01F9C8-8137-AA10-A3B3-49FA8E0C4722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3451" t="1415" r="23463" b="5628"/>
          <a:stretch/>
        </p:blipFill>
        <p:spPr>
          <a:xfrm>
            <a:off x="194912" y="2059189"/>
            <a:ext cx="2149314" cy="2194557"/>
          </a:xfrm>
          <a:prstGeom prst="rect">
            <a:avLst/>
          </a:prstGeom>
          <a:ln w="6350" cap="sq">
            <a:solidFill>
              <a:srgbClr val="000000"/>
            </a:solidFill>
            <a:miter lim="800000"/>
          </a:ln>
          <a:effectLst/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A3EFEA-59FB-826F-0F38-1D1FF3EDF6F2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23507" t="1442" r="23520" b="36079"/>
          <a:stretch/>
        </p:blipFill>
        <p:spPr>
          <a:xfrm>
            <a:off x="1720413" y="3451900"/>
            <a:ext cx="2149315" cy="147349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6554357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128</Words>
  <Application>Microsoft Office PowerPoint</Application>
  <PresentationFormat>On-screen Show (16:9)</PresentationFormat>
  <Paragraphs>35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Cascadia Code</vt:lpstr>
      <vt:lpstr>Cascadia Code SemiBold</vt:lpstr>
      <vt:lpstr>Cascadia Code SemiLight</vt:lpstr>
      <vt:lpstr>Cascadia Mono</vt:lpstr>
      <vt:lpstr>Cascadia Mono SemiBold</vt:lpstr>
      <vt:lpstr>Simple Light</vt:lpstr>
      <vt:lpstr>FiveNeu(t)rons</vt:lpstr>
      <vt:lpstr>Structure</vt:lpstr>
      <vt:lpstr>Innovation</vt:lpstr>
      <vt:lpstr>Outlook</vt:lpstr>
      <vt:lpstr>Outlook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Moritz Pabst</dc:creator>
  <cp:lastModifiedBy>Moritz Pabst</cp:lastModifiedBy>
  <cp:revision>2</cp:revision>
  <dcterms:modified xsi:type="dcterms:W3CDTF">2025-04-13T09:18:11Z</dcterms:modified>
</cp:coreProperties>
</file>