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Nunito Light" pitchFamily="2" charset="0"/>
      <p:regular r:id="rId41"/>
      <p:italic r:id="rId42"/>
    </p:embeddedFont>
    <p:embeddedFont>
      <p:font typeface="PT Sans" panose="020B0503020203020204" pitchFamily="34" charset="0"/>
      <p:regular r:id="rId43"/>
      <p:bold r:id="rId44"/>
      <p:italic r:id="rId45"/>
      <p:boldItalic r:id="rId46"/>
    </p:embeddedFont>
    <p:embeddedFont>
      <p:font typeface="Titillium Web" panose="000005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 snapToGrid="0">
      <p:cViewPr varScale="1">
        <p:scale>
          <a:sx n="89" d="100"/>
          <a:sy n="89" d="100"/>
        </p:scale>
        <p:origin x="1062" y="84"/>
      </p:cViewPr>
      <p:guideLst>
        <p:guide orient="horz" pos="1620"/>
        <p:guide pos="2880"/>
      </p:guideLst>
    </p:cSldViewPr>
  </p:slideViewPr>
  <p:outlineViewPr>
    <p:cViewPr>
      <p:scale>
        <a:sx n="50" d="100"/>
        <a:sy n="50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6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86F1F3-EE55-D18B-62FA-186807723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82206-A320-B082-E034-B052432C7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20CA-5BF7-4BFA-B835-11E3000908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4F5-1B96-5AA2-8379-9BBA274A97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55628-641B-7FC4-1FC0-134A57198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FD27-3BF3-49DB-B850-A6050B4B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0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5dec7181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5dec7181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1d9446dda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1d9446dda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1d9446dda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1d9446dda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3af05674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3af05674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3af05674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3af05674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5b56cdeb3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5b56cdeb3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3af056743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3af056743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3af056743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3af056743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3af0567438_2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3af0567438_2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3af05674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3af05674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3af0567438_28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3af0567438_28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3afaf33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3afaf33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3afaf331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3afaf331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3afaf331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3afaf331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3afaf331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3afaf331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3afaf3317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3afaf3317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3afaf3317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3afaf3317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61db0e348_0_1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61db0e348_0_1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3afaf3317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3afaf3317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47720" y="1107700"/>
            <a:ext cx="4105500" cy="21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47720" y="3374725"/>
            <a:ext cx="3832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36128">
            <a:off x="7276944" y="-684399"/>
            <a:ext cx="2748394" cy="206269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4760" y="2979799"/>
            <a:ext cx="3490152" cy="349015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9457217">
            <a:off x="-1248455" y="1449430"/>
            <a:ext cx="5651470" cy="424149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03188" y="744675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814381"/>
            <a:ext cx="4600500" cy="9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720000" y="2738670"/>
            <a:ext cx="46005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/>
          <p:nvPr/>
        </p:nvSpPr>
        <p:spPr>
          <a:xfrm rot="-535373">
            <a:off x="5371147" y="2089948"/>
            <a:ext cx="5651484" cy="424148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-679252" y="3632525"/>
            <a:ext cx="2798493" cy="210029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 rot="177425">
            <a:off x="6822675" y="-1046172"/>
            <a:ext cx="2748419" cy="206267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 rot="10800000">
            <a:off x="-982924" y="-906776"/>
            <a:ext cx="2429924" cy="2429951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7542088" y="1859738"/>
            <a:ext cx="373725" cy="422375"/>
          </a:xfrm>
          <a:custGeom>
            <a:avLst/>
            <a:gdLst/>
            <a:ahLst/>
            <a:cxnLst/>
            <a:rect l="l" t="t" r="r" b="b"/>
            <a:pathLst>
              <a:path w="14949" h="16895" extrusionOk="0">
                <a:moveTo>
                  <a:pt x="6395" y="1"/>
                </a:moveTo>
                <a:cubicBezTo>
                  <a:pt x="6342" y="1"/>
                  <a:pt x="6289" y="28"/>
                  <a:pt x="6236" y="54"/>
                </a:cubicBezTo>
                <a:cubicBezTo>
                  <a:pt x="6156" y="108"/>
                  <a:pt x="6076" y="187"/>
                  <a:pt x="6049" y="294"/>
                </a:cubicBezTo>
                <a:lnTo>
                  <a:pt x="4184" y="10020"/>
                </a:lnTo>
                <a:lnTo>
                  <a:pt x="3411" y="9620"/>
                </a:lnTo>
                <a:cubicBezTo>
                  <a:pt x="3118" y="9460"/>
                  <a:pt x="2825" y="9380"/>
                  <a:pt x="2478" y="9354"/>
                </a:cubicBezTo>
                <a:lnTo>
                  <a:pt x="2265" y="9354"/>
                </a:lnTo>
                <a:cubicBezTo>
                  <a:pt x="1093" y="9354"/>
                  <a:pt x="134" y="10126"/>
                  <a:pt x="54" y="11192"/>
                </a:cubicBezTo>
                <a:cubicBezTo>
                  <a:pt x="0" y="11725"/>
                  <a:pt x="187" y="12231"/>
                  <a:pt x="587" y="12658"/>
                </a:cubicBezTo>
                <a:cubicBezTo>
                  <a:pt x="986" y="13084"/>
                  <a:pt x="1519" y="13350"/>
                  <a:pt x="2132" y="13404"/>
                </a:cubicBezTo>
                <a:lnTo>
                  <a:pt x="2345" y="13404"/>
                </a:lnTo>
                <a:cubicBezTo>
                  <a:pt x="3491" y="13404"/>
                  <a:pt x="4424" y="12658"/>
                  <a:pt x="4557" y="11645"/>
                </a:cubicBezTo>
                <a:lnTo>
                  <a:pt x="4557" y="11619"/>
                </a:lnTo>
                <a:cubicBezTo>
                  <a:pt x="4557" y="11619"/>
                  <a:pt x="4584" y="11565"/>
                  <a:pt x="4584" y="11565"/>
                </a:cubicBezTo>
                <a:lnTo>
                  <a:pt x="6102" y="3705"/>
                </a:lnTo>
                <a:lnTo>
                  <a:pt x="13723" y="7195"/>
                </a:lnTo>
                <a:lnTo>
                  <a:pt x="12497" y="13457"/>
                </a:lnTo>
                <a:lnTo>
                  <a:pt x="11751" y="13084"/>
                </a:lnTo>
                <a:cubicBezTo>
                  <a:pt x="11458" y="12951"/>
                  <a:pt x="11165" y="12871"/>
                  <a:pt x="10845" y="12844"/>
                </a:cubicBezTo>
                <a:cubicBezTo>
                  <a:pt x="10765" y="12818"/>
                  <a:pt x="10712" y="12818"/>
                  <a:pt x="10632" y="12818"/>
                </a:cubicBezTo>
                <a:cubicBezTo>
                  <a:pt x="9486" y="12818"/>
                  <a:pt x="8500" y="13644"/>
                  <a:pt x="8421" y="14656"/>
                </a:cubicBezTo>
                <a:cubicBezTo>
                  <a:pt x="8367" y="15189"/>
                  <a:pt x="8554" y="15722"/>
                  <a:pt x="8953" y="16122"/>
                </a:cubicBezTo>
                <a:cubicBezTo>
                  <a:pt x="9353" y="16548"/>
                  <a:pt x="9886" y="16814"/>
                  <a:pt x="10499" y="16868"/>
                </a:cubicBezTo>
                <a:cubicBezTo>
                  <a:pt x="10579" y="16894"/>
                  <a:pt x="10659" y="16894"/>
                  <a:pt x="10712" y="16894"/>
                </a:cubicBezTo>
                <a:cubicBezTo>
                  <a:pt x="11884" y="16894"/>
                  <a:pt x="12844" y="16068"/>
                  <a:pt x="12950" y="15056"/>
                </a:cubicBezTo>
                <a:cubicBezTo>
                  <a:pt x="12950" y="15003"/>
                  <a:pt x="12950" y="14949"/>
                  <a:pt x="12950" y="14896"/>
                </a:cubicBezTo>
                <a:lnTo>
                  <a:pt x="12950" y="14843"/>
                </a:lnTo>
                <a:lnTo>
                  <a:pt x="14922" y="4584"/>
                </a:lnTo>
                <a:cubicBezTo>
                  <a:pt x="14949" y="4451"/>
                  <a:pt x="14895" y="4291"/>
                  <a:pt x="14736" y="4211"/>
                </a:cubicBezTo>
                <a:lnTo>
                  <a:pt x="6555" y="54"/>
                </a:lnTo>
                <a:cubicBezTo>
                  <a:pt x="6502" y="28"/>
                  <a:pt x="6449" y="1"/>
                  <a:pt x="6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2384937" y="1621550"/>
            <a:ext cx="144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2384937" y="2211550"/>
            <a:ext cx="18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/>
          </p:nvPr>
        </p:nvSpPr>
        <p:spPr>
          <a:xfrm>
            <a:off x="6012713" y="1621550"/>
            <a:ext cx="144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6012715" y="2211550"/>
            <a:ext cx="18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2384937" y="3093051"/>
            <a:ext cx="144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6"/>
          </p:nvPr>
        </p:nvSpPr>
        <p:spPr>
          <a:xfrm>
            <a:off x="2384937" y="3644950"/>
            <a:ext cx="18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6012713" y="3093050"/>
            <a:ext cx="144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6012715" y="3644951"/>
            <a:ext cx="18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 hasCustomPrompt="1"/>
          </p:nvPr>
        </p:nvSpPr>
        <p:spPr>
          <a:xfrm>
            <a:off x="1121278" y="1816657"/>
            <a:ext cx="10800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1121287" y="3270564"/>
            <a:ext cx="10800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4745437" y="1816657"/>
            <a:ext cx="10800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5437" y="3270541"/>
            <a:ext cx="10800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/>
          <p:nvPr/>
        </p:nvSpPr>
        <p:spPr>
          <a:xfrm rot="-5184237">
            <a:off x="6932932" y="3668001"/>
            <a:ext cx="3446698" cy="258676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-8963510">
            <a:off x="-924173" y="4258333"/>
            <a:ext cx="2730404" cy="204920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7737500" y="-722504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7226217" flipH="1">
            <a:off x="-2260172" y="2095270"/>
            <a:ext cx="5651478" cy="424149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00875" y="2397500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115575" y="284963"/>
            <a:ext cx="411050" cy="510050"/>
          </a:xfrm>
          <a:custGeom>
            <a:avLst/>
            <a:gdLst/>
            <a:ahLst/>
            <a:cxnLst/>
            <a:rect l="l" t="t" r="r" b="b"/>
            <a:pathLst>
              <a:path w="16442" h="20402" extrusionOk="0">
                <a:moveTo>
                  <a:pt x="10899" y="0"/>
                </a:moveTo>
                <a:cubicBezTo>
                  <a:pt x="10579" y="27"/>
                  <a:pt x="10313" y="240"/>
                  <a:pt x="10233" y="560"/>
                </a:cubicBezTo>
                <a:lnTo>
                  <a:pt x="6529" y="14869"/>
                </a:lnTo>
                <a:lnTo>
                  <a:pt x="5650" y="14363"/>
                </a:lnTo>
                <a:cubicBezTo>
                  <a:pt x="5223" y="14096"/>
                  <a:pt x="4744" y="13936"/>
                  <a:pt x="4237" y="13883"/>
                </a:cubicBezTo>
                <a:cubicBezTo>
                  <a:pt x="4029" y="13848"/>
                  <a:pt x="3819" y="13831"/>
                  <a:pt x="3610" y="13831"/>
                </a:cubicBezTo>
                <a:cubicBezTo>
                  <a:pt x="2859" y="13831"/>
                  <a:pt x="2124" y="14052"/>
                  <a:pt x="1520" y="14469"/>
                </a:cubicBezTo>
                <a:cubicBezTo>
                  <a:pt x="774" y="14975"/>
                  <a:pt x="294" y="15748"/>
                  <a:pt x="161" y="16601"/>
                </a:cubicBezTo>
                <a:cubicBezTo>
                  <a:pt x="1" y="17640"/>
                  <a:pt x="427" y="18732"/>
                  <a:pt x="1306" y="19479"/>
                </a:cubicBezTo>
                <a:cubicBezTo>
                  <a:pt x="1866" y="19958"/>
                  <a:pt x="2559" y="20251"/>
                  <a:pt x="3305" y="20358"/>
                </a:cubicBezTo>
                <a:cubicBezTo>
                  <a:pt x="3501" y="20387"/>
                  <a:pt x="3696" y="20401"/>
                  <a:pt x="3889" y="20401"/>
                </a:cubicBezTo>
                <a:cubicBezTo>
                  <a:pt x="5627" y="20401"/>
                  <a:pt x="7142" y="19247"/>
                  <a:pt x="7382" y="17640"/>
                </a:cubicBezTo>
                <a:cubicBezTo>
                  <a:pt x="7382" y="17560"/>
                  <a:pt x="7382" y="17453"/>
                  <a:pt x="7408" y="17374"/>
                </a:cubicBezTo>
                <a:lnTo>
                  <a:pt x="7408" y="17294"/>
                </a:lnTo>
                <a:lnTo>
                  <a:pt x="11006" y="3278"/>
                </a:lnTo>
                <a:lnTo>
                  <a:pt x="11991" y="4637"/>
                </a:lnTo>
                <a:cubicBezTo>
                  <a:pt x="12258" y="4983"/>
                  <a:pt x="12524" y="5303"/>
                  <a:pt x="12791" y="5516"/>
                </a:cubicBezTo>
                <a:cubicBezTo>
                  <a:pt x="12977" y="5676"/>
                  <a:pt x="13164" y="5809"/>
                  <a:pt x="13350" y="5916"/>
                </a:cubicBezTo>
                <a:cubicBezTo>
                  <a:pt x="13457" y="5969"/>
                  <a:pt x="13564" y="6049"/>
                  <a:pt x="13643" y="6129"/>
                </a:cubicBezTo>
                <a:cubicBezTo>
                  <a:pt x="14123" y="6529"/>
                  <a:pt x="14523" y="7301"/>
                  <a:pt x="14683" y="8127"/>
                </a:cubicBezTo>
                <a:cubicBezTo>
                  <a:pt x="14816" y="8740"/>
                  <a:pt x="14976" y="10286"/>
                  <a:pt x="13857" y="11618"/>
                </a:cubicBezTo>
                <a:cubicBezTo>
                  <a:pt x="13617" y="11911"/>
                  <a:pt x="13643" y="12364"/>
                  <a:pt x="13937" y="12631"/>
                </a:cubicBezTo>
                <a:cubicBezTo>
                  <a:pt x="14075" y="12723"/>
                  <a:pt x="14234" y="12796"/>
                  <a:pt x="14396" y="12796"/>
                </a:cubicBezTo>
                <a:cubicBezTo>
                  <a:pt x="14420" y="12796"/>
                  <a:pt x="14445" y="12794"/>
                  <a:pt x="14469" y="12790"/>
                </a:cubicBezTo>
                <a:cubicBezTo>
                  <a:pt x="14656" y="12764"/>
                  <a:pt x="14843" y="12684"/>
                  <a:pt x="14949" y="12551"/>
                </a:cubicBezTo>
                <a:cubicBezTo>
                  <a:pt x="16015" y="11272"/>
                  <a:pt x="16441" y="9566"/>
                  <a:pt x="16095" y="7861"/>
                </a:cubicBezTo>
                <a:cubicBezTo>
                  <a:pt x="15882" y="6689"/>
                  <a:pt x="15322" y="5676"/>
                  <a:pt x="14603" y="5037"/>
                </a:cubicBezTo>
                <a:cubicBezTo>
                  <a:pt x="14416" y="4877"/>
                  <a:pt x="14230" y="4743"/>
                  <a:pt x="14016" y="4637"/>
                </a:cubicBezTo>
                <a:cubicBezTo>
                  <a:pt x="13910" y="4584"/>
                  <a:pt x="13803" y="4504"/>
                  <a:pt x="13697" y="4424"/>
                </a:cubicBezTo>
                <a:cubicBezTo>
                  <a:pt x="12897" y="3731"/>
                  <a:pt x="12018" y="1892"/>
                  <a:pt x="11618" y="533"/>
                </a:cubicBezTo>
                <a:cubicBezTo>
                  <a:pt x="11565" y="400"/>
                  <a:pt x="11485" y="267"/>
                  <a:pt x="11379" y="187"/>
                </a:cubicBezTo>
                <a:cubicBezTo>
                  <a:pt x="11245" y="80"/>
                  <a:pt x="11085" y="0"/>
                  <a:pt x="10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8078650" y="4175200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1836600" y="1284350"/>
            <a:ext cx="54708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2135550" y="2972525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336127">
            <a:off x="6369406" y="-1021152"/>
            <a:ext cx="3618212" cy="271551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922373" y="2802850"/>
            <a:ext cx="3950627" cy="3950627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3705469">
            <a:off x="-1574751" y="-1013162"/>
            <a:ext cx="5651465" cy="424149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7202325" y="2559313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1566229">
            <a:off x="1382303" y="1712501"/>
            <a:ext cx="538276" cy="437151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7679700" y="1953263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 rot="-7741344">
            <a:off x="-2236736" y="1846171"/>
            <a:ext cx="4466264" cy="335195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2391900" y="32195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1470000" y="1392013"/>
            <a:ext cx="6204000" cy="16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/>
          <p:nvPr/>
        </p:nvSpPr>
        <p:spPr>
          <a:xfrm rot="3508688">
            <a:off x="-2443025" y="-806862"/>
            <a:ext cx="5651500" cy="424148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7122284" y="-464698"/>
            <a:ext cx="2302928" cy="172837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463872">
            <a:off x="-1023722" y="3580521"/>
            <a:ext cx="2748394" cy="206269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 rot="10800000">
            <a:off x="7672901" y="3803649"/>
            <a:ext cx="2429924" cy="2429951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94263" y="361738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978225" y="4178063"/>
            <a:ext cx="373725" cy="422375"/>
          </a:xfrm>
          <a:custGeom>
            <a:avLst/>
            <a:gdLst/>
            <a:ahLst/>
            <a:cxnLst/>
            <a:rect l="l" t="t" r="r" b="b"/>
            <a:pathLst>
              <a:path w="14949" h="16895" extrusionOk="0">
                <a:moveTo>
                  <a:pt x="6395" y="1"/>
                </a:moveTo>
                <a:cubicBezTo>
                  <a:pt x="6342" y="1"/>
                  <a:pt x="6289" y="28"/>
                  <a:pt x="6236" y="54"/>
                </a:cubicBezTo>
                <a:cubicBezTo>
                  <a:pt x="6156" y="108"/>
                  <a:pt x="6076" y="187"/>
                  <a:pt x="6049" y="294"/>
                </a:cubicBezTo>
                <a:lnTo>
                  <a:pt x="4184" y="10020"/>
                </a:lnTo>
                <a:lnTo>
                  <a:pt x="3411" y="9620"/>
                </a:lnTo>
                <a:cubicBezTo>
                  <a:pt x="3118" y="9460"/>
                  <a:pt x="2825" y="9380"/>
                  <a:pt x="2478" y="9354"/>
                </a:cubicBezTo>
                <a:lnTo>
                  <a:pt x="2265" y="9354"/>
                </a:lnTo>
                <a:cubicBezTo>
                  <a:pt x="1093" y="9354"/>
                  <a:pt x="134" y="10126"/>
                  <a:pt x="54" y="11192"/>
                </a:cubicBezTo>
                <a:cubicBezTo>
                  <a:pt x="0" y="11725"/>
                  <a:pt x="187" y="12231"/>
                  <a:pt x="587" y="12658"/>
                </a:cubicBezTo>
                <a:cubicBezTo>
                  <a:pt x="986" y="13084"/>
                  <a:pt x="1519" y="13350"/>
                  <a:pt x="2132" y="13404"/>
                </a:cubicBezTo>
                <a:lnTo>
                  <a:pt x="2345" y="13404"/>
                </a:lnTo>
                <a:cubicBezTo>
                  <a:pt x="3491" y="13404"/>
                  <a:pt x="4424" y="12658"/>
                  <a:pt x="4557" y="11645"/>
                </a:cubicBezTo>
                <a:lnTo>
                  <a:pt x="4557" y="11619"/>
                </a:lnTo>
                <a:cubicBezTo>
                  <a:pt x="4557" y="11619"/>
                  <a:pt x="4584" y="11565"/>
                  <a:pt x="4584" y="11565"/>
                </a:cubicBezTo>
                <a:lnTo>
                  <a:pt x="6102" y="3705"/>
                </a:lnTo>
                <a:lnTo>
                  <a:pt x="13723" y="7195"/>
                </a:lnTo>
                <a:lnTo>
                  <a:pt x="12497" y="13457"/>
                </a:lnTo>
                <a:lnTo>
                  <a:pt x="11751" y="13084"/>
                </a:lnTo>
                <a:cubicBezTo>
                  <a:pt x="11458" y="12951"/>
                  <a:pt x="11165" y="12871"/>
                  <a:pt x="10845" y="12844"/>
                </a:cubicBezTo>
                <a:cubicBezTo>
                  <a:pt x="10765" y="12818"/>
                  <a:pt x="10712" y="12818"/>
                  <a:pt x="10632" y="12818"/>
                </a:cubicBezTo>
                <a:cubicBezTo>
                  <a:pt x="9486" y="12818"/>
                  <a:pt x="8500" y="13644"/>
                  <a:pt x="8421" y="14656"/>
                </a:cubicBezTo>
                <a:cubicBezTo>
                  <a:pt x="8367" y="15189"/>
                  <a:pt x="8554" y="15722"/>
                  <a:pt x="8953" y="16122"/>
                </a:cubicBezTo>
                <a:cubicBezTo>
                  <a:pt x="9353" y="16548"/>
                  <a:pt x="9886" y="16814"/>
                  <a:pt x="10499" y="16868"/>
                </a:cubicBezTo>
                <a:cubicBezTo>
                  <a:pt x="10579" y="16894"/>
                  <a:pt x="10659" y="16894"/>
                  <a:pt x="10712" y="16894"/>
                </a:cubicBezTo>
                <a:cubicBezTo>
                  <a:pt x="11884" y="16894"/>
                  <a:pt x="12844" y="16068"/>
                  <a:pt x="12950" y="15056"/>
                </a:cubicBezTo>
                <a:cubicBezTo>
                  <a:pt x="12950" y="15003"/>
                  <a:pt x="12950" y="14949"/>
                  <a:pt x="12950" y="14896"/>
                </a:cubicBezTo>
                <a:lnTo>
                  <a:pt x="12950" y="14843"/>
                </a:lnTo>
                <a:lnTo>
                  <a:pt x="14922" y="4584"/>
                </a:lnTo>
                <a:cubicBezTo>
                  <a:pt x="14949" y="4451"/>
                  <a:pt x="14895" y="4291"/>
                  <a:pt x="14736" y="4211"/>
                </a:cubicBezTo>
                <a:lnTo>
                  <a:pt x="6555" y="54"/>
                </a:lnTo>
                <a:cubicBezTo>
                  <a:pt x="6502" y="28"/>
                  <a:pt x="6449" y="1"/>
                  <a:pt x="6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748425" y="3150263"/>
            <a:ext cx="213200" cy="455675"/>
          </a:xfrm>
          <a:custGeom>
            <a:avLst/>
            <a:gdLst/>
            <a:ahLst/>
            <a:cxnLst/>
            <a:rect l="l" t="t" r="r" b="b"/>
            <a:pathLst>
              <a:path w="8528" h="18227" extrusionOk="0">
                <a:moveTo>
                  <a:pt x="7915" y="0"/>
                </a:moveTo>
                <a:cubicBezTo>
                  <a:pt x="7648" y="0"/>
                  <a:pt x="7382" y="187"/>
                  <a:pt x="7355" y="480"/>
                </a:cubicBezTo>
                <a:lnTo>
                  <a:pt x="5410" y="13297"/>
                </a:lnTo>
                <a:lnTo>
                  <a:pt x="4531" y="12897"/>
                </a:lnTo>
                <a:cubicBezTo>
                  <a:pt x="4131" y="12710"/>
                  <a:pt x="3705" y="12630"/>
                  <a:pt x="3278" y="12604"/>
                </a:cubicBezTo>
                <a:lnTo>
                  <a:pt x="3118" y="12604"/>
                </a:lnTo>
                <a:cubicBezTo>
                  <a:pt x="1466" y="12604"/>
                  <a:pt x="107" y="13776"/>
                  <a:pt x="28" y="15268"/>
                </a:cubicBezTo>
                <a:cubicBezTo>
                  <a:pt x="1" y="16014"/>
                  <a:pt x="294" y="16734"/>
                  <a:pt x="827" y="17293"/>
                </a:cubicBezTo>
                <a:cubicBezTo>
                  <a:pt x="1413" y="17853"/>
                  <a:pt x="2186" y="18173"/>
                  <a:pt x="3039" y="18226"/>
                </a:cubicBezTo>
                <a:lnTo>
                  <a:pt x="3198" y="18226"/>
                </a:lnTo>
                <a:cubicBezTo>
                  <a:pt x="4850" y="18226"/>
                  <a:pt x="6209" y="17054"/>
                  <a:pt x="6289" y="15535"/>
                </a:cubicBezTo>
                <a:cubicBezTo>
                  <a:pt x="6289" y="15482"/>
                  <a:pt x="6289" y="15402"/>
                  <a:pt x="6263" y="15295"/>
                </a:cubicBezTo>
                <a:lnTo>
                  <a:pt x="6263" y="15242"/>
                </a:lnTo>
                <a:lnTo>
                  <a:pt x="8501" y="640"/>
                </a:lnTo>
                <a:cubicBezTo>
                  <a:pt x="8528" y="347"/>
                  <a:pt x="8314" y="54"/>
                  <a:pt x="7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2424600" y="3508800"/>
            <a:ext cx="3984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/>
          <p:nvPr/>
        </p:nvSpPr>
        <p:spPr>
          <a:xfrm rot="10800000">
            <a:off x="7928999" y="362392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-866202" y="3493722"/>
            <a:ext cx="2772634" cy="208085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74888" y="193808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-566979">
            <a:off x="6173154" y="-1660146"/>
            <a:ext cx="3771847" cy="2830763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8424000" y="2608250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364345">
            <a:off x="-662478" y="-1213848"/>
            <a:ext cx="8703274" cy="653195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-2397601">
            <a:off x="1155688" y="2987556"/>
            <a:ext cx="5527477" cy="472713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 rot="10800000">
            <a:off x="7801449" y="-126783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 rot="-4452791">
            <a:off x="7448098" y="3890422"/>
            <a:ext cx="2772649" cy="208086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8692500" y="1049875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rot="-566984">
            <a:off x="-1795537" y="2558874"/>
            <a:ext cx="4820631" cy="361790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4675" y="1990350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3567970">
            <a:off x="-2199219" y="-781053"/>
            <a:ext cx="4763382" cy="459314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/>
          <p:nvPr/>
        </p:nvSpPr>
        <p:spPr>
          <a:xfrm rot="10800000">
            <a:off x="-993050" y="3909174"/>
            <a:ext cx="1926500" cy="1926500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-4452791">
            <a:off x="7037673" y="3804097"/>
            <a:ext cx="2772649" cy="208086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91350" y="279125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566979">
            <a:off x="6173154" y="-1660146"/>
            <a:ext cx="3771847" cy="2830763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8281800" y="686025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 flipH="1">
            <a:off x="4151100" y="1985186"/>
            <a:ext cx="38706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94897" y="1102099"/>
            <a:ext cx="14268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 flipH="1">
            <a:off x="4950000" y="3447575"/>
            <a:ext cx="30717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/>
          <p:nvPr/>
        </p:nvSpPr>
        <p:spPr>
          <a:xfrm rot="-3418579">
            <a:off x="7598314" y="3638409"/>
            <a:ext cx="2563723" cy="192406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-44">
            <a:off x="-843750" y="3426826"/>
            <a:ext cx="3127500" cy="234723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927225" y="-987579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 rot="5267031" flipH="1">
            <a:off x="-662262" y="166135"/>
            <a:ext cx="6610300" cy="496106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20000" y="1419180"/>
            <a:ext cx="2865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720000" y="2486245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/>
          <p:nvPr/>
        </p:nvSpPr>
        <p:spPr>
          <a:xfrm rot="-1731239">
            <a:off x="3764047" y="2479710"/>
            <a:ext cx="5651464" cy="424148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 rot="10233016">
            <a:off x="6359093" y="-1322489"/>
            <a:ext cx="4820631" cy="361790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697313" y="-1105311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606577">
            <a:off x="-432401" y="3940626"/>
            <a:ext cx="2208688" cy="165761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7668950" y="3629650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8263225" y="1225525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969700" y="4052013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267010">
            <a:off x="4045170" y="162003"/>
            <a:ext cx="6164552" cy="462653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144975" y="1999988"/>
            <a:ext cx="38706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28673" y="1040700"/>
            <a:ext cx="12843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144975" y="3386175"/>
            <a:ext cx="31899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1158850" y="3798196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69274" y="3341651"/>
            <a:ext cx="2563701" cy="192407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6778747">
            <a:off x="-671325" y="-1313077"/>
            <a:ext cx="3127512" cy="234722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733345">
            <a:off x="1570976" y="4504712"/>
            <a:ext cx="399711" cy="329939"/>
          </a:xfrm>
          <a:custGeom>
            <a:avLst/>
            <a:gdLst/>
            <a:ahLst/>
            <a:cxnLst/>
            <a:rect l="l" t="t" r="r" b="b"/>
            <a:pathLst>
              <a:path w="15989" h="13198" extrusionOk="0">
                <a:moveTo>
                  <a:pt x="15333" y="0"/>
                </a:moveTo>
                <a:cubicBezTo>
                  <a:pt x="15179" y="0"/>
                  <a:pt x="15029" y="61"/>
                  <a:pt x="14923" y="183"/>
                </a:cubicBezTo>
                <a:lnTo>
                  <a:pt x="6183" y="9749"/>
                </a:lnTo>
                <a:lnTo>
                  <a:pt x="5650" y="8923"/>
                </a:lnTo>
                <a:cubicBezTo>
                  <a:pt x="5437" y="8576"/>
                  <a:pt x="5144" y="8257"/>
                  <a:pt x="4797" y="7990"/>
                </a:cubicBezTo>
                <a:cubicBezTo>
                  <a:pt x="4744" y="7964"/>
                  <a:pt x="4717" y="7937"/>
                  <a:pt x="4664" y="7910"/>
                </a:cubicBezTo>
                <a:cubicBezTo>
                  <a:pt x="4091" y="7525"/>
                  <a:pt x="3451" y="7340"/>
                  <a:pt x="2834" y="7340"/>
                </a:cubicBezTo>
                <a:cubicBezTo>
                  <a:pt x="1958" y="7340"/>
                  <a:pt x="1130" y="7713"/>
                  <a:pt x="614" y="8417"/>
                </a:cubicBezTo>
                <a:cubicBezTo>
                  <a:pt x="161" y="9003"/>
                  <a:pt x="1" y="9775"/>
                  <a:pt x="161" y="10522"/>
                </a:cubicBezTo>
                <a:cubicBezTo>
                  <a:pt x="321" y="11321"/>
                  <a:pt x="774" y="12040"/>
                  <a:pt x="1466" y="12547"/>
                </a:cubicBezTo>
                <a:cubicBezTo>
                  <a:pt x="1493" y="12573"/>
                  <a:pt x="1546" y="12600"/>
                  <a:pt x="1600" y="12627"/>
                </a:cubicBezTo>
                <a:cubicBezTo>
                  <a:pt x="2172" y="13012"/>
                  <a:pt x="2809" y="13197"/>
                  <a:pt x="3422" y="13197"/>
                </a:cubicBezTo>
                <a:cubicBezTo>
                  <a:pt x="4293" y="13197"/>
                  <a:pt x="5118" y="12824"/>
                  <a:pt x="5650" y="12120"/>
                </a:cubicBezTo>
                <a:cubicBezTo>
                  <a:pt x="5677" y="12067"/>
                  <a:pt x="5730" y="11987"/>
                  <a:pt x="5783" y="11907"/>
                </a:cubicBezTo>
                <a:lnTo>
                  <a:pt x="5810" y="11854"/>
                </a:lnTo>
                <a:lnTo>
                  <a:pt x="15775" y="956"/>
                </a:lnTo>
                <a:cubicBezTo>
                  <a:pt x="15988" y="716"/>
                  <a:pt x="15962" y="370"/>
                  <a:pt x="15722" y="156"/>
                </a:cubicBezTo>
                <a:cubicBezTo>
                  <a:pt x="15695" y="130"/>
                  <a:pt x="15695" y="103"/>
                  <a:pt x="15669" y="103"/>
                </a:cubicBezTo>
                <a:cubicBezTo>
                  <a:pt x="15566" y="35"/>
                  <a:pt x="15448" y="0"/>
                  <a:pt x="15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5476775" y="1419175"/>
            <a:ext cx="29472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5A66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5793588" y="2486245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/>
          <p:nvPr/>
        </p:nvSpPr>
        <p:spPr>
          <a:xfrm rot="8100028">
            <a:off x="4140958" y="3541648"/>
            <a:ext cx="7027428" cy="5274103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4760063" y="62603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-1169617" y="3689201"/>
            <a:ext cx="2563661" cy="192404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1750920">
            <a:off x="7741133" y="-474652"/>
            <a:ext cx="2563672" cy="192409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10800000">
            <a:off x="-1046639" y="-73458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935725" y="390193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196825" y="442722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611825" y="177677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 rot="-5040342">
            <a:off x="4894718" y="947556"/>
            <a:ext cx="5651491" cy="424148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2"/>
          </p:nvPr>
        </p:nvSpPr>
        <p:spPr>
          <a:xfrm>
            <a:off x="1064825" y="1466600"/>
            <a:ext cx="3665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5A66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3"/>
          </p:nvPr>
        </p:nvSpPr>
        <p:spPr>
          <a:xfrm>
            <a:off x="1064825" y="2816921"/>
            <a:ext cx="327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5A66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1"/>
          </p:nvPr>
        </p:nvSpPr>
        <p:spPr>
          <a:xfrm>
            <a:off x="1064825" y="3179004"/>
            <a:ext cx="32724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4"/>
          </p:nvPr>
        </p:nvSpPr>
        <p:spPr>
          <a:xfrm>
            <a:off x="1064825" y="1828700"/>
            <a:ext cx="32724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2"/>
          <p:cNvSpPr/>
          <p:nvPr/>
        </p:nvSpPr>
        <p:spPr>
          <a:xfrm rot="-264107">
            <a:off x="-937337" y="3979524"/>
            <a:ext cx="2302914" cy="172836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10800000">
            <a:off x="8306013" y="-702676"/>
            <a:ext cx="1720277" cy="1720277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33138" y="4178750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8709736">
            <a:off x="3262395" y="-2668934"/>
            <a:ext cx="7093105" cy="532346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767400" cy="3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♫"/>
              <a:defRPr sz="1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2"/>
          </p:nvPr>
        </p:nvSpPr>
        <p:spPr>
          <a:xfrm>
            <a:off x="4716225" y="1215750"/>
            <a:ext cx="3708000" cy="3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♫"/>
              <a:defRPr sz="1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/>
          <p:nvPr/>
        </p:nvSpPr>
        <p:spPr>
          <a:xfrm rot="-10204224">
            <a:off x="-1995328" y="3730713"/>
            <a:ext cx="4820619" cy="361791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-1342626" y="-109218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-4240352">
            <a:off x="7608778" y="4235378"/>
            <a:ext cx="2208684" cy="165761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8526250" y="3045538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57450" y="3693563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157450" y="984650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8064275" y="68598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2"/>
          </p:nvPr>
        </p:nvSpPr>
        <p:spPr>
          <a:xfrm>
            <a:off x="996225" y="2508856"/>
            <a:ext cx="2175300" cy="1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996225" y="3404946"/>
            <a:ext cx="21753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3"/>
          </p:nvPr>
        </p:nvSpPr>
        <p:spPr>
          <a:xfrm>
            <a:off x="3454413" y="2509068"/>
            <a:ext cx="2175300" cy="1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4"/>
          </p:nvPr>
        </p:nvSpPr>
        <p:spPr>
          <a:xfrm>
            <a:off x="3454413" y="3404946"/>
            <a:ext cx="21753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5"/>
          </p:nvPr>
        </p:nvSpPr>
        <p:spPr>
          <a:xfrm>
            <a:off x="5912600" y="2508962"/>
            <a:ext cx="2175300" cy="1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6"/>
          </p:nvPr>
        </p:nvSpPr>
        <p:spPr>
          <a:xfrm>
            <a:off x="5912602" y="3404946"/>
            <a:ext cx="21753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/>
          <p:nvPr/>
        </p:nvSpPr>
        <p:spPr>
          <a:xfrm rot="-4499992">
            <a:off x="6451702" y="3639261"/>
            <a:ext cx="3446709" cy="258677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-488753" y="4228912"/>
            <a:ext cx="2269617" cy="170337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1198975" y="-1038579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1091975" y="438168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6850" y="117832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8424000" y="375013"/>
            <a:ext cx="411050" cy="510050"/>
          </a:xfrm>
          <a:custGeom>
            <a:avLst/>
            <a:gdLst/>
            <a:ahLst/>
            <a:cxnLst/>
            <a:rect l="l" t="t" r="r" b="b"/>
            <a:pathLst>
              <a:path w="16442" h="20402" extrusionOk="0">
                <a:moveTo>
                  <a:pt x="10899" y="0"/>
                </a:moveTo>
                <a:cubicBezTo>
                  <a:pt x="10579" y="27"/>
                  <a:pt x="10313" y="240"/>
                  <a:pt x="10233" y="560"/>
                </a:cubicBezTo>
                <a:lnTo>
                  <a:pt x="6529" y="14869"/>
                </a:lnTo>
                <a:lnTo>
                  <a:pt x="5650" y="14363"/>
                </a:lnTo>
                <a:cubicBezTo>
                  <a:pt x="5223" y="14096"/>
                  <a:pt x="4744" y="13936"/>
                  <a:pt x="4237" y="13883"/>
                </a:cubicBezTo>
                <a:cubicBezTo>
                  <a:pt x="4029" y="13848"/>
                  <a:pt x="3819" y="13831"/>
                  <a:pt x="3610" y="13831"/>
                </a:cubicBezTo>
                <a:cubicBezTo>
                  <a:pt x="2859" y="13831"/>
                  <a:pt x="2124" y="14052"/>
                  <a:pt x="1520" y="14469"/>
                </a:cubicBezTo>
                <a:cubicBezTo>
                  <a:pt x="774" y="14975"/>
                  <a:pt x="294" y="15748"/>
                  <a:pt x="161" y="16601"/>
                </a:cubicBezTo>
                <a:cubicBezTo>
                  <a:pt x="1" y="17640"/>
                  <a:pt x="427" y="18732"/>
                  <a:pt x="1306" y="19479"/>
                </a:cubicBezTo>
                <a:cubicBezTo>
                  <a:pt x="1866" y="19958"/>
                  <a:pt x="2559" y="20251"/>
                  <a:pt x="3305" y="20358"/>
                </a:cubicBezTo>
                <a:cubicBezTo>
                  <a:pt x="3501" y="20387"/>
                  <a:pt x="3696" y="20401"/>
                  <a:pt x="3889" y="20401"/>
                </a:cubicBezTo>
                <a:cubicBezTo>
                  <a:pt x="5627" y="20401"/>
                  <a:pt x="7142" y="19247"/>
                  <a:pt x="7382" y="17640"/>
                </a:cubicBezTo>
                <a:cubicBezTo>
                  <a:pt x="7382" y="17560"/>
                  <a:pt x="7382" y="17453"/>
                  <a:pt x="7408" y="17374"/>
                </a:cubicBezTo>
                <a:lnTo>
                  <a:pt x="7408" y="17294"/>
                </a:lnTo>
                <a:lnTo>
                  <a:pt x="11006" y="3278"/>
                </a:lnTo>
                <a:lnTo>
                  <a:pt x="11991" y="4637"/>
                </a:lnTo>
                <a:cubicBezTo>
                  <a:pt x="12258" y="4983"/>
                  <a:pt x="12524" y="5303"/>
                  <a:pt x="12791" y="5516"/>
                </a:cubicBezTo>
                <a:cubicBezTo>
                  <a:pt x="12977" y="5676"/>
                  <a:pt x="13164" y="5809"/>
                  <a:pt x="13350" y="5916"/>
                </a:cubicBezTo>
                <a:cubicBezTo>
                  <a:pt x="13457" y="5969"/>
                  <a:pt x="13564" y="6049"/>
                  <a:pt x="13643" y="6129"/>
                </a:cubicBezTo>
                <a:cubicBezTo>
                  <a:pt x="14123" y="6529"/>
                  <a:pt x="14523" y="7301"/>
                  <a:pt x="14683" y="8127"/>
                </a:cubicBezTo>
                <a:cubicBezTo>
                  <a:pt x="14816" y="8740"/>
                  <a:pt x="14976" y="10286"/>
                  <a:pt x="13857" y="11618"/>
                </a:cubicBezTo>
                <a:cubicBezTo>
                  <a:pt x="13617" y="11911"/>
                  <a:pt x="13643" y="12364"/>
                  <a:pt x="13937" y="12631"/>
                </a:cubicBezTo>
                <a:cubicBezTo>
                  <a:pt x="14075" y="12723"/>
                  <a:pt x="14234" y="12796"/>
                  <a:pt x="14396" y="12796"/>
                </a:cubicBezTo>
                <a:cubicBezTo>
                  <a:pt x="14420" y="12796"/>
                  <a:pt x="14445" y="12794"/>
                  <a:pt x="14469" y="12790"/>
                </a:cubicBezTo>
                <a:cubicBezTo>
                  <a:pt x="14656" y="12764"/>
                  <a:pt x="14843" y="12684"/>
                  <a:pt x="14949" y="12551"/>
                </a:cubicBezTo>
                <a:cubicBezTo>
                  <a:pt x="16015" y="11272"/>
                  <a:pt x="16441" y="9566"/>
                  <a:pt x="16095" y="7861"/>
                </a:cubicBezTo>
                <a:cubicBezTo>
                  <a:pt x="15882" y="6689"/>
                  <a:pt x="15322" y="5676"/>
                  <a:pt x="14603" y="5037"/>
                </a:cubicBezTo>
                <a:cubicBezTo>
                  <a:pt x="14416" y="4877"/>
                  <a:pt x="14230" y="4743"/>
                  <a:pt x="14016" y="4637"/>
                </a:cubicBezTo>
                <a:cubicBezTo>
                  <a:pt x="13910" y="4584"/>
                  <a:pt x="13803" y="4504"/>
                  <a:pt x="13697" y="4424"/>
                </a:cubicBezTo>
                <a:cubicBezTo>
                  <a:pt x="12897" y="3731"/>
                  <a:pt x="12018" y="1892"/>
                  <a:pt x="11618" y="533"/>
                </a:cubicBezTo>
                <a:cubicBezTo>
                  <a:pt x="11565" y="400"/>
                  <a:pt x="11485" y="267"/>
                  <a:pt x="11379" y="187"/>
                </a:cubicBezTo>
                <a:cubicBezTo>
                  <a:pt x="11245" y="80"/>
                  <a:pt x="11085" y="0"/>
                  <a:pt x="10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rot="1669946">
            <a:off x="5240810" y="-2131595"/>
            <a:ext cx="6366379" cy="438530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 rot="-2547566" flipH="1">
            <a:off x="-3337970" y="714928"/>
            <a:ext cx="4824282" cy="362062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2"/>
          </p:nvPr>
        </p:nvSpPr>
        <p:spPr>
          <a:xfrm>
            <a:off x="2424850" y="1770650"/>
            <a:ext cx="1827300" cy="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2424850" y="2112927"/>
            <a:ext cx="18273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3"/>
          </p:nvPr>
        </p:nvSpPr>
        <p:spPr>
          <a:xfrm>
            <a:off x="5831576" y="1770650"/>
            <a:ext cx="1827300" cy="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4"/>
          </p:nvPr>
        </p:nvSpPr>
        <p:spPr>
          <a:xfrm>
            <a:off x="5831575" y="2112927"/>
            <a:ext cx="18273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5"/>
          </p:nvPr>
        </p:nvSpPr>
        <p:spPr>
          <a:xfrm>
            <a:off x="2424850" y="3156432"/>
            <a:ext cx="182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6"/>
          </p:nvPr>
        </p:nvSpPr>
        <p:spPr>
          <a:xfrm>
            <a:off x="2424850" y="3508222"/>
            <a:ext cx="18273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7"/>
          </p:nvPr>
        </p:nvSpPr>
        <p:spPr>
          <a:xfrm>
            <a:off x="5831579" y="3156432"/>
            <a:ext cx="182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8"/>
          </p:nvPr>
        </p:nvSpPr>
        <p:spPr>
          <a:xfrm>
            <a:off x="5831575" y="3508222"/>
            <a:ext cx="18273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/>
          <p:nvPr/>
        </p:nvSpPr>
        <p:spPr>
          <a:xfrm rot="1223463">
            <a:off x="-1127542" y="3173808"/>
            <a:ext cx="2563673" cy="192405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 flipH="1">
            <a:off x="8181973" y="-960226"/>
            <a:ext cx="1977848" cy="1977825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8341725" y="2306475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8424000" y="1618250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 rot="3621243">
            <a:off x="7835271" y="3638413"/>
            <a:ext cx="2563677" cy="192407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rot="-5399978">
            <a:off x="3540688" y="406147"/>
            <a:ext cx="6376485" cy="478562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title" idx="2"/>
          </p:nvPr>
        </p:nvSpPr>
        <p:spPr>
          <a:xfrm>
            <a:off x="720002" y="1387440"/>
            <a:ext cx="3136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subTitle" idx="1"/>
          </p:nvPr>
        </p:nvSpPr>
        <p:spPr>
          <a:xfrm>
            <a:off x="720002" y="1668896"/>
            <a:ext cx="313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 idx="3"/>
          </p:nvPr>
        </p:nvSpPr>
        <p:spPr>
          <a:xfrm>
            <a:off x="720007" y="3041320"/>
            <a:ext cx="3136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4"/>
          </p:nvPr>
        </p:nvSpPr>
        <p:spPr>
          <a:xfrm>
            <a:off x="720000" y="3322778"/>
            <a:ext cx="313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 idx="5"/>
          </p:nvPr>
        </p:nvSpPr>
        <p:spPr>
          <a:xfrm>
            <a:off x="720002" y="2214070"/>
            <a:ext cx="3136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ubTitle" idx="6"/>
          </p:nvPr>
        </p:nvSpPr>
        <p:spPr>
          <a:xfrm>
            <a:off x="720002" y="2495511"/>
            <a:ext cx="313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 idx="7"/>
          </p:nvPr>
        </p:nvSpPr>
        <p:spPr>
          <a:xfrm>
            <a:off x="720007" y="3868589"/>
            <a:ext cx="3136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ubTitle" idx="8"/>
          </p:nvPr>
        </p:nvSpPr>
        <p:spPr>
          <a:xfrm>
            <a:off x="720000" y="4150033"/>
            <a:ext cx="313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6"/>
          <p:cNvSpPr/>
          <p:nvPr/>
        </p:nvSpPr>
        <p:spPr>
          <a:xfrm rot="9000037">
            <a:off x="5162071" y="3025871"/>
            <a:ext cx="4820638" cy="361790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/>
          <p:nvPr/>
        </p:nvSpPr>
        <p:spPr>
          <a:xfrm rot="-7200020" flipH="1">
            <a:off x="-1144470" y="4080819"/>
            <a:ext cx="2208691" cy="165761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-1198975" y="-1038579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 rot="3868449">
            <a:off x="-2480045" y="-350761"/>
            <a:ext cx="5651487" cy="424147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title" idx="2"/>
          </p:nvPr>
        </p:nvSpPr>
        <p:spPr>
          <a:xfrm>
            <a:off x="1101175" y="1835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1101175" y="22019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3"/>
          </p:nvPr>
        </p:nvSpPr>
        <p:spPr>
          <a:xfrm>
            <a:off x="3578948" y="1835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subTitle" idx="4"/>
          </p:nvPr>
        </p:nvSpPr>
        <p:spPr>
          <a:xfrm>
            <a:off x="3578948" y="22019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title" idx="5"/>
          </p:nvPr>
        </p:nvSpPr>
        <p:spPr>
          <a:xfrm>
            <a:off x="1101175" y="3192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6"/>
          </p:nvPr>
        </p:nvSpPr>
        <p:spPr>
          <a:xfrm>
            <a:off x="1101175" y="35591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title" idx="7"/>
          </p:nvPr>
        </p:nvSpPr>
        <p:spPr>
          <a:xfrm>
            <a:off x="3578948" y="3192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8"/>
          </p:nvPr>
        </p:nvSpPr>
        <p:spPr>
          <a:xfrm>
            <a:off x="3578948" y="35591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title" idx="9"/>
          </p:nvPr>
        </p:nvSpPr>
        <p:spPr>
          <a:xfrm>
            <a:off x="6056727" y="1835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ubTitle" idx="13"/>
          </p:nvPr>
        </p:nvSpPr>
        <p:spPr>
          <a:xfrm>
            <a:off x="6056727" y="22019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title" idx="14"/>
          </p:nvPr>
        </p:nvSpPr>
        <p:spPr>
          <a:xfrm>
            <a:off x="6056727" y="3192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5A66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15"/>
          </p:nvPr>
        </p:nvSpPr>
        <p:spPr>
          <a:xfrm>
            <a:off x="6056727" y="355910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292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/>
          <p:nvPr/>
        </p:nvSpPr>
        <p:spPr>
          <a:xfrm rot="1223463">
            <a:off x="7747658" y="-687617"/>
            <a:ext cx="2563673" cy="192405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 rot="7473395">
            <a:off x="8016144" y="4457861"/>
            <a:ext cx="1634791" cy="122693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820575" y="375013"/>
            <a:ext cx="411050" cy="510050"/>
          </a:xfrm>
          <a:custGeom>
            <a:avLst/>
            <a:gdLst/>
            <a:ahLst/>
            <a:cxnLst/>
            <a:rect l="l" t="t" r="r" b="b"/>
            <a:pathLst>
              <a:path w="16442" h="20402" extrusionOk="0">
                <a:moveTo>
                  <a:pt x="10899" y="0"/>
                </a:moveTo>
                <a:cubicBezTo>
                  <a:pt x="10579" y="27"/>
                  <a:pt x="10313" y="240"/>
                  <a:pt x="10233" y="560"/>
                </a:cubicBezTo>
                <a:lnTo>
                  <a:pt x="6529" y="14869"/>
                </a:lnTo>
                <a:lnTo>
                  <a:pt x="5650" y="14363"/>
                </a:lnTo>
                <a:cubicBezTo>
                  <a:pt x="5223" y="14096"/>
                  <a:pt x="4744" y="13936"/>
                  <a:pt x="4237" y="13883"/>
                </a:cubicBezTo>
                <a:cubicBezTo>
                  <a:pt x="4029" y="13848"/>
                  <a:pt x="3819" y="13831"/>
                  <a:pt x="3610" y="13831"/>
                </a:cubicBezTo>
                <a:cubicBezTo>
                  <a:pt x="2859" y="13831"/>
                  <a:pt x="2124" y="14052"/>
                  <a:pt x="1520" y="14469"/>
                </a:cubicBezTo>
                <a:cubicBezTo>
                  <a:pt x="774" y="14975"/>
                  <a:pt x="294" y="15748"/>
                  <a:pt x="161" y="16601"/>
                </a:cubicBezTo>
                <a:cubicBezTo>
                  <a:pt x="1" y="17640"/>
                  <a:pt x="427" y="18732"/>
                  <a:pt x="1306" y="19479"/>
                </a:cubicBezTo>
                <a:cubicBezTo>
                  <a:pt x="1866" y="19958"/>
                  <a:pt x="2559" y="20251"/>
                  <a:pt x="3305" y="20358"/>
                </a:cubicBezTo>
                <a:cubicBezTo>
                  <a:pt x="3501" y="20387"/>
                  <a:pt x="3696" y="20401"/>
                  <a:pt x="3889" y="20401"/>
                </a:cubicBezTo>
                <a:cubicBezTo>
                  <a:pt x="5627" y="20401"/>
                  <a:pt x="7142" y="19247"/>
                  <a:pt x="7382" y="17640"/>
                </a:cubicBezTo>
                <a:cubicBezTo>
                  <a:pt x="7382" y="17560"/>
                  <a:pt x="7382" y="17453"/>
                  <a:pt x="7408" y="17374"/>
                </a:cubicBezTo>
                <a:lnTo>
                  <a:pt x="7408" y="17294"/>
                </a:lnTo>
                <a:lnTo>
                  <a:pt x="11006" y="3278"/>
                </a:lnTo>
                <a:lnTo>
                  <a:pt x="11991" y="4637"/>
                </a:lnTo>
                <a:cubicBezTo>
                  <a:pt x="12258" y="4983"/>
                  <a:pt x="12524" y="5303"/>
                  <a:pt x="12791" y="5516"/>
                </a:cubicBezTo>
                <a:cubicBezTo>
                  <a:pt x="12977" y="5676"/>
                  <a:pt x="13164" y="5809"/>
                  <a:pt x="13350" y="5916"/>
                </a:cubicBezTo>
                <a:cubicBezTo>
                  <a:pt x="13457" y="5969"/>
                  <a:pt x="13564" y="6049"/>
                  <a:pt x="13643" y="6129"/>
                </a:cubicBezTo>
                <a:cubicBezTo>
                  <a:pt x="14123" y="6529"/>
                  <a:pt x="14523" y="7301"/>
                  <a:pt x="14683" y="8127"/>
                </a:cubicBezTo>
                <a:cubicBezTo>
                  <a:pt x="14816" y="8740"/>
                  <a:pt x="14976" y="10286"/>
                  <a:pt x="13857" y="11618"/>
                </a:cubicBezTo>
                <a:cubicBezTo>
                  <a:pt x="13617" y="11911"/>
                  <a:pt x="13643" y="12364"/>
                  <a:pt x="13937" y="12631"/>
                </a:cubicBezTo>
                <a:cubicBezTo>
                  <a:pt x="14075" y="12723"/>
                  <a:pt x="14234" y="12796"/>
                  <a:pt x="14396" y="12796"/>
                </a:cubicBezTo>
                <a:cubicBezTo>
                  <a:pt x="14420" y="12796"/>
                  <a:pt x="14445" y="12794"/>
                  <a:pt x="14469" y="12790"/>
                </a:cubicBezTo>
                <a:cubicBezTo>
                  <a:pt x="14656" y="12764"/>
                  <a:pt x="14843" y="12684"/>
                  <a:pt x="14949" y="12551"/>
                </a:cubicBezTo>
                <a:cubicBezTo>
                  <a:pt x="16015" y="11272"/>
                  <a:pt x="16441" y="9566"/>
                  <a:pt x="16095" y="7861"/>
                </a:cubicBezTo>
                <a:cubicBezTo>
                  <a:pt x="15882" y="6689"/>
                  <a:pt x="15322" y="5676"/>
                  <a:pt x="14603" y="5037"/>
                </a:cubicBezTo>
                <a:cubicBezTo>
                  <a:pt x="14416" y="4877"/>
                  <a:pt x="14230" y="4743"/>
                  <a:pt x="14016" y="4637"/>
                </a:cubicBezTo>
                <a:cubicBezTo>
                  <a:pt x="13910" y="4584"/>
                  <a:pt x="13803" y="4504"/>
                  <a:pt x="13697" y="4424"/>
                </a:cubicBezTo>
                <a:cubicBezTo>
                  <a:pt x="12897" y="3731"/>
                  <a:pt x="12018" y="1892"/>
                  <a:pt x="11618" y="533"/>
                </a:cubicBezTo>
                <a:cubicBezTo>
                  <a:pt x="11565" y="400"/>
                  <a:pt x="11485" y="267"/>
                  <a:pt x="11379" y="187"/>
                </a:cubicBezTo>
                <a:cubicBezTo>
                  <a:pt x="11245" y="80"/>
                  <a:pt x="11085" y="0"/>
                  <a:pt x="10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446850" y="117832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 rot="10800000">
            <a:off x="-1328826" y="4196295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title" idx="2"/>
          </p:nvPr>
        </p:nvSpPr>
        <p:spPr>
          <a:xfrm>
            <a:off x="1776750" y="1324835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776749" y="1656342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75572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28"/>
          <p:cNvSpPr txBox="1">
            <a:spLocks noGrp="1"/>
          </p:cNvSpPr>
          <p:nvPr>
            <p:ph type="title" idx="4"/>
          </p:nvPr>
        </p:nvSpPr>
        <p:spPr>
          <a:xfrm>
            <a:off x="1776750" y="2133873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5"/>
          </p:nvPr>
        </p:nvSpPr>
        <p:spPr>
          <a:xfrm>
            <a:off x="1776749" y="2465383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284613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7"/>
          </p:nvPr>
        </p:nvSpPr>
        <p:spPr>
          <a:xfrm>
            <a:off x="1776750" y="2942909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8"/>
          </p:nvPr>
        </p:nvSpPr>
        <p:spPr>
          <a:xfrm>
            <a:off x="1776749" y="3274421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093651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title" idx="13"/>
          </p:nvPr>
        </p:nvSpPr>
        <p:spPr>
          <a:xfrm>
            <a:off x="1776750" y="3751946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ubTitle" idx="14"/>
          </p:nvPr>
        </p:nvSpPr>
        <p:spPr>
          <a:xfrm>
            <a:off x="1776749" y="4083461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3902690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 idx="16"/>
          </p:nvPr>
        </p:nvSpPr>
        <p:spPr>
          <a:xfrm>
            <a:off x="5341050" y="1324835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17"/>
          </p:nvPr>
        </p:nvSpPr>
        <p:spPr>
          <a:xfrm>
            <a:off x="5341049" y="1656342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title" idx="18" hasCustomPrompt="1"/>
          </p:nvPr>
        </p:nvSpPr>
        <p:spPr>
          <a:xfrm>
            <a:off x="4284300" y="1475572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28"/>
          <p:cNvSpPr txBox="1">
            <a:spLocks noGrp="1"/>
          </p:cNvSpPr>
          <p:nvPr>
            <p:ph type="title" idx="19"/>
          </p:nvPr>
        </p:nvSpPr>
        <p:spPr>
          <a:xfrm>
            <a:off x="5341050" y="2133873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20"/>
          </p:nvPr>
        </p:nvSpPr>
        <p:spPr>
          <a:xfrm>
            <a:off x="5341049" y="2465383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title" idx="21" hasCustomPrompt="1"/>
          </p:nvPr>
        </p:nvSpPr>
        <p:spPr>
          <a:xfrm>
            <a:off x="4284300" y="2284613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22"/>
          </p:nvPr>
        </p:nvSpPr>
        <p:spPr>
          <a:xfrm>
            <a:off x="5341050" y="2942909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23"/>
          </p:nvPr>
        </p:nvSpPr>
        <p:spPr>
          <a:xfrm>
            <a:off x="5341049" y="3274421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24" hasCustomPrompt="1"/>
          </p:nvPr>
        </p:nvSpPr>
        <p:spPr>
          <a:xfrm>
            <a:off x="4284300" y="3093651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25"/>
          </p:nvPr>
        </p:nvSpPr>
        <p:spPr>
          <a:xfrm>
            <a:off x="5341050" y="3751946"/>
            <a:ext cx="23958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26"/>
          </p:nvPr>
        </p:nvSpPr>
        <p:spPr>
          <a:xfrm>
            <a:off x="5341049" y="4083461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title" idx="27" hasCustomPrompt="1"/>
          </p:nvPr>
        </p:nvSpPr>
        <p:spPr>
          <a:xfrm>
            <a:off x="4284300" y="3902690"/>
            <a:ext cx="9450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28"/>
          <p:cNvSpPr/>
          <p:nvPr/>
        </p:nvSpPr>
        <p:spPr>
          <a:xfrm rot="10147021">
            <a:off x="5052059" y="-1395271"/>
            <a:ext cx="5651461" cy="424149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"/>
          <p:cNvSpPr/>
          <p:nvPr/>
        </p:nvSpPr>
        <p:spPr>
          <a:xfrm rot="-566964">
            <a:off x="7260356" y="-1177568"/>
            <a:ext cx="2582265" cy="193801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/>
          <p:nvPr/>
        </p:nvSpPr>
        <p:spPr>
          <a:xfrm rot="10800000">
            <a:off x="7869024" y="387452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"/>
          <p:cNvSpPr/>
          <p:nvPr/>
        </p:nvSpPr>
        <p:spPr>
          <a:xfrm rot="-282127">
            <a:off x="-791120" y="4015379"/>
            <a:ext cx="2208695" cy="165761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237125" y="3289138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107700" y="3573575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509925" y="53998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accent6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title" hasCustomPrompt="1"/>
          </p:nvPr>
        </p:nvSpPr>
        <p:spPr>
          <a:xfrm>
            <a:off x="720000" y="789625"/>
            <a:ext cx="4506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subTitle" idx="1"/>
          </p:nvPr>
        </p:nvSpPr>
        <p:spPr>
          <a:xfrm>
            <a:off x="720000" y="1373027"/>
            <a:ext cx="4506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73715"/>
            <a:ext cx="4506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3"/>
          </p:nvPr>
        </p:nvSpPr>
        <p:spPr>
          <a:xfrm>
            <a:off x="720000" y="2674051"/>
            <a:ext cx="4506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85047"/>
            <a:ext cx="4506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5"/>
          </p:nvPr>
        </p:nvSpPr>
        <p:spPr>
          <a:xfrm>
            <a:off x="720000" y="3993874"/>
            <a:ext cx="4506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6" name="Google Shape;316;p29"/>
          <p:cNvSpPr/>
          <p:nvPr/>
        </p:nvSpPr>
        <p:spPr>
          <a:xfrm rot="-4911483" flipH="1">
            <a:off x="7575020" y="-642902"/>
            <a:ext cx="2563683" cy="192406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9"/>
          <p:cNvSpPr/>
          <p:nvPr/>
        </p:nvSpPr>
        <p:spPr>
          <a:xfrm rot="-10193437" flipH="1">
            <a:off x="-563221" y="-361582"/>
            <a:ext cx="1634809" cy="122691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8093543" y="377477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 rot="7545363" flipH="1">
            <a:off x="-2874144" y="2317708"/>
            <a:ext cx="5651474" cy="424147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title" idx="2"/>
          </p:nvPr>
        </p:nvSpPr>
        <p:spPr>
          <a:xfrm>
            <a:off x="884364" y="3578075"/>
            <a:ext cx="23958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subTitle" idx="1"/>
          </p:nvPr>
        </p:nvSpPr>
        <p:spPr>
          <a:xfrm>
            <a:off x="884364" y="3926030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 idx="3" hasCustomPrompt="1"/>
          </p:nvPr>
        </p:nvSpPr>
        <p:spPr>
          <a:xfrm>
            <a:off x="1464564" y="3067411"/>
            <a:ext cx="12354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 idx="4"/>
          </p:nvPr>
        </p:nvSpPr>
        <p:spPr>
          <a:xfrm>
            <a:off x="3374100" y="3578075"/>
            <a:ext cx="23958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5"/>
          </p:nvPr>
        </p:nvSpPr>
        <p:spPr>
          <a:xfrm>
            <a:off x="3374100" y="3926030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6" hasCustomPrompt="1"/>
          </p:nvPr>
        </p:nvSpPr>
        <p:spPr>
          <a:xfrm>
            <a:off x="3954300" y="3067411"/>
            <a:ext cx="12354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 idx="7"/>
          </p:nvPr>
        </p:nvSpPr>
        <p:spPr>
          <a:xfrm>
            <a:off x="5859914" y="3578075"/>
            <a:ext cx="23958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8"/>
          </p:nvPr>
        </p:nvSpPr>
        <p:spPr>
          <a:xfrm>
            <a:off x="5859914" y="3926030"/>
            <a:ext cx="23958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9" hasCustomPrompt="1"/>
          </p:nvPr>
        </p:nvSpPr>
        <p:spPr>
          <a:xfrm>
            <a:off x="6388214" y="3067411"/>
            <a:ext cx="13392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30"/>
          <p:cNvSpPr/>
          <p:nvPr/>
        </p:nvSpPr>
        <p:spPr>
          <a:xfrm rot="-3818839">
            <a:off x="-3515540" y="-2355727"/>
            <a:ext cx="7027434" cy="527410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"/>
          <p:cNvSpPr/>
          <p:nvPr/>
        </p:nvSpPr>
        <p:spPr>
          <a:xfrm rot="1800044">
            <a:off x="450871" y="4381697"/>
            <a:ext cx="538263" cy="43751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/>
          <p:nvPr/>
        </p:nvSpPr>
        <p:spPr>
          <a:xfrm rot="-6026402">
            <a:off x="7500548" y="4139884"/>
            <a:ext cx="2563647" cy="192403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 rot="147989">
            <a:off x="-1283656" y="4139864"/>
            <a:ext cx="2563659" cy="192410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7871584" y="-811362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 rot="-899960">
            <a:off x="383293" y="1050025"/>
            <a:ext cx="213844" cy="456311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8307184" y="191783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♫"/>
              <a:defRPr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000281" y="3778567"/>
            <a:ext cx="2748385" cy="206268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866925" y="-639825"/>
            <a:ext cx="1720277" cy="1720277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535893">
            <a:off x="7917613" y="-506460"/>
            <a:ext cx="2302914" cy="172836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399975">
            <a:off x="5674364" y="2368396"/>
            <a:ext cx="5651445" cy="4241481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33125" y="3319538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24000" y="4345500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30938" y="53998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-4093747">
            <a:off x="4219216" y="-599602"/>
            <a:ext cx="6557923" cy="492179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42948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720000" y="17231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1"/>
          <p:cNvSpPr/>
          <p:nvPr/>
        </p:nvSpPr>
        <p:spPr>
          <a:xfrm rot="-258670">
            <a:off x="-1458999" y="3320927"/>
            <a:ext cx="3593275" cy="269674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1"/>
          <p:cNvSpPr/>
          <p:nvPr/>
        </p:nvSpPr>
        <p:spPr>
          <a:xfrm rot="8650150">
            <a:off x="5292604" y="2409063"/>
            <a:ext cx="5338977" cy="400688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 rot="10800000">
            <a:off x="6703374" y="-132858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 rot="6981161">
            <a:off x="4140953" y="2604782"/>
            <a:ext cx="7027434" cy="527410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601525" y="111273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 rot="4773598">
            <a:off x="-1043048" y="-474612"/>
            <a:ext cx="2563647" cy="192403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 rot="-10652011">
            <a:off x="7741144" y="-474663"/>
            <a:ext cx="2563659" cy="192410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 rot="10800000">
            <a:off x="-1168139" y="408297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8424000" y="4082963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533138" y="2605300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 rot="6300008">
            <a:off x="-1224068" y="-1185454"/>
            <a:ext cx="3446709" cy="258677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 rot="10800000">
            <a:off x="7798866" y="-925453"/>
            <a:ext cx="2269617" cy="170337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 rot="10800000">
            <a:off x="7774815" y="3778306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1091975" y="4381688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46850" y="1178325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8218475" y="1740988"/>
            <a:ext cx="411050" cy="510050"/>
          </a:xfrm>
          <a:custGeom>
            <a:avLst/>
            <a:gdLst/>
            <a:ahLst/>
            <a:cxnLst/>
            <a:rect l="l" t="t" r="r" b="b"/>
            <a:pathLst>
              <a:path w="16442" h="20402" extrusionOk="0">
                <a:moveTo>
                  <a:pt x="10899" y="0"/>
                </a:moveTo>
                <a:cubicBezTo>
                  <a:pt x="10579" y="27"/>
                  <a:pt x="10313" y="240"/>
                  <a:pt x="10233" y="560"/>
                </a:cubicBezTo>
                <a:lnTo>
                  <a:pt x="6529" y="14869"/>
                </a:lnTo>
                <a:lnTo>
                  <a:pt x="5650" y="14363"/>
                </a:lnTo>
                <a:cubicBezTo>
                  <a:pt x="5223" y="14096"/>
                  <a:pt x="4744" y="13936"/>
                  <a:pt x="4237" y="13883"/>
                </a:cubicBezTo>
                <a:cubicBezTo>
                  <a:pt x="4029" y="13848"/>
                  <a:pt x="3819" y="13831"/>
                  <a:pt x="3610" y="13831"/>
                </a:cubicBezTo>
                <a:cubicBezTo>
                  <a:pt x="2859" y="13831"/>
                  <a:pt x="2124" y="14052"/>
                  <a:pt x="1520" y="14469"/>
                </a:cubicBezTo>
                <a:cubicBezTo>
                  <a:pt x="774" y="14975"/>
                  <a:pt x="294" y="15748"/>
                  <a:pt x="161" y="16601"/>
                </a:cubicBezTo>
                <a:cubicBezTo>
                  <a:pt x="1" y="17640"/>
                  <a:pt x="427" y="18732"/>
                  <a:pt x="1306" y="19479"/>
                </a:cubicBezTo>
                <a:cubicBezTo>
                  <a:pt x="1866" y="19958"/>
                  <a:pt x="2559" y="20251"/>
                  <a:pt x="3305" y="20358"/>
                </a:cubicBezTo>
                <a:cubicBezTo>
                  <a:pt x="3501" y="20387"/>
                  <a:pt x="3696" y="20401"/>
                  <a:pt x="3889" y="20401"/>
                </a:cubicBezTo>
                <a:cubicBezTo>
                  <a:pt x="5627" y="20401"/>
                  <a:pt x="7142" y="19247"/>
                  <a:pt x="7382" y="17640"/>
                </a:cubicBezTo>
                <a:cubicBezTo>
                  <a:pt x="7382" y="17560"/>
                  <a:pt x="7382" y="17453"/>
                  <a:pt x="7408" y="17374"/>
                </a:cubicBezTo>
                <a:lnTo>
                  <a:pt x="7408" y="17294"/>
                </a:lnTo>
                <a:lnTo>
                  <a:pt x="11006" y="3278"/>
                </a:lnTo>
                <a:lnTo>
                  <a:pt x="11991" y="4637"/>
                </a:lnTo>
                <a:cubicBezTo>
                  <a:pt x="12258" y="4983"/>
                  <a:pt x="12524" y="5303"/>
                  <a:pt x="12791" y="5516"/>
                </a:cubicBezTo>
                <a:cubicBezTo>
                  <a:pt x="12977" y="5676"/>
                  <a:pt x="13164" y="5809"/>
                  <a:pt x="13350" y="5916"/>
                </a:cubicBezTo>
                <a:cubicBezTo>
                  <a:pt x="13457" y="5969"/>
                  <a:pt x="13564" y="6049"/>
                  <a:pt x="13643" y="6129"/>
                </a:cubicBezTo>
                <a:cubicBezTo>
                  <a:pt x="14123" y="6529"/>
                  <a:pt x="14523" y="7301"/>
                  <a:pt x="14683" y="8127"/>
                </a:cubicBezTo>
                <a:cubicBezTo>
                  <a:pt x="14816" y="8740"/>
                  <a:pt x="14976" y="10286"/>
                  <a:pt x="13857" y="11618"/>
                </a:cubicBezTo>
                <a:cubicBezTo>
                  <a:pt x="13617" y="11911"/>
                  <a:pt x="13643" y="12364"/>
                  <a:pt x="13937" y="12631"/>
                </a:cubicBezTo>
                <a:cubicBezTo>
                  <a:pt x="14075" y="12723"/>
                  <a:pt x="14234" y="12796"/>
                  <a:pt x="14396" y="12796"/>
                </a:cubicBezTo>
                <a:cubicBezTo>
                  <a:pt x="14420" y="12796"/>
                  <a:pt x="14445" y="12794"/>
                  <a:pt x="14469" y="12790"/>
                </a:cubicBezTo>
                <a:cubicBezTo>
                  <a:pt x="14656" y="12764"/>
                  <a:pt x="14843" y="12684"/>
                  <a:pt x="14949" y="12551"/>
                </a:cubicBezTo>
                <a:cubicBezTo>
                  <a:pt x="16015" y="11272"/>
                  <a:pt x="16441" y="9566"/>
                  <a:pt x="16095" y="7861"/>
                </a:cubicBezTo>
                <a:cubicBezTo>
                  <a:pt x="15882" y="6689"/>
                  <a:pt x="15322" y="5676"/>
                  <a:pt x="14603" y="5037"/>
                </a:cubicBezTo>
                <a:cubicBezTo>
                  <a:pt x="14416" y="4877"/>
                  <a:pt x="14230" y="4743"/>
                  <a:pt x="14016" y="4637"/>
                </a:cubicBezTo>
                <a:cubicBezTo>
                  <a:pt x="13910" y="4584"/>
                  <a:pt x="13803" y="4504"/>
                  <a:pt x="13697" y="4424"/>
                </a:cubicBezTo>
                <a:cubicBezTo>
                  <a:pt x="12897" y="3731"/>
                  <a:pt x="12018" y="1892"/>
                  <a:pt x="11618" y="533"/>
                </a:cubicBezTo>
                <a:cubicBezTo>
                  <a:pt x="11565" y="400"/>
                  <a:pt x="11485" y="267"/>
                  <a:pt x="11379" y="187"/>
                </a:cubicBezTo>
                <a:cubicBezTo>
                  <a:pt x="11245" y="80"/>
                  <a:pt x="11085" y="0"/>
                  <a:pt x="10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 rot="-10571080">
            <a:off x="-2683905" y="2744504"/>
            <a:ext cx="6366387" cy="438529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bg>
      <p:bgPr>
        <a:solidFill>
          <a:schemeClr val="lt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 rot="4996854">
            <a:off x="-2443023" y="-806854"/>
            <a:ext cx="5651512" cy="424147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 rot="-3851435">
            <a:off x="7518069" y="4296891"/>
            <a:ext cx="2302936" cy="172838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-463872">
            <a:off x="-991459" y="3781446"/>
            <a:ext cx="2748394" cy="206269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 rot="10800000">
            <a:off x="7976451" y="-1019426"/>
            <a:ext cx="2429924" cy="2429951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719988" y="321413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802275" y="3748213"/>
            <a:ext cx="373725" cy="422375"/>
          </a:xfrm>
          <a:custGeom>
            <a:avLst/>
            <a:gdLst/>
            <a:ahLst/>
            <a:cxnLst/>
            <a:rect l="l" t="t" r="r" b="b"/>
            <a:pathLst>
              <a:path w="14949" h="16895" extrusionOk="0">
                <a:moveTo>
                  <a:pt x="6395" y="1"/>
                </a:moveTo>
                <a:cubicBezTo>
                  <a:pt x="6342" y="1"/>
                  <a:pt x="6289" y="28"/>
                  <a:pt x="6236" y="54"/>
                </a:cubicBezTo>
                <a:cubicBezTo>
                  <a:pt x="6156" y="108"/>
                  <a:pt x="6076" y="187"/>
                  <a:pt x="6049" y="294"/>
                </a:cubicBezTo>
                <a:lnTo>
                  <a:pt x="4184" y="10020"/>
                </a:lnTo>
                <a:lnTo>
                  <a:pt x="3411" y="9620"/>
                </a:lnTo>
                <a:cubicBezTo>
                  <a:pt x="3118" y="9460"/>
                  <a:pt x="2825" y="9380"/>
                  <a:pt x="2478" y="9354"/>
                </a:cubicBezTo>
                <a:lnTo>
                  <a:pt x="2265" y="9354"/>
                </a:lnTo>
                <a:cubicBezTo>
                  <a:pt x="1093" y="9354"/>
                  <a:pt x="134" y="10126"/>
                  <a:pt x="54" y="11192"/>
                </a:cubicBezTo>
                <a:cubicBezTo>
                  <a:pt x="0" y="11725"/>
                  <a:pt x="187" y="12231"/>
                  <a:pt x="587" y="12658"/>
                </a:cubicBezTo>
                <a:cubicBezTo>
                  <a:pt x="986" y="13084"/>
                  <a:pt x="1519" y="13350"/>
                  <a:pt x="2132" y="13404"/>
                </a:cubicBezTo>
                <a:lnTo>
                  <a:pt x="2345" y="13404"/>
                </a:lnTo>
                <a:cubicBezTo>
                  <a:pt x="3491" y="13404"/>
                  <a:pt x="4424" y="12658"/>
                  <a:pt x="4557" y="11645"/>
                </a:cubicBezTo>
                <a:lnTo>
                  <a:pt x="4557" y="11619"/>
                </a:lnTo>
                <a:cubicBezTo>
                  <a:pt x="4557" y="11619"/>
                  <a:pt x="4584" y="11565"/>
                  <a:pt x="4584" y="11565"/>
                </a:cubicBezTo>
                <a:lnTo>
                  <a:pt x="6102" y="3705"/>
                </a:lnTo>
                <a:lnTo>
                  <a:pt x="13723" y="7195"/>
                </a:lnTo>
                <a:lnTo>
                  <a:pt x="12497" y="13457"/>
                </a:lnTo>
                <a:lnTo>
                  <a:pt x="11751" y="13084"/>
                </a:lnTo>
                <a:cubicBezTo>
                  <a:pt x="11458" y="12951"/>
                  <a:pt x="11165" y="12871"/>
                  <a:pt x="10845" y="12844"/>
                </a:cubicBezTo>
                <a:cubicBezTo>
                  <a:pt x="10765" y="12818"/>
                  <a:pt x="10712" y="12818"/>
                  <a:pt x="10632" y="12818"/>
                </a:cubicBezTo>
                <a:cubicBezTo>
                  <a:pt x="9486" y="12818"/>
                  <a:pt x="8500" y="13644"/>
                  <a:pt x="8421" y="14656"/>
                </a:cubicBezTo>
                <a:cubicBezTo>
                  <a:pt x="8367" y="15189"/>
                  <a:pt x="8554" y="15722"/>
                  <a:pt x="8953" y="16122"/>
                </a:cubicBezTo>
                <a:cubicBezTo>
                  <a:pt x="9353" y="16548"/>
                  <a:pt x="9886" y="16814"/>
                  <a:pt x="10499" y="16868"/>
                </a:cubicBezTo>
                <a:cubicBezTo>
                  <a:pt x="10579" y="16894"/>
                  <a:pt x="10659" y="16894"/>
                  <a:pt x="10712" y="16894"/>
                </a:cubicBezTo>
                <a:cubicBezTo>
                  <a:pt x="11884" y="16894"/>
                  <a:pt x="12844" y="16068"/>
                  <a:pt x="12950" y="15056"/>
                </a:cubicBezTo>
                <a:cubicBezTo>
                  <a:pt x="12950" y="15003"/>
                  <a:pt x="12950" y="14949"/>
                  <a:pt x="12950" y="14896"/>
                </a:cubicBezTo>
                <a:lnTo>
                  <a:pt x="12950" y="14843"/>
                </a:lnTo>
                <a:lnTo>
                  <a:pt x="14922" y="4584"/>
                </a:lnTo>
                <a:cubicBezTo>
                  <a:pt x="14949" y="4451"/>
                  <a:pt x="14895" y="4291"/>
                  <a:pt x="14736" y="4211"/>
                </a:cubicBezTo>
                <a:lnTo>
                  <a:pt x="6555" y="54"/>
                </a:lnTo>
                <a:cubicBezTo>
                  <a:pt x="6502" y="28"/>
                  <a:pt x="6449" y="1"/>
                  <a:pt x="6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8424000" y="3731563"/>
            <a:ext cx="213200" cy="455675"/>
          </a:xfrm>
          <a:custGeom>
            <a:avLst/>
            <a:gdLst/>
            <a:ahLst/>
            <a:cxnLst/>
            <a:rect l="l" t="t" r="r" b="b"/>
            <a:pathLst>
              <a:path w="8528" h="18227" extrusionOk="0">
                <a:moveTo>
                  <a:pt x="7915" y="0"/>
                </a:moveTo>
                <a:cubicBezTo>
                  <a:pt x="7648" y="0"/>
                  <a:pt x="7382" y="187"/>
                  <a:pt x="7355" y="480"/>
                </a:cubicBezTo>
                <a:lnTo>
                  <a:pt x="5410" y="13297"/>
                </a:lnTo>
                <a:lnTo>
                  <a:pt x="4531" y="12897"/>
                </a:lnTo>
                <a:cubicBezTo>
                  <a:pt x="4131" y="12710"/>
                  <a:pt x="3705" y="12630"/>
                  <a:pt x="3278" y="12604"/>
                </a:cubicBezTo>
                <a:lnTo>
                  <a:pt x="3118" y="12604"/>
                </a:lnTo>
                <a:cubicBezTo>
                  <a:pt x="1466" y="12604"/>
                  <a:pt x="107" y="13776"/>
                  <a:pt x="28" y="15268"/>
                </a:cubicBezTo>
                <a:cubicBezTo>
                  <a:pt x="1" y="16014"/>
                  <a:pt x="294" y="16734"/>
                  <a:pt x="827" y="17293"/>
                </a:cubicBezTo>
                <a:cubicBezTo>
                  <a:pt x="1413" y="17853"/>
                  <a:pt x="2186" y="18173"/>
                  <a:pt x="3039" y="18226"/>
                </a:cubicBezTo>
                <a:lnTo>
                  <a:pt x="3198" y="18226"/>
                </a:lnTo>
                <a:cubicBezTo>
                  <a:pt x="4850" y="18226"/>
                  <a:pt x="6209" y="17054"/>
                  <a:pt x="6289" y="15535"/>
                </a:cubicBezTo>
                <a:cubicBezTo>
                  <a:pt x="6289" y="15482"/>
                  <a:pt x="6289" y="15402"/>
                  <a:pt x="6263" y="15295"/>
                </a:cubicBezTo>
                <a:lnTo>
                  <a:pt x="6263" y="15242"/>
                </a:lnTo>
                <a:lnTo>
                  <a:pt x="8501" y="640"/>
                </a:lnTo>
                <a:cubicBezTo>
                  <a:pt x="8528" y="347"/>
                  <a:pt x="8314" y="54"/>
                  <a:pt x="7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552500" y="3483211"/>
            <a:ext cx="2742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rgbClr val="5A66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4848900" y="3483211"/>
            <a:ext cx="2742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rgbClr val="5A66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967400" y="3818428"/>
            <a:ext cx="25056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671000" y="3818428"/>
            <a:ext cx="25056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2F292B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-2699972">
            <a:off x="-57888" y="132048"/>
            <a:ext cx="7027428" cy="5274103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7560630" y="-682302"/>
            <a:ext cx="2563661" cy="192404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-9049081">
            <a:off x="-1422276" y="3193859"/>
            <a:ext cx="3405234" cy="255568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05110" y="3767201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899960">
            <a:off x="371995" y="2596164"/>
            <a:ext cx="213844" cy="456311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 rot="-258655">
            <a:off x="-2191359" y="2730555"/>
            <a:ext cx="4820613" cy="3617886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7869024" y="387452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900004">
            <a:off x="7676999" y="-689676"/>
            <a:ext cx="2208690" cy="1657614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477075" y="3062463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308963" y="211975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8424000" y="838575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10305932">
            <a:off x="5055403" y="-1703487"/>
            <a:ext cx="5651465" cy="424149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313400" y="1130550"/>
            <a:ext cx="41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4313400" y="1931850"/>
            <a:ext cx="4110600" cy="21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♬"/>
              <a:defRPr sz="14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-4122738">
            <a:off x="7416649" y="4018665"/>
            <a:ext cx="2563688" cy="192406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7742574" y="-76148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-9363895">
            <a:off x="-1628873" y="1110200"/>
            <a:ext cx="6038305" cy="430478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 rot="2926969">
            <a:off x="7026889" y="321422"/>
            <a:ext cx="538263" cy="43714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44900" y="3929050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8"/>
          <p:cNvSpPr/>
          <p:nvPr/>
        </p:nvSpPr>
        <p:spPr>
          <a:xfrm rot="10305951">
            <a:off x="-2704071" y="-1092913"/>
            <a:ext cx="11430474" cy="857875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-655123">
            <a:off x="-972875" y="2723940"/>
            <a:ext cx="4514418" cy="3388055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9000022">
            <a:off x="5466457" y="-1598962"/>
            <a:ext cx="4820603" cy="3617887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10800000">
            <a:off x="7696324" y="3775845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836400" y="2926788"/>
            <a:ext cx="373750" cy="422375"/>
          </a:xfrm>
          <a:custGeom>
            <a:avLst/>
            <a:gdLst/>
            <a:ahLst/>
            <a:cxnLst/>
            <a:rect l="l" t="t" r="r" b="b"/>
            <a:pathLst>
              <a:path w="14950" h="16895" extrusionOk="0">
                <a:moveTo>
                  <a:pt x="6396" y="1"/>
                </a:moveTo>
                <a:cubicBezTo>
                  <a:pt x="6343" y="1"/>
                  <a:pt x="6289" y="27"/>
                  <a:pt x="6236" y="54"/>
                </a:cubicBezTo>
                <a:cubicBezTo>
                  <a:pt x="6129" y="81"/>
                  <a:pt x="6076" y="187"/>
                  <a:pt x="6049" y="294"/>
                </a:cubicBezTo>
                <a:lnTo>
                  <a:pt x="4158" y="10020"/>
                </a:lnTo>
                <a:lnTo>
                  <a:pt x="3412" y="9620"/>
                </a:lnTo>
                <a:cubicBezTo>
                  <a:pt x="3118" y="9460"/>
                  <a:pt x="2799" y="9380"/>
                  <a:pt x="2479" y="9353"/>
                </a:cubicBezTo>
                <a:lnTo>
                  <a:pt x="2266" y="9353"/>
                </a:lnTo>
                <a:cubicBezTo>
                  <a:pt x="1067" y="9353"/>
                  <a:pt x="134" y="10126"/>
                  <a:pt x="27" y="11192"/>
                </a:cubicBezTo>
                <a:cubicBezTo>
                  <a:pt x="1" y="11725"/>
                  <a:pt x="187" y="12231"/>
                  <a:pt x="560" y="12658"/>
                </a:cubicBezTo>
                <a:cubicBezTo>
                  <a:pt x="960" y="13084"/>
                  <a:pt x="1520" y="13350"/>
                  <a:pt x="2133" y="13404"/>
                </a:cubicBezTo>
                <a:lnTo>
                  <a:pt x="2346" y="13404"/>
                </a:lnTo>
                <a:cubicBezTo>
                  <a:pt x="3465" y="13404"/>
                  <a:pt x="4424" y="12658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65"/>
                </a:cubicBezTo>
                <a:lnTo>
                  <a:pt x="6076" y="3705"/>
                </a:lnTo>
                <a:lnTo>
                  <a:pt x="13697" y="7195"/>
                </a:lnTo>
                <a:lnTo>
                  <a:pt x="12498" y="13457"/>
                </a:lnTo>
                <a:lnTo>
                  <a:pt x="11725" y="13084"/>
                </a:lnTo>
                <a:cubicBezTo>
                  <a:pt x="11459" y="12951"/>
                  <a:pt x="11165" y="12844"/>
                  <a:pt x="10846" y="12817"/>
                </a:cubicBezTo>
                <a:lnTo>
                  <a:pt x="10633" y="12817"/>
                </a:lnTo>
                <a:cubicBezTo>
                  <a:pt x="9460" y="12817"/>
                  <a:pt x="8501" y="13617"/>
                  <a:pt x="8394" y="14656"/>
                </a:cubicBezTo>
                <a:cubicBezTo>
                  <a:pt x="8368" y="15189"/>
                  <a:pt x="8554" y="15722"/>
                  <a:pt x="8927" y="16121"/>
                </a:cubicBezTo>
                <a:cubicBezTo>
                  <a:pt x="9327" y="16548"/>
                  <a:pt x="9886" y="16814"/>
                  <a:pt x="10499" y="16868"/>
                </a:cubicBezTo>
                <a:cubicBezTo>
                  <a:pt x="10579" y="16868"/>
                  <a:pt x="10633" y="16894"/>
                  <a:pt x="10712" y="16894"/>
                </a:cubicBezTo>
                <a:cubicBezTo>
                  <a:pt x="11858" y="16894"/>
                  <a:pt x="12844" y="16068"/>
                  <a:pt x="12924" y="15029"/>
                </a:cubicBezTo>
                <a:cubicBezTo>
                  <a:pt x="12924" y="15002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3" y="4584"/>
                </a:lnTo>
                <a:cubicBezTo>
                  <a:pt x="14949" y="4451"/>
                  <a:pt x="14869" y="4291"/>
                  <a:pt x="14736" y="4211"/>
                </a:cubicBezTo>
                <a:lnTo>
                  <a:pt x="6529" y="54"/>
                </a:lnTo>
                <a:cubicBezTo>
                  <a:pt x="6502" y="27"/>
                  <a:pt x="6449" y="1"/>
                  <a:pt x="6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210150" y="1738675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768438" y="1576100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-3705469">
            <a:off x="4652149" y="794151"/>
            <a:ext cx="5651465" cy="4241499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20000" y="942875"/>
            <a:ext cx="38757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00" y="3195925"/>
            <a:ext cx="38757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 rot="-3477661">
            <a:off x="4997475" y="2220743"/>
            <a:ext cx="4820652" cy="3617908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10193423">
            <a:off x="7713126" y="-511327"/>
            <a:ext cx="2208688" cy="1657612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>
            <a:off x="-739801" y="-1165680"/>
            <a:ext cx="2317702" cy="2317702"/>
          </a:xfrm>
          <a:custGeom>
            <a:avLst/>
            <a:gdLst/>
            <a:ahLst/>
            <a:cxnLst/>
            <a:rect l="l" t="t" r="r" b="b"/>
            <a:pathLst>
              <a:path w="1812" h="1812" extrusionOk="0">
                <a:moveTo>
                  <a:pt x="664" y="1"/>
                </a:moveTo>
                <a:lnTo>
                  <a:pt x="674" y="498"/>
                </a:lnTo>
                <a:lnTo>
                  <a:pt x="674" y="498"/>
                </a:lnTo>
                <a:lnTo>
                  <a:pt x="244" y="240"/>
                </a:lnTo>
                <a:lnTo>
                  <a:pt x="498" y="669"/>
                </a:lnTo>
                <a:lnTo>
                  <a:pt x="0" y="664"/>
                </a:lnTo>
                <a:lnTo>
                  <a:pt x="435" y="904"/>
                </a:lnTo>
                <a:lnTo>
                  <a:pt x="0" y="1148"/>
                </a:lnTo>
                <a:lnTo>
                  <a:pt x="498" y="1138"/>
                </a:lnTo>
                <a:lnTo>
                  <a:pt x="244" y="1568"/>
                </a:lnTo>
                <a:lnTo>
                  <a:pt x="244" y="1568"/>
                </a:lnTo>
                <a:lnTo>
                  <a:pt x="674" y="1314"/>
                </a:lnTo>
                <a:lnTo>
                  <a:pt x="664" y="1812"/>
                </a:lnTo>
                <a:lnTo>
                  <a:pt x="908" y="1372"/>
                </a:lnTo>
                <a:lnTo>
                  <a:pt x="1147" y="1812"/>
                </a:lnTo>
                <a:lnTo>
                  <a:pt x="1143" y="1314"/>
                </a:lnTo>
                <a:lnTo>
                  <a:pt x="1572" y="1568"/>
                </a:lnTo>
                <a:lnTo>
                  <a:pt x="1572" y="1568"/>
                </a:lnTo>
                <a:lnTo>
                  <a:pt x="1313" y="1138"/>
                </a:lnTo>
                <a:lnTo>
                  <a:pt x="1811" y="1148"/>
                </a:lnTo>
                <a:lnTo>
                  <a:pt x="1377" y="904"/>
                </a:lnTo>
                <a:lnTo>
                  <a:pt x="1811" y="664"/>
                </a:lnTo>
                <a:lnTo>
                  <a:pt x="1313" y="669"/>
                </a:lnTo>
                <a:lnTo>
                  <a:pt x="1572" y="240"/>
                </a:lnTo>
                <a:lnTo>
                  <a:pt x="1143" y="498"/>
                </a:lnTo>
                <a:lnTo>
                  <a:pt x="1143" y="498"/>
                </a:lnTo>
                <a:lnTo>
                  <a:pt x="1147" y="1"/>
                </a:lnTo>
                <a:lnTo>
                  <a:pt x="908" y="435"/>
                </a:lnTo>
                <a:lnTo>
                  <a:pt x="6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4293963" y="4541425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627138" y="419200"/>
            <a:ext cx="373725" cy="421700"/>
          </a:xfrm>
          <a:custGeom>
            <a:avLst/>
            <a:gdLst/>
            <a:ahLst/>
            <a:cxnLst/>
            <a:rect l="l" t="t" r="r" b="b"/>
            <a:pathLst>
              <a:path w="14949" h="16868" extrusionOk="0">
                <a:moveTo>
                  <a:pt x="6369" y="1"/>
                </a:moveTo>
                <a:cubicBezTo>
                  <a:pt x="6315" y="1"/>
                  <a:pt x="6289" y="1"/>
                  <a:pt x="6236" y="27"/>
                </a:cubicBezTo>
                <a:cubicBezTo>
                  <a:pt x="6129" y="80"/>
                  <a:pt x="6049" y="187"/>
                  <a:pt x="6049" y="294"/>
                </a:cubicBezTo>
                <a:lnTo>
                  <a:pt x="4157" y="9993"/>
                </a:lnTo>
                <a:lnTo>
                  <a:pt x="3384" y="9620"/>
                </a:lnTo>
                <a:cubicBezTo>
                  <a:pt x="3118" y="9460"/>
                  <a:pt x="2798" y="9380"/>
                  <a:pt x="2452" y="9353"/>
                </a:cubicBezTo>
                <a:cubicBezTo>
                  <a:pt x="2399" y="9327"/>
                  <a:pt x="2319" y="9327"/>
                  <a:pt x="2239" y="9327"/>
                </a:cubicBezTo>
                <a:cubicBezTo>
                  <a:pt x="1066" y="9327"/>
                  <a:pt x="134" y="10126"/>
                  <a:pt x="27" y="11165"/>
                </a:cubicBezTo>
                <a:cubicBezTo>
                  <a:pt x="0" y="11698"/>
                  <a:pt x="187" y="12231"/>
                  <a:pt x="560" y="12631"/>
                </a:cubicBezTo>
                <a:cubicBezTo>
                  <a:pt x="960" y="13057"/>
                  <a:pt x="1519" y="13323"/>
                  <a:pt x="2132" y="13377"/>
                </a:cubicBezTo>
                <a:cubicBezTo>
                  <a:pt x="2185" y="13403"/>
                  <a:pt x="2265" y="13403"/>
                  <a:pt x="2345" y="13403"/>
                </a:cubicBezTo>
                <a:cubicBezTo>
                  <a:pt x="3464" y="13403"/>
                  <a:pt x="4424" y="12631"/>
                  <a:pt x="4557" y="11645"/>
                </a:cubicBezTo>
                <a:lnTo>
                  <a:pt x="4557" y="11618"/>
                </a:lnTo>
                <a:cubicBezTo>
                  <a:pt x="4557" y="11618"/>
                  <a:pt x="4557" y="11565"/>
                  <a:pt x="4557" y="11538"/>
                </a:cubicBezTo>
                <a:lnTo>
                  <a:pt x="6076" y="3704"/>
                </a:lnTo>
                <a:lnTo>
                  <a:pt x="13696" y="7195"/>
                </a:lnTo>
                <a:lnTo>
                  <a:pt x="12497" y="13457"/>
                </a:lnTo>
                <a:lnTo>
                  <a:pt x="11725" y="13084"/>
                </a:lnTo>
                <a:cubicBezTo>
                  <a:pt x="11458" y="12924"/>
                  <a:pt x="11138" y="12844"/>
                  <a:pt x="10819" y="12817"/>
                </a:cubicBezTo>
                <a:lnTo>
                  <a:pt x="10605" y="12817"/>
                </a:lnTo>
                <a:cubicBezTo>
                  <a:pt x="9460" y="12817"/>
                  <a:pt x="8500" y="13617"/>
                  <a:pt x="8394" y="14656"/>
                </a:cubicBezTo>
                <a:cubicBezTo>
                  <a:pt x="8367" y="15189"/>
                  <a:pt x="8554" y="15695"/>
                  <a:pt x="8927" y="16121"/>
                </a:cubicBezTo>
                <a:cubicBezTo>
                  <a:pt x="9326" y="16548"/>
                  <a:pt x="9886" y="16814"/>
                  <a:pt x="10499" y="16867"/>
                </a:cubicBezTo>
                <a:lnTo>
                  <a:pt x="10712" y="16867"/>
                </a:lnTo>
                <a:cubicBezTo>
                  <a:pt x="11858" y="16867"/>
                  <a:pt x="12844" y="16068"/>
                  <a:pt x="12924" y="15029"/>
                </a:cubicBezTo>
                <a:cubicBezTo>
                  <a:pt x="12924" y="14976"/>
                  <a:pt x="12924" y="14949"/>
                  <a:pt x="12924" y="14896"/>
                </a:cubicBezTo>
                <a:lnTo>
                  <a:pt x="12924" y="14842"/>
                </a:lnTo>
                <a:lnTo>
                  <a:pt x="14922" y="4584"/>
                </a:lnTo>
                <a:cubicBezTo>
                  <a:pt x="14949" y="4424"/>
                  <a:pt x="14869" y="4264"/>
                  <a:pt x="14736" y="4211"/>
                </a:cubicBezTo>
                <a:lnTo>
                  <a:pt x="6529" y="27"/>
                </a:lnTo>
                <a:cubicBezTo>
                  <a:pt x="6475" y="27"/>
                  <a:pt x="6422" y="1"/>
                  <a:pt x="63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3481050"/>
            <a:ext cx="7704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560783" y="3838480"/>
            <a:ext cx="2302928" cy="172837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rot="10336128">
            <a:off x="7228182" y="-720146"/>
            <a:ext cx="2748394" cy="2062690"/>
          </a:xfrm>
          <a:custGeom>
            <a:avLst/>
            <a:gdLst/>
            <a:ahLst/>
            <a:cxnLst/>
            <a:rect l="l" t="t" r="r" b="b"/>
            <a:pathLst>
              <a:path w="16112" h="12092" extrusionOk="0">
                <a:moveTo>
                  <a:pt x="4468" y="0"/>
                </a:moveTo>
                <a:cubicBezTo>
                  <a:pt x="2886" y="0"/>
                  <a:pt x="1292" y="914"/>
                  <a:pt x="631" y="2449"/>
                </a:cubicBezTo>
                <a:cubicBezTo>
                  <a:pt x="1" y="3904"/>
                  <a:pt x="250" y="5681"/>
                  <a:pt x="1168" y="6970"/>
                </a:cubicBezTo>
                <a:cubicBezTo>
                  <a:pt x="2090" y="8263"/>
                  <a:pt x="3623" y="9069"/>
                  <a:pt x="5205" y="9201"/>
                </a:cubicBezTo>
                <a:cubicBezTo>
                  <a:pt x="5421" y="9219"/>
                  <a:pt x="5638" y="9226"/>
                  <a:pt x="5855" y="9226"/>
                </a:cubicBezTo>
                <a:cubicBezTo>
                  <a:pt x="6457" y="9226"/>
                  <a:pt x="7060" y="9173"/>
                  <a:pt x="7661" y="9173"/>
                </a:cubicBezTo>
                <a:cubicBezTo>
                  <a:pt x="7742" y="9173"/>
                  <a:pt x="7823" y="9174"/>
                  <a:pt x="7904" y="9176"/>
                </a:cubicBezTo>
                <a:cubicBezTo>
                  <a:pt x="8803" y="9201"/>
                  <a:pt x="9750" y="9401"/>
                  <a:pt x="10404" y="10016"/>
                </a:cubicBezTo>
                <a:cubicBezTo>
                  <a:pt x="11224" y="10777"/>
                  <a:pt x="12063" y="11676"/>
                  <a:pt x="13172" y="11998"/>
                </a:cubicBezTo>
                <a:cubicBezTo>
                  <a:pt x="13388" y="12061"/>
                  <a:pt x="13615" y="12091"/>
                  <a:pt x="13844" y="12091"/>
                </a:cubicBezTo>
                <a:cubicBezTo>
                  <a:pt x="14963" y="12091"/>
                  <a:pt x="16112" y="11360"/>
                  <a:pt x="16096" y="10128"/>
                </a:cubicBezTo>
                <a:cubicBezTo>
                  <a:pt x="16081" y="9015"/>
                  <a:pt x="14958" y="8190"/>
                  <a:pt x="14031" y="7800"/>
                </a:cubicBezTo>
                <a:cubicBezTo>
                  <a:pt x="13206" y="7453"/>
                  <a:pt x="12317" y="7292"/>
                  <a:pt x="11468" y="7009"/>
                </a:cubicBezTo>
                <a:cubicBezTo>
                  <a:pt x="10623" y="6726"/>
                  <a:pt x="9779" y="6296"/>
                  <a:pt x="9271" y="5559"/>
                </a:cubicBezTo>
                <a:cubicBezTo>
                  <a:pt x="8885" y="5007"/>
                  <a:pt x="8729" y="4329"/>
                  <a:pt x="8534" y="3684"/>
                </a:cubicBezTo>
                <a:cubicBezTo>
                  <a:pt x="8246" y="2747"/>
                  <a:pt x="7846" y="1815"/>
                  <a:pt x="7157" y="1107"/>
                </a:cubicBezTo>
                <a:cubicBezTo>
                  <a:pt x="6412" y="346"/>
                  <a:pt x="5442" y="0"/>
                  <a:pt x="44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3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●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○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■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●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○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■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●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○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Titillium Web"/>
              <a:buChar char="■"/>
              <a:def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ctrTitle"/>
          </p:nvPr>
        </p:nvSpPr>
        <p:spPr>
          <a:xfrm>
            <a:off x="3842881" y="1144392"/>
            <a:ext cx="4105500" cy="21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IOT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Home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Automation</a:t>
            </a:r>
            <a:endParaRPr sz="49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5"/>
          <p:cNvSpPr txBox="1">
            <a:spLocks noGrp="1"/>
          </p:cNvSpPr>
          <p:nvPr>
            <p:ph type="subTitle" idx="1"/>
          </p:nvPr>
        </p:nvSpPr>
        <p:spPr>
          <a:xfrm>
            <a:off x="3847720" y="3374725"/>
            <a:ext cx="3832200" cy="390900"/>
          </a:xfrm>
          <a:prstGeom prst="rect">
            <a:avLst/>
          </a:prstGeom>
        </p:spPr>
        <p:txBody>
          <a:bodyPr spcFirstLastPara="1" wrap="square" lIns="12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using Blynk</a:t>
            </a:r>
            <a:endParaRPr dirty="0"/>
          </a:p>
        </p:txBody>
      </p:sp>
      <p:grpSp>
        <p:nvGrpSpPr>
          <p:cNvPr id="375" name="Google Shape;375;p35"/>
          <p:cNvGrpSpPr/>
          <p:nvPr/>
        </p:nvGrpSpPr>
        <p:grpSpPr>
          <a:xfrm>
            <a:off x="840964" y="459082"/>
            <a:ext cx="3114074" cy="5202864"/>
            <a:chOff x="840964" y="459082"/>
            <a:chExt cx="3114074" cy="5202864"/>
          </a:xfrm>
        </p:grpSpPr>
        <p:sp>
          <p:nvSpPr>
            <p:cNvPr id="376" name="Google Shape;376;p35"/>
            <p:cNvSpPr/>
            <p:nvPr/>
          </p:nvSpPr>
          <p:spPr>
            <a:xfrm rot="-9000018" flipH="1">
              <a:off x="1374299" y="3473636"/>
              <a:ext cx="2302909" cy="1728366"/>
            </a:xfrm>
            <a:custGeom>
              <a:avLst/>
              <a:gdLst/>
              <a:ahLst/>
              <a:cxnLst/>
              <a:rect l="l" t="t" r="r" b="b"/>
              <a:pathLst>
                <a:path w="16112" h="12092" extrusionOk="0">
                  <a:moveTo>
                    <a:pt x="4468" y="0"/>
                  </a:moveTo>
                  <a:cubicBezTo>
                    <a:pt x="2886" y="0"/>
                    <a:pt x="1292" y="914"/>
                    <a:pt x="631" y="2449"/>
                  </a:cubicBezTo>
                  <a:cubicBezTo>
                    <a:pt x="1" y="3904"/>
                    <a:pt x="250" y="5681"/>
                    <a:pt x="1168" y="6970"/>
                  </a:cubicBezTo>
                  <a:cubicBezTo>
                    <a:pt x="2090" y="8263"/>
                    <a:pt x="3623" y="9069"/>
                    <a:pt x="5205" y="9201"/>
                  </a:cubicBezTo>
                  <a:cubicBezTo>
                    <a:pt x="5421" y="9219"/>
                    <a:pt x="5638" y="9226"/>
                    <a:pt x="5855" y="9226"/>
                  </a:cubicBezTo>
                  <a:cubicBezTo>
                    <a:pt x="6457" y="9226"/>
                    <a:pt x="7060" y="9173"/>
                    <a:pt x="7661" y="9173"/>
                  </a:cubicBezTo>
                  <a:cubicBezTo>
                    <a:pt x="7742" y="9173"/>
                    <a:pt x="7823" y="9174"/>
                    <a:pt x="7904" y="9176"/>
                  </a:cubicBezTo>
                  <a:cubicBezTo>
                    <a:pt x="8803" y="9201"/>
                    <a:pt x="9750" y="9401"/>
                    <a:pt x="10404" y="10016"/>
                  </a:cubicBezTo>
                  <a:cubicBezTo>
                    <a:pt x="11224" y="10777"/>
                    <a:pt x="12063" y="11676"/>
                    <a:pt x="13172" y="11998"/>
                  </a:cubicBezTo>
                  <a:cubicBezTo>
                    <a:pt x="13388" y="12061"/>
                    <a:pt x="13615" y="12091"/>
                    <a:pt x="13844" y="12091"/>
                  </a:cubicBezTo>
                  <a:cubicBezTo>
                    <a:pt x="14963" y="12091"/>
                    <a:pt x="16112" y="11360"/>
                    <a:pt x="16096" y="10128"/>
                  </a:cubicBezTo>
                  <a:cubicBezTo>
                    <a:pt x="16081" y="9015"/>
                    <a:pt x="14958" y="8190"/>
                    <a:pt x="14031" y="7800"/>
                  </a:cubicBezTo>
                  <a:cubicBezTo>
                    <a:pt x="13206" y="7453"/>
                    <a:pt x="12317" y="7292"/>
                    <a:pt x="11468" y="7009"/>
                  </a:cubicBezTo>
                  <a:cubicBezTo>
                    <a:pt x="10623" y="6726"/>
                    <a:pt x="9779" y="6296"/>
                    <a:pt x="9271" y="5559"/>
                  </a:cubicBezTo>
                  <a:cubicBezTo>
                    <a:pt x="8885" y="5007"/>
                    <a:pt x="8729" y="4329"/>
                    <a:pt x="8534" y="3684"/>
                  </a:cubicBezTo>
                  <a:cubicBezTo>
                    <a:pt x="8246" y="2747"/>
                    <a:pt x="7846" y="1815"/>
                    <a:pt x="7157" y="1107"/>
                  </a:cubicBezTo>
                  <a:cubicBezTo>
                    <a:pt x="6412" y="346"/>
                    <a:pt x="5442" y="0"/>
                    <a:pt x="4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5"/>
            <p:cNvGrpSpPr/>
            <p:nvPr/>
          </p:nvGrpSpPr>
          <p:grpSpPr>
            <a:xfrm>
              <a:off x="840964" y="459082"/>
              <a:ext cx="1318436" cy="2443664"/>
              <a:chOff x="840964" y="459082"/>
              <a:chExt cx="1318436" cy="2443664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61139" y="469136"/>
                <a:ext cx="1278087" cy="2423558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17599" extrusionOk="0">
                    <a:moveTo>
                      <a:pt x="4642" y="1"/>
                    </a:moveTo>
                    <a:cubicBezTo>
                      <a:pt x="2089" y="1"/>
                      <a:pt x="0" y="2383"/>
                      <a:pt x="0" y="5292"/>
                    </a:cubicBezTo>
                    <a:lnTo>
                      <a:pt x="0" y="17565"/>
                    </a:lnTo>
                    <a:cubicBezTo>
                      <a:pt x="0" y="17574"/>
                      <a:pt x="0" y="17589"/>
                      <a:pt x="0" y="17599"/>
                    </a:cubicBezTo>
                    <a:lnTo>
                      <a:pt x="9280" y="17599"/>
                    </a:lnTo>
                    <a:cubicBezTo>
                      <a:pt x="9280" y="17589"/>
                      <a:pt x="9280" y="17574"/>
                      <a:pt x="9280" y="17565"/>
                    </a:cubicBezTo>
                    <a:lnTo>
                      <a:pt x="9280" y="5292"/>
                    </a:lnTo>
                    <a:cubicBezTo>
                      <a:pt x="9280" y="2383"/>
                      <a:pt x="7196" y="1"/>
                      <a:pt x="4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61139" y="1104673"/>
                <a:ext cx="1278087" cy="35805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260" extrusionOk="0">
                    <a:moveTo>
                      <a:pt x="127" y="1"/>
                    </a:moveTo>
                    <a:cubicBezTo>
                      <a:pt x="54" y="1"/>
                      <a:pt x="0" y="59"/>
                      <a:pt x="0" y="128"/>
                    </a:cubicBezTo>
                    <a:cubicBezTo>
                      <a:pt x="0" y="201"/>
                      <a:pt x="54" y="260"/>
                      <a:pt x="127" y="260"/>
                    </a:cubicBezTo>
                    <a:lnTo>
                      <a:pt x="9149" y="260"/>
                    </a:lnTo>
                    <a:cubicBezTo>
                      <a:pt x="9222" y="260"/>
                      <a:pt x="9280" y="201"/>
                      <a:pt x="9280" y="128"/>
                    </a:cubicBezTo>
                    <a:cubicBezTo>
                      <a:pt x="9280" y="59"/>
                      <a:pt x="9222" y="1"/>
                      <a:pt x="9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40964" y="1656333"/>
                <a:ext cx="1318436" cy="30985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225" extrusionOk="0">
                    <a:moveTo>
                      <a:pt x="113" y="0"/>
                    </a:moveTo>
                    <a:cubicBezTo>
                      <a:pt x="54" y="0"/>
                      <a:pt x="0" y="49"/>
                      <a:pt x="0" y="112"/>
                    </a:cubicBezTo>
                    <a:cubicBezTo>
                      <a:pt x="0" y="176"/>
                      <a:pt x="54" y="225"/>
                      <a:pt x="113" y="225"/>
                    </a:cubicBezTo>
                    <a:lnTo>
                      <a:pt x="9456" y="225"/>
                    </a:lnTo>
                    <a:cubicBezTo>
                      <a:pt x="9519" y="225"/>
                      <a:pt x="9573" y="176"/>
                      <a:pt x="9573" y="112"/>
                    </a:cubicBezTo>
                    <a:cubicBezTo>
                      <a:pt x="9573" y="49"/>
                      <a:pt x="9519" y="0"/>
                      <a:pt x="9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41308" y="2255926"/>
                <a:ext cx="1317747" cy="31122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226" extrusionOk="0">
                    <a:moveTo>
                      <a:pt x="113" y="1"/>
                    </a:moveTo>
                    <a:cubicBezTo>
                      <a:pt x="49" y="1"/>
                      <a:pt x="0" y="49"/>
                      <a:pt x="0" y="113"/>
                    </a:cubicBezTo>
                    <a:cubicBezTo>
                      <a:pt x="0" y="176"/>
                      <a:pt x="49" y="225"/>
                      <a:pt x="113" y="225"/>
                    </a:cubicBezTo>
                    <a:lnTo>
                      <a:pt x="9456" y="225"/>
                    </a:lnTo>
                    <a:cubicBezTo>
                      <a:pt x="9520" y="225"/>
                      <a:pt x="9568" y="176"/>
                      <a:pt x="9568" y="113"/>
                    </a:cubicBezTo>
                    <a:cubicBezTo>
                      <a:pt x="9568" y="49"/>
                      <a:pt x="9520" y="1"/>
                      <a:pt x="9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1481247" y="459082"/>
                <a:ext cx="37870" cy="244366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7745" extrusionOk="0">
                    <a:moveTo>
                      <a:pt x="137" y="0"/>
                    </a:moveTo>
                    <a:cubicBezTo>
                      <a:pt x="64" y="0"/>
                      <a:pt x="1" y="59"/>
                      <a:pt x="1" y="137"/>
                    </a:cubicBezTo>
                    <a:lnTo>
                      <a:pt x="1" y="17608"/>
                    </a:lnTo>
                    <a:cubicBezTo>
                      <a:pt x="1" y="17681"/>
                      <a:pt x="64" y="17745"/>
                      <a:pt x="137" y="17745"/>
                    </a:cubicBezTo>
                    <a:cubicBezTo>
                      <a:pt x="211" y="17745"/>
                      <a:pt x="274" y="17681"/>
                      <a:pt x="274" y="17608"/>
                    </a:cubicBezTo>
                    <a:lnTo>
                      <a:pt x="274" y="137"/>
                    </a:lnTo>
                    <a:cubicBezTo>
                      <a:pt x="274" y="59"/>
                      <a:pt x="211" y="0"/>
                      <a:pt x="1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3" name="Google Shape;383;p35"/>
            <p:cNvSpPr/>
            <p:nvPr/>
          </p:nvSpPr>
          <p:spPr>
            <a:xfrm>
              <a:off x="1377425" y="3133113"/>
              <a:ext cx="399725" cy="329950"/>
            </a:xfrm>
            <a:custGeom>
              <a:avLst/>
              <a:gdLst/>
              <a:ahLst/>
              <a:cxnLst/>
              <a:rect l="l" t="t" r="r" b="b"/>
              <a:pathLst>
                <a:path w="15989" h="13198" extrusionOk="0">
                  <a:moveTo>
                    <a:pt x="15333" y="0"/>
                  </a:moveTo>
                  <a:cubicBezTo>
                    <a:pt x="15179" y="0"/>
                    <a:pt x="15029" y="61"/>
                    <a:pt x="14923" y="183"/>
                  </a:cubicBezTo>
                  <a:lnTo>
                    <a:pt x="6183" y="9749"/>
                  </a:lnTo>
                  <a:lnTo>
                    <a:pt x="5650" y="8923"/>
                  </a:lnTo>
                  <a:cubicBezTo>
                    <a:pt x="5437" y="8576"/>
                    <a:pt x="5144" y="8257"/>
                    <a:pt x="4797" y="7990"/>
                  </a:cubicBezTo>
                  <a:cubicBezTo>
                    <a:pt x="4744" y="7964"/>
                    <a:pt x="4717" y="7937"/>
                    <a:pt x="4664" y="7910"/>
                  </a:cubicBezTo>
                  <a:cubicBezTo>
                    <a:pt x="4091" y="7525"/>
                    <a:pt x="3451" y="7340"/>
                    <a:pt x="2834" y="7340"/>
                  </a:cubicBezTo>
                  <a:cubicBezTo>
                    <a:pt x="1958" y="7340"/>
                    <a:pt x="1130" y="7713"/>
                    <a:pt x="614" y="8417"/>
                  </a:cubicBezTo>
                  <a:cubicBezTo>
                    <a:pt x="161" y="9003"/>
                    <a:pt x="1" y="9775"/>
                    <a:pt x="161" y="10522"/>
                  </a:cubicBezTo>
                  <a:cubicBezTo>
                    <a:pt x="321" y="11321"/>
                    <a:pt x="774" y="12040"/>
                    <a:pt x="1466" y="12547"/>
                  </a:cubicBezTo>
                  <a:cubicBezTo>
                    <a:pt x="1493" y="12573"/>
                    <a:pt x="1546" y="12600"/>
                    <a:pt x="1600" y="12627"/>
                  </a:cubicBezTo>
                  <a:cubicBezTo>
                    <a:pt x="2172" y="13012"/>
                    <a:pt x="2809" y="13197"/>
                    <a:pt x="3422" y="13197"/>
                  </a:cubicBezTo>
                  <a:cubicBezTo>
                    <a:pt x="4293" y="13197"/>
                    <a:pt x="5118" y="12824"/>
                    <a:pt x="5650" y="12120"/>
                  </a:cubicBezTo>
                  <a:cubicBezTo>
                    <a:pt x="5677" y="12067"/>
                    <a:pt x="5730" y="11987"/>
                    <a:pt x="5783" y="11907"/>
                  </a:cubicBezTo>
                  <a:lnTo>
                    <a:pt x="5810" y="11854"/>
                  </a:lnTo>
                  <a:lnTo>
                    <a:pt x="15775" y="956"/>
                  </a:lnTo>
                  <a:cubicBezTo>
                    <a:pt x="15988" y="716"/>
                    <a:pt x="15962" y="370"/>
                    <a:pt x="15722" y="156"/>
                  </a:cubicBezTo>
                  <a:cubicBezTo>
                    <a:pt x="15695" y="130"/>
                    <a:pt x="15695" y="103"/>
                    <a:pt x="15669" y="103"/>
                  </a:cubicBezTo>
                  <a:cubicBezTo>
                    <a:pt x="15566" y="35"/>
                    <a:pt x="15448" y="0"/>
                    <a:pt x="15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728688" y="1188463"/>
              <a:ext cx="538275" cy="437525"/>
            </a:xfrm>
            <a:custGeom>
              <a:avLst/>
              <a:gdLst/>
              <a:ahLst/>
              <a:cxnLst/>
              <a:rect l="l" t="t" r="r" b="b"/>
              <a:pathLst>
                <a:path w="21531" h="17501" extrusionOk="0">
                  <a:moveTo>
                    <a:pt x="15535" y="1465"/>
                  </a:moveTo>
                  <a:lnTo>
                    <a:pt x="16788" y="3063"/>
                  </a:lnTo>
                  <a:lnTo>
                    <a:pt x="9966" y="5808"/>
                  </a:lnTo>
                  <a:lnTo>
                    <a:pt x="8741" y="4236"/>
                  </a:lnTo>
                  <a:lnTo>
                    <a:pt x="15535" y="1465"/>
                  </a:lnTo>
                  <a:close/>
                  <a:moveTo>
                    <a:pt x="7994" y="4529"/>
                  </a:moveTo>
                  <a:lnTo>
                    <a:pt x="9220" y="6101"/>
                  </a:lnTo>
                  <a:lnTo>
                    <a:pt x="2719" y="8739"/>
                  </a:lnTo>
                  <a:lnTo>
                    <a:pt x="1493" y="7193"/>
                  </a:lnTo>
                  <a:lnTo>
                    <a:pt x="7994" y="4529"/>
                  </a:lnTo>
                  <a:close/>
                  <a:moveTo>
                    <a:pt x="15205" y="1"/>
                  </a:moveTo>
                  <a:cubicBezTo>
                    <a:pt x="15155" y="1"/>
                    <a:pt x="15104" y="10"/>
                    <a:pt x="15056" y="26"/>
                  </a:cubicBezTo>
                  <a:lnTo>
                    <a:pt x="7595" y="3063"/>
                  </a:lnTo>
                  <a:lnTo>
                    <a:pt x="7568" y="3063"/>
                  </a:lnTo>
                  <a:cubicBezTo>
                    <a:pt x="7515" y="3090"/>
                    <a:pt x="7488" y="3090"/>
                    <a:pt x="7462" y="3117"/>
                  </a:cubicBezTo>
                  <a:lnTo>
                    <a:pt x="7408" y="3143"/>
                  </a:lnTo>
                  <a:lnTo>
                    <a:pt x="267" y="6048"/>
                  </a:lnTo>
                  <a:cubicBezTo>
                    <a:pt x="214" y="6074"/>
                    <a:pt x="134" y="6128"/>
                    <a:pt x="107" y="6181"/>
                  </a:cubicBezTo>
                  <a:cubicBezTo>
                    <a:pt x="81" y="6234"/>
                    <a:pt x="54" y="6261"/>
                    <a:pt x="27" y="6314"/>
                  </a:cubicBezTo>
                  <a:cubicBezTo>
                    <a:pt x="1" y="6447"/>
                    <a:pt x="27" y="6554"/>
                    <a:pt x="107" y="6660"/>
                  </a:cubicBezTo>
                  <a:lnTo>
                    <a:pt x="5383" y="13455"/>
                  </a:lnTo>
                  <a:lnTo>
                    <a:pt x="4744" y="13668"/>
                  </a:lnTo>
                  <a:cubicBezTo>
                    <a:pt x="4451" y="13775"/>
                    <a:pt x="4184" y="13961"/>
                    <a:pt x="3971" y="14175"/>
                  </a:cubicBezTo>
                  <a:cubicBezTo>
                    <a:pt x="3864" y="14255"/>
                    <a:pt x="3784" y="14334"/>
                    <a:pt x="3731" y="14441"/>
                  </a:cubicBezTo>
                  <a:cubicBezTo>
                    <a:pt x="3118" y="15240"/>
                    <a:pt x="3118" y="16306"/>
                    <a:pt x="3758" y="16972"/>
                  </a:cubicBezTo>
                  <a:cubicBezTo>
                    <a:pt x="4099" y="17326"/>
                    <a:pt x="4560" y="17500"/>
                    <a:pt x="5038" y="17500"/>
                  </a:cubicBezTo>
                  <a:cubicBezTo>
                    <a:pt x="5569" y="17500"/>
                    <a:pt x="6121" y="17286"/>
                    <a:pt x="6556" y="16866"/>
                  </a:cubicBezTo>
                  <a:cubicBezTo>
                    <a:pt x="6636" y="16786"/>
                    <a:pt x="6715" y="16706"/>
                    <a:pt x="6795" y="16599"/>
                  </a:cubicBezTo>
                  <a:cubicBezTo>
                    <a:pt x="7355" y="15853"/>
                    <a:pt x="7382" y="14894"/>
                    <a:pt x="6875" y="14228"/>
                  </a:cubicBezTo>
                  <a:lnTo>
                    <a:pt x="6822" y="14148"/>
                  </a:lnTo>
                  <a:lnTo>
                    <a:pt x="6795" y="14068"/>
                  </a:lnTo>
                  <a:cubicBezTo>
                    <a:pt x="6795" y="14015"/>
                    <a:pt x="6769" y="13961"/>
                    <a:pt x="6742" y="13935"/>
                  </a:cubicBezTo>
                  <a:lnTo>
                    <a:pt x="3145" y="9325"/>
                  </a:lnTo>
                  <a:lnTo>
                    <a:pt x="9673" y="6687"/>
                  </a:lnTo>
                  <a:lnTo>
                    <a:pt x="12258" y="10018"/>
                  </a:lnTo>
                  <a:lnTo>
                    <a:pt x="11672" y="10258"/>
                  </a:lnTo>
                  <a:cubicBezTo>
                    <a:pt x="11405" y="10391"/>
                    <a:pt x="11165" y="10524"/>
                    <a:pt x="10952" y="10737"/>
                  </a:cubicBezTo>
                  <a:cubicBezTo>
                    <a:pt x="10872" y="10817"/>
                    <a:pt x="10792" y="10897"/>
                    <a:pt x="10712" y="11004"/>
                  </a:cubicBezTo>
                  <a:cubicBezTo>
                    <a:pt x="10099" y="11803"/>
                    <a:pt x="10126" y="12869"/>
                    <a:pt x="10766" y="13535"/>
                  </a:cubicBezTo>
                  <a:cubicBezTo>
                    <a:pt x="11112" y="13881"/>
                    <a:pt x="11565" y="14068"/>
                    <a:pt x="12098" y="14068"/>
                  </a:cubicBezTo>
                  <a:cubicBezTo>
                    <a:pt x="12631" y="14041"/>
                    <a:pt x="13164" y="13828"/>
                    <a:pt x="13563" y="13428"/>
                  </a:cubicBezTo>
                  <a:cubicBezTo>
                    <a:pt x="13643" y="13349"/>
                    <a:pt x="13723" y="13269"/>
                    <a:pt x="13803" y="13162"/>
                  </a:cubicBezTo>
                  <a:cubicBezTo>
                    <a:pt x="14416" y="12363"/>
                    <a:pt x="14389" y="11297"/>
                    <a:pt x="13750" y="10631"/>
                  </a:cubicBezTo>
                  <a:cubicBezTo>
                    <a:pt x="13750" y="10631"/>
                    <a:pt x="13723" y="10631"/>
                    <a:pt x="13723" y="10604"/>
                  </a:cubicBezTo>
                  <a:cubicBezTo>
                    <a:pt x="13723" y="10604"/>
                    <a:pt x="13670" y="10551"/>
                    <a:pt x="13670" y="10551"/>
                  </a:cubicBezTo>
                  <a:lnTo>
                    <a:pt x="10419" y="6394"/>
                  </a:lnTo>
                  <a:lnTo>
                    <a:pt x="17214" y="3623"/>
                  </a:lnTo>
                  <a:lnTo>
                    <a:pt x="19479" y="6554"/>
                  </a:lnTo>
                  <a:lnTo>
                    <a:pt x="18893" y="6794"/>
                  </a:lnTo>
                  <a:cubicBezTo>
                    <a:pt x="18626" y="6900"/>
                    <a:pt x="18386" y="7060"/>
                    <a:pt x="18200" y="7247"/>
                  </a:cubicBezTo>
                  <a:cubicBezTo>
                    <a:pt x="18093" y="7327"/>
                    <a:pt x="18013" y="7433"/>
                    <a:pt x="17960" y="7513"/>
                  </a:cubicBezTo>
                  <a:cubicBezTo>
                    <a:pt x="17347" y="8312"/>
                    <a:pt x="17347" y="9378"/>
                    <a:pt x="17987" y="10044"/>
                  </a:cubicBezTo>
                  <a:cubicBezTo>
                    <a:pt x="18328" y="10398"/>
                    <a:pt x="18789" y="10572"/>
                    <a:pt x="19267" y="10572"/>
                  </a:cubicBezTo>
                  <a:cubicBezTo>
                    <a:pt x="19798" y="10572"/>
                    <a:pt x="20350" y="10358"/>
                    <a:pt x="20784" y="9938"/>
                  </a:cubicBezTo>
                  <a:cubicBezTo>
                    <a:pt x="20864" y="9858"/>
                    <a:pt x="20944" y="9778"/>
                    <a:pt x="21024" y="9698"/>
                  </a:cubicBezTo>
                  <a:cubicBezTo>
                    <a:pt x="21397" y="9218"/>
                    <a:pt x="21531" y="8606"/>
                    <a:pt x="21424" y="8046"/>
                  </a:cubicBezTo>
                  <a:lnTo>
                    <a:pt x="21424" y="7993"/>
                  </a:lnTo>
                  <a:lnTo>
                    <a:pt x="21424" y="7939"/>
                  </a:lnTo>
                  <a:cubicBezTo>
                    <a:pt x="21424" y="7860"/>
                    <a:pt x="21424" y="7780"/>
                    <a:pt x="21344" y="7673"/>
                  </a:cubicBezTo>
                  <a:lnTo>
                    <a:pt x="21291" y="7593"/>
                  </a:lnTo>
                  <a:lnTo>
                    <a:pt x="21264" y="7566"/>
                  </a:lnTo>
                  <a:cubicBezTo>
                    <a:pt x="21184" y="7407"/>
                    <a:pt x="21104" y="7273"/>
                    <a:pt x="20971" y="7167"/>
                  </a:cubicBezTo>
                  <a:cubicBezTo>
                    <a:pt x="20971" y="7140"/>
                    <a:pt x="20944" y="7113"/>
                    <a:pt x="20891" y="7087"/>
                  </a:cubicBezTo>
                  <a:lnTo>
                    <a:pt x="20864" y="7033"/>
                  </a:lnTo>
                  <a:lnTo>
                    <a:pt x="15509" y="159"/>
                  </a:lnTo>
                  <a:cubicBezTo>
                    <a:pt x="15434" y="47"/>
                    <a:pt x="15321" y="1"/>
                    <a:pt x="15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921200" y="914738"/>
              <a:ext cx="373725" cy="421700"/>
            </a:xfrm>
            <a:custGeom>
              <a:avLst/>
              <a:gdLst/>
              <a:ahLst/>
              <a:cxnLst/>
              <a:rect l="l" t="t" r="r" b="b"/>
              <a:pathLst>
                <a:path w="14949" h="16868" extrusionOk="0">
                  <a:moveTo>
                    <a:pt x="6369" y="1"/>
                  </a:moveTo>
                  <a:cubicBezTo>
                    <a:pt x="6315" y="1"/>
                    <a:pt x="6289" y="1"/>
                    <a:pt x="6236" y="27"/>
                  </a:cubicBezTo>
                  <a:cubicBezTo>
                    <a:pt x="6129" y="80"/>
                    <a:pt x="6049" y="187"/>
                    <a:pt x="6049" y="294"/>
                  </a:cubicBezTo>
                  <a:lnTo>
                    <a:pt x="4157" y="9993"/>
                  </a:lnTo>
                  <a:lnTo>
                    <a:pt x="3384" y="9620"/>
                  </a:lnTo>
                  <a:cubicBezTo>
                    <a:pt x="3118" y="9460"/>
                    <a:pt x="2798" y="9380"/>
                    <a:pt x="2452" y="9353"/>
                  </a:cubicBezTo>
                  <a:cubicBezTo>
                    <a:pt x="2399" y="9327"/>
                    <a:pt x="2319" y="9327"/>
                    <a:pt x="2239" y="9327"/>
                  </a:cubicBezTo>
                  <a:cubicBezTo>
                    <a:pt x="1066" y="9327"/>
                    <a:pt x="134" y="10126"/>
                    <a:pt x="27" y="11165"/>
                  </a:cubicBezTo>
                  <a:cubicBezTo>
                    <a:pt x="0" y="11698"/>
                    <a:pt x="187" y="12231"/>
                    <a:pt x="560" y="12631"/>
                  </a:cubicBezTo>
                  <a:cubicBezTo>
                    <a:pt x="960" y="13057"/>
                    <a:pt x="1519" y="13323"/>
                    <a:pt x="2132" y="13377"/>
                  </a:cubicBezTo>
                  <a:cubicBezTo>
                    <a:pt x="2185" y="13403"/>
                    <a:pt x="2265" y="13403"/>
                    <a:pt x="2345" y="13403"/>
                  </a:cubicBezTo>
                  <a:cubicBezTo>
                    <a:pt x="3464" y="13403"/>
                    <a:pt x="4424" y="12631"/>
                    <a:pt x="4557" y="11645"/>
                  </a:cubicBezTo>
                  <a:lnTo>
                    <a:pt x="4557" y="11618"/>
                  </a:lnTo>
                  <a:cubicBezTo>
                    <a:pt x="4557" y="11618"/>
                    <a:pt x="4557" y="11565"/>
                    <a:pt x="4557" y="11538"/>
                  </a:cubicBezTo>
                  <a:lnTo>
                    <a:pt x="6076" y="3704"/>
                  </a:lnTo>
                  <a:lnTo>
                    <a:pt x="13696" y="7195"/>
                  </a:lnTo>
                  <a:lnTo>
                    <a:pt x="12497" y="13457"/>
                  </a:lnTo>
                  <a:lnTo>
                    <a:pt x="11725" y="13084"/>
                  </a:lnTo>
                  <a:cubicBezTo>
                    <a:pt x="11458" y="12924"/>
                    <a:pt x="11138" y="12844"/>
                    <a:pt x="10819" y="12817"/>
                  </a:cubicBezTo>
                  <a:lnTo>
                    <a:pt x="10605" y="12817"/>
                  </a:lnTo>
                  <a:cubicBezTo>
                    <a:pt x="9460" y="12817"/>
                    <a:pt x="8500" y="13617"/>
                    <a:pt x="8394" y="14656"/>
                  </a:cubicBezTo>
                  <a:cubicBezTo>
                    <a:pt x="8367" y="15189"/>
                    <a:pt x="8554" y="15695"/>
                    <a:pt x="8927" y="16121"/>
                  </a:cubicBezTo>
                  <a:cubicBezTo>
                    <a:pt x="9326" y="16548"/>
                    <a:pt x="9886" y="16814"/>
                    <a:pt x="10499" y="16867"/>
                  </a:cubicBezTo>
                  <a:lnTo>
                    <a:pt x="10712" y="16867"/>
                  </a:lnTo>
                  <a:cubicBezTo>
                    <a:pt x="11858" y="16867"/>
                    <a:pt x="12844" y="16068"/>
                    <a:pt x="12924" y="15029"/>
                  </a:cubicBezTo>
                  <a:cubicBezTo>
                    <a:pt x="12924" y="14976"/>
                    <a:pt x="12924" y="14949"/>
                    <a:pt x="12924" y="14896"/>
                  </a:cubicBezTo>
                  <a:lnTo>
                    <a:pt x="12924" y="14842"/>
                  </a:lnTo>
                  <a:lnTo>
                    <a:pt x="14922" y="4584"/>
                  </a:lnTo>
                  <a:cubicBezTo>
                    <a:pt x="14949" y="4424"/>
                    <a:pt x="14869" y="4264"/>
                    <a:pt x="14736" y="4211"/>
                  </a:cubicBezTo>
                  <a:lnTo>
                    <a:pt x="6529" y="27"/>
                  </a:lnTo>
                  <a:cubicBezTo>
                    <a:pt x="6475" y="27"/>
                    <a:pt x="6422" y="1"/>
                    <a:pt x="6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35"/>
            <p:cNvGrpSpPr/>
            <p:nvPr/>
          </p:nvGrpSpPr>
          <p:grpSpPr>
            <a:xfrm>
              <a:off x="1658521" y="1347482"/>
              <a:ext cx="1888456" cy="2880001"/>
              <a:chOff x="1658521" y="1347482"/>
              <a:chExt cx="1888456" cy="2880001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1728474" y="1513068"/>
                <a:ext cx="1409309" cy="1318222"/>
              </a:xfrm>
              <a:custGeom>
                <a:avLst/>
                <a:gdLst/>
                <a:ahLst/>
                <a:cxnLst/>
                <a:rect l="l" t="t" r="r" b="b"/>
                <a:pathLst>
                  <a:path w="15554" h="14593" extrusionOk="0">
                    <a:moveTo>
                      <a:pt x="9567" y="1"/>
                    </a:moveTo>
                    <a:cubicBezTo>
                      <a:pt x="9140" y="1"/>
                      <a:pt x="8668" y="108"/>
                      <a:pt x="8377" y="358"/>
                    </a:cubicBezTo>
                    <a:cubicBezTo>
                      <a:pt x="8597" y="641"/>
                      <a:pt x="8504" y="1070"/>
                      <a:pt x="8304" y="1368"/>
                    </a:cubicBezTo>
                    <a:cubicBezTo>
                      <a:pt x="8050" y="1739"/>
                      <a:pt x="7703" y="2037"/>
                      <a:pt x="7484" y="2432"/>
                    </a:cubicBezTo>
                    <a:cubicBezTo>
                      <a:pt x="7254" y="2847"/>
                      <a:pt x="7142" y="3316"/>
                      <a:pt x="6908" y="3726"/>
                    </a:cubicBezTo>
                    <a:cubicBezTo>
                      <a:pt x="6585" y="4282"/>
                      <a:pt x="6073" y="4556"/>
                      <a:pt x="5463" y="4702"/>
                    </a:cubicBezTo>
                    <a:cubicBezTo>
                      <a:pt x="5136" y="4785"/>
                      <a:pt x="4789" y="4888"/>
                      <a:pt x="4579" y="5151"/>
                    </a:cubicBezTo>
                    <a:cubicBezTo>
                      <a:pt x="4164" y="5664"/>
                      <a:pt x="4521" y="6499"/>
                      <a:pt x="3949" y="6923"/>
                    </a:cubicBezTo>
                    <a:cubicBezTo>
                      <a:pt x="3569" y="7202"/>
                      <a:pt x="3085" y="7294"/>
                      <a:pt x="2666" y="7504"/>
                    </a:cubicBezTo>
                    <a:cubicBezTo>
                      <a:pt x="1889" y="7895"/>
                      <a:pt x="1348" y="8710"/>
                      <a:pt x="1250" y="9569"/>
                    </a:cubicBezTo>
                    <a:cubicBezTo>
                      <a:pt x="1182" y="10170"/>
                      <a:pt x="1333" y="10765"/>
                      <a:pt x="1255" y="11366"/>
                    </a:cubicBezTo>
                    <a:cubicBezTo>
                      <a:pt x="1182" y="11990"/>
                      <a:pt x="752" y="12415"/>
                      <a:pt x="430" y="12918"/>
                    </a:cubicBezTo>
                    <a:cubicBezTo>
                      <a:pt x="112" y="13411"/>
                      <a:pt x="0" y="14021"/>
                      <a:pt x="147" y="14592"/>
                    </a:cubicBezTo>
                    <a:lnTo>
                      <a:pt x="15324" y="14592"/>
                    </a:lnTo>
                    <a:lnTo>
                      <a:pt x="15358" y="14358"/>
                    </a:lnTo>
                    <a:cubicBezTo>
                      <a:pt x="15553" y="13914"/>
                      <a:pt x="15538" y="13382"/>
                      <a:pt x="15328" y="12947"/>
                    </a:cubicBezTo>
                    <a:cubicBezTo>
                      <a:pt x="15011" y="12298"/>
                      <a:pt x="14503" y="11878"/>
                      <a:pt x="14503" y="11097"/>
                    </a:cubicBezTo>
                    <a:cubicBezTo>
                      <a:pt x="14503" y="10399"/>
                      <a:pt x="14884" y="9784"/>
                      <a:pt x="14962" y="9091"/>
                    </a:cubicBezTo>
                    <a:cubicBezTo>
                      <a:pt x="15040" y="8442"/>
                      <a:pt x="14938" y="7729"/>
                      <a:pt x="14503" y="7211"/>
                    </a:cubicBezTo>
                    <a:cubicBezTo>
                      <a:pt x="14186" y="6840"/>
                      <a:pt x="13713" y="6577"/>
                      <a:pt x="13576" y="6103"/>
                    </a:cubicBezTo>
                    <a:cubicBezTo>
                      <a:pt x="13430" y="5581"/>
                      <a:pt x="13766" y="5034"/>
                      <a:pt x="13703" y="4492"/>
                    </a:cubicBezTo>
                    <a:cubicBezTo>
                      <a:pt x="13664" y="4185"/>
                      <a:pt x="13493" y="3892"/>
                      <a:pt x="13239" y="3721"/>
                    </a:cubicBezTo>
                    <a:cubicBezTo>
                      <a:pt x="13029" y="3580"/>
                      <a:pt x="12785" y="3521"/>
                      <a:pt x="12561" y="3409"/>
                    </a:cubicBezTo>
                    <a:cubicBezTo>
                      <a:pt x="12028" y="3135"/>
                      <a:pt x="11662" y="2545"/>
                      <a:pt x="11653" y="1934"/>
                    </a:cubicBezTo>
                    <a:cubicBezTo>
                      <a:pt x="11653" y="1710"/>
                      <a:pt x="11692" y="1485"/>
                      <a:pt x="11657" y="1266"/>
                    </a:cubicBezTo>
                    <a:cubicBezTo>
                      <a:pt x="11604" y="885"/>
                      <a:pt x="11330" y="563"/>
                      <a:pt x="11008" y="372"/>
                    </a:cubicBezTo>
                    <a:cubicBezTo>
                      <a:pt x="10686" y="177"/>
                      <a:pt x="10310" y="94"/>
                      <a:pt x="9944" y="31"/>
                    </a:cubicBezTo>
                    <a:cubicBezTo>
                      <a:pt x="9827" y="11"/>
                      <a:pt x="9699" y="1"/>
                      <a:pt x="9567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2343734" y="1955986"/>
                <a:ext cx="501694" cy="37081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4105" extrusionOk="0">
                    <a:moveTo>
                      <a:pt x="2035" y="0"/>
                    </a:moveTo>
                    <a:cubicBezTo>
                      <a:pt x="1973" y="0"/>
                      <a:pt x="1912" y="7"/>
                      <a:pt x="1856" y="29"/>
                    </a:cubicBezTo>
                    <a:cubicBezTo>
                      <a:pt x="1729" y="78"/>
                      <a:pt x="1636" y="190"/>
                      <a:pt x="1519" y="253"/>
                    </a:cubicBezTo>
                    <a:cubicBezTo>
                      <a:pt x="1353" y="346"/>
                      <a:pt x="1153" y="351"/>
                      <a:pt x="967" y="400"/>
                    </a:cubicBezTo>
                    <a:cubicBezTo>
                      <a:pt x="518" y="527"/>
                      <a:pt x="186" y="951"/>
                      <a:pt x="93" y="1410"/>
                    </a:cubicBezTo>
                    <a:cubicBezTo>
                      <a:pt x="1" y="1869"/>
                      <a:pt x="113" y="2352"/>
                      <a:pt x="328" y="2767"/>
                    </a:cubicBezTo>
                    <a:cubicBezTo>
                      <a:pt x="542" y="3187"/>
                      <a:pt x="845" y="3548"/>
                      <a:pt x="1153" y="3905"/>
                    </a:cubicBezTo>
                    <a:cubicBezTo>
                      <a:pt x="1211" y="3968"/>
                      <a:pt x="1275" y="4041"/>
                      <a:pt x="1358" y="4076"/>
                    </a:cubicBezTo>
                    <a:cubicBezTo>
                      <a:pt x="1426" y="4100"/>
                      <a:pt x="1504" y="4100"/>
                      <a:pt x="1577" y="4100"/>
                    </a:cubicBezTo>
                    <a:cubicBezTo>
                      <a:pt x="2583" y="4105"/>
                      <a:pt x="3589" y="4105"/>
                      <a:pt x="4594" y="4105"/>
                    </a:cubicBezTo>
                    <a:cubicBezTo>
                      <a:pt x="4946" y="3329"/>
                      <a:pt x="5478" y="2572"/>
                      <a:pt x="5439" y="1718"/>
                    </a:cubicBezTo>
                    <a:cubicBezTo>
                      <a:pt x="5536" y="1718"/>
                      <a:pt x="5136" y="810"/>
                      <a:pt x="5087" y="746"/>
                    </a:cubicBezTo>
                    <a:cubicBezTo>
                      <a:pt x="4897" y="478"/>
                      <a:pt x="4614" y="204"/>
                      <a:pt x="4296" y="102"/>
                    </a:cubicBezTo>
                    <a:cubicBezTo>
                      <a:pt x="4213" y="74"/>
                      <a:pt x="4131" y="65"/>
                      <a:pt x="4048" y="65"/>
                    </a:cubicBezTo>
                    <a:cubicBezTo>
                      <a:pt x="3884" y="65"/>
                      <a:pt x="3719" y="102"/>
                      <a:pt x="3549" y="102"/>
                    </a:cubicBezTo>
                    <a:cubicBezTo>
                      <a:pt x="3534" y="102"/>
                      <a:pt x="3518" y="102"/>
                      <a:pt x="3503" y="102"/>
                    </a:cubicBezTo>
                    <a:cubicBezTo>
                      <a:pt x="3064" y="102"/>
                      <a:pt x="2621" y="37"/>
                      <a:pt x="2183" y="9"/>
                    </a:cubicBezTo>
                    <a:cubicBezTo>
                      <a:pt x="2135" y="5"/>
                      <a:pt x="2085" y="0"/>
                      <a:pt x="2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2518889" y="1856706"/>
                <a:ext cx="185021" cy="142093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573" extrusionOk="0">
                    <a:moveTo>
                      <a:pt x="547" y="0"/>
                    </a:moveTo>
                    <a:cubicBezTo>
                      <a:pt x="630" y="449"/>
                      <a:pt x="401" y="932"/>
                      <a:pt x="1" y="1152"/>
                    </a:cubicBezTo>
                    <a:cubicBezTo>
                      <a:pt x="232" y="1431"/>
                      <a:pt x="646" y="1572"/>
                      <a:pt x="1014" y="1572"/>
                    </a:cubicBezTo>
                    <a:cubicBezTo>
                      <a:pt x="1026" y="1572"/>
                      <a:pt x="1038" y="1572"/>
                      <a:pt x="1050" y="1572"/>
                    </a:cubicBezTo>
                    <a:cubicBezTo>
                      <a:pt x="1426" y="1562"/>
                      <a:pt x="1817" y="1416"/>
                      <a:pt x="2041" y="1113"/>
                    </a:cubicBezTo>
                    <a:cubicBezTo>
                      <a:pt x="1885" y="1069"/>
                      <a:pt x="1778" y="928"/>
                      <a:pt x="1690" y="791"/>
                    </a:cubicBezTo>
                    <a:cubicBezTo>
                      <a:pt x="1519" y="532"/>
                      <a:pt x="1333" y="313"/>
                      <a:pt x="1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2516261" y="1539627"/>
                <a:ext cx="189823" cy="32637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613" extrusionOk="0">
                    <a:moveTo>
                      <a:pt x="1050" y="0"/>
                    </a:moveTo>
                    <a:cubicBezTo>
                      <a:pt x="474" y="0"/>
                      <a:pt x="0" y="474"/>
                      <a:pt x="0" y="1050"/>
                    </a:cubicBezTo>
                    <a:lnTo>
                      <a:pt x="0" y="2568"/>
                    </a:lnTo>
                    <a:cubicBezTo>
                      <a:pt x="0" y="3144"/>
                      <a:pt x="474" y="3613"/>
                      <a:pt x="1050" y="3613"/>
                    </a:cubicBezTo>
                    <a:cubicBezTo>
                      <a:pt x="1626" y="3613"/>
                      <a:pt x="2095" y="3144"/>
                      <a:pt x="2095" y="2568"/>
                    </a:cubicBezTo>
                    <a:lnTo>
                      <a:pt x="2095" y="1050"/>
                    </a:lnTo>
                    <a:cubicBezTo>
                      <a:pt x="2095" y="474"/>
                      <a:pt x="1626" y="0"/>
                      <a:pt x="1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2461440" y="1700154"/>
                <a:ext cx="73030" cy="7280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405" y="0"/>
                    </a:moveTo>
                    <a:cubicBezTo>
                      <a:pt x="181" y="0"/>
                      <a:pt x="0" y="181"/>
                      <a:pt x="0" y="400"/>
                    </a:cubicBezTo>
                    <a:cubicBezTo>
                      <a:pt x="0" y="625"/>
                      <a:pt x="181" y="806"/>
                      <a:pt x="405" y="806"/>
                    </a:cubicBezTo>
                    <a:cubicBezTo>
                      <a:pt x="625" y="806"/>
                      <a:pt x="805" y="625"/>
                      <a:pt x="805" y="400"/>
                    </a:cubicBezTo>
                    <a:cubicBezTo>
                      <a:pt x="805" y="181"/>
                      <a:pt x="625" y="0"/>
                      <a:pt x="4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2640582" y="1704400"/>
                <a:ext cx="55361" cy="3179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2" extrusionOk="0">
                    <a:moveTo>
                      <a:pt x="506" y="1"/>
                    </a:moveTo>
                    <a:cubicBezTo>
                      <a:pt x="473" y="1"/>
                      <a:pt x="436" y="9"/>
                      <a:pt x="395" y="21"/>
                    </a:cubicBezTo>
                    <a:cubicBezTo>
                      <a:pt x="352" y="31"/>
                      <a:pt x="308" y="51"/>
                      <a:pt x="259" y="70"/>
                    </a:cubicBezTo>
                    <a:cubicBezTo>
                      <a:pt x="225" y="90"/>
                      <a:pt x="195" y="109"/>
                      <a:pt x="166" y="129"/>
                    </a:cubicBezTo>
                    <a:cubicBezTo>
                      <a:pt x="151" y="134"/>
                      <a:pt x="137" y="144"/>
                      <a:pt x="127" y="153"/>
                    </a:cubicBezTo>
                    <a:cubicBezTo>
                      <a:pt x="44" y="217"/>
                      <a:pt x="0" y="280"/>
                      <a:pt x="20" y="319"/>
                    </a:cubicBezTo>
                    <a:cubicBezTo>
                      <a:pt x="30" y="341"/>
                      <a:pt x="62" y="352"/>
                      <a:pt x="106" y="352"/>
                    </a:cubicBezTo>
                    <a:cubicBezTo>
                      <a:pt x="142" y="352"/>
                      <a:pt x="186" y="344"/>
                      <a:pt x="234" y="329"/>
                    </a:cubicBezTo>
                    <a:cubicBezTo>
                      <a:pt x="244" y="324"/>
                      <a:pt x="254" y="324"/>
                      <a:pt x="264" y="319"/>
                    </a:cubicBezTo>
                    <a:cubicBezTo>
                      <a:pt x="298" y="309"/>
                      <a:pt x="327" y="295"/>
                      <a:pt x="361" y="280"/>
                    </a:cubicBezTo>
                    <a:cubicBezTo>
                      <a:pt x="395" y="261"/>
                      <a:pt x="430" y="241"/>
                      <a:pt x="459" y="222"/>
                    </a:cubicBezTo>
                    <a:cubicBezTo>
                      <a:pt x="513" y="187"/>
                      <a:pt x="552" y="153"/>
                      <a:pt x="576" y="119"/>
                    </a:cubicBezTo>
                    <a:cubicBezTo>
                      <a:pt x="601" y="85"/>
                      <a:pt x="610" y="56"/>
                      <a:pt x="601" y="36"/>
                    </a:cubicBezTo>
                    <a:cubicBezTo>
                      <a:pt x="591" y="12"/>
                      <a:pt x="566" y="2"/>
                      <a:pt x="527" y="2"/>
                    </a:cubicBezTo>
                    <a:cubicBezTo>
                      <a:pt x="520" y="1"/>
                      <a:pt x="513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2553412" y="1703496"/>
                <a:ext cx="55361" cy="3188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3" extrusionOk="0">
                    <a:moveTo>
                      <a:pt x="109" y="1"/>
                    </a:moveTo>
                    <a:cubicBezTo>
                      <a:pt x="102" y="1"/>
                      <a:pt x="95" y="1"/>
                      <a:pt x="88" y="2"/>
                    </a:cubicBezTo>
                    <a:cubicBezTo>
                      <a:pt x="49" y="2"/>
                      <a:pt x="25" y="12"/>
                      <a:pt x="15" y="36"/>
                    </a:cubicBezTo>
                    <a:cubicBezTo>
                      <a:pt x="0" y="56"/>
                      <a:pt x="15" y="85"/>
                      <a:pt x="39" y="119"/>
                    </a:cubicBezTo>
                    <a:cubicBezTo>
                      <a:pt x="64" y="154"/>
                      <a:pt x="103" y="188"/>
                      <a:pt x="157" y="222"/>
                    </a:cubicBezTo>
                    <a:cubicBezTo>
                      <a:pt x="166" y="227"/>
                      <a:pt x="176" y="236"/>
                      <a:pt x="186" y="241"/>
                    </a:cubicBezTo>
                    <a:cubicBezTo>
                      <a:pt x="205" y="256"/>
                      <a:pt x="230" y="266"/>
                      <a:pt x="254" y="280"/>
                    </a:cubicBezTo>
                    <a:cubicBezTo>
                      <a:pt x="288" y="295"/>
                      <a:pt x="318" y="310"/>
                      <a:pt x="352" y="319"/>
                    </a:cubicBezTo>
                    <a:cubicBezTo>
                      <a:pt x="362" y="324"/>
                      <a:pt x="371" y="324"/>
                      <a:pt x="381" y="329"/>
                    </a:cubicBezTo>
                    <a:cubicBezTo>
                      <a:pt x="410" y="339"/>
                      <a:pt x="435" y="344"/>
                      <a:pt x="459" y="349"/>
                    </a:cubicBezTo>
                    <a:cubicBezTo>
                      <a:pt x="478" y="351"/>
                      <a:pt x="494" y="352"/>
                      <a:pt x="509" y="352"/>
                    </a:cubicBezTo>
                    <a:cubicBezTo>
                      <a:pt x="555" y="352"/>
                      <a:pt x="585" y="341"/>
                      <a:pt x="596" y="319"/>
                    </a:cubicBezTo>
                    <a:cubicBezTo>
                      <a:pt x="611" y="290"/>
                      <a:pt x="591" y="251"/>
                      <a:pt x="552" y="207"/>
                    </a:cubicBezTo>
                    <a:cubicBezTo>
                      <a:pt x="532" y="193"/>
                      <a:pt x="513" y="173"/>
                      <a:pt x="489" y="154"/>
                    </a:cubicBezTo>
                    <a:cubicBezTo>
                      <a:pt x="479" y="144"/>
                      <a:pt x="464" y="134"/>
                      <a:pt x="450" y="129"/>
                    </a:cubicBezTo>
                    <a:cubicBezTo>
                      <a:pt x="420" y="110"/>
                      <a:pt x="391" y="90"/>
                      <a:pt x="357" y="71"/>
                    </a:cubicBezTo>
                    <a:cubicBezTo>
                      <a:pt x="318" y="56"/>
                      <a:pt x="284" y="41"/>
                      <a:pt x="249" y="31"/>
                    </a:cubicBezTo>
                    <a:cubicBezTo>
                      <a:pt x="240" y="27"/>
                      <a:pt x="230" y="22"/>
                      <a:pt x="220" y="22"/>
                    </a:cubicBezTo>
                    <a:cubicBezTo>
                      <a:pt x="180" y="10"/>
                      <a:pt x="143" y="1"/>
                      <a:pt x="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2640582" y="1707652"/>
                <a:ext cx="31894" cy="2854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352" y="0"/>
                    </a:moveTo>
                    <a:lnTo>
                      <a:pt x="352" y="0"/>
                    </a:lnTo>
                    <a:cubicBezTo>
                      <a:pt x="322" y="10"/>
                      <a:pt x="293" y="20"/>
                      <a:pt x="259" y="34"/>
                    </a:cubicBezTo>
                    <a:cubicBezTo>
                      <a:pt x="225" y="54"/>
                      <a:pt x="195" y="73"/>
                      <a:pt x="166" y="93"/>
                    </a:cubicBezTo>
                    <a:cubicBezTo>
                      <a:pt x="151" y="98"/>
                      <a:pt x="137" y="108"/>
                      <a:pt x="127" y="117"/>
                    </a:cubicBezTo>
                    <a:cubicBezTo>
                      <a:pt x="44" y="181"/>
                      <a:pt x="0" y="244"/>
                      <a:pt x="20" y="283"/>
                    </a:cubicBezTo>
                    <a:cubicBezTo>
                      <a:pt x="30" y="305"/>
                      <a:pt x="62" y="316"/>
                      <a:pt x="106" y="316"/>
                    </a:cubicBezTo>
                    <a:cubicBezTo>
                      <a:pt x="142" y="316"/>
                      <a:pt x="186" y="308"/>
                      <a:pt x="234" y="293"/>
                    </a:cubicBezTo>
                    <a:cubicBezTo>
                      <a:pt x="239" y="293"/>
                      <a:pt x="249" y="288"/>
                      <a:pt x="254" y="288"/>
                    </a:cubicBezTo>
                    <a:cubicBezTo>
                      <a:pt x="303" y="195"/>
                      <a:pt x="342" y="103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2553412" y="1703496"/>
                <a:ext cx="44760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00" extrusionOk="0">
                    <a:moveTo>
                      <a:pt x="109" y="1"/>
                    </a:moveTo>
                    <a:cubicBezTo>
                      <a:pt x="102" y="1"/>
                      <a:pt x="95" y="1"/>
                      <a:pt x="88" y="2"/>
                    </a:cubicBezTo>
                    <a:cubicBezTo>
                      <a:pt x="49" y="2"/>
                      <a:pt x="25" y="12"/>
                      <a:pt x="15" y="36"/>
                    </a:cubicBezTo>
                    <a:cubicBezTo>
                      <a:pt x="0" y="56"/>
                      <a:pt x="15" y="85"/>
                      <a:pt x="39" y="119"/>
                    </a:cubicBezTo>
                    <a:cubicBezTo>
                      <a:pt x="64" y="154"/>
                      <a:pt x="103" y="188"/>
                      <a:pt x="157" y="222"/>
                    </a:cubicBezTo>
                    <a:cubicBezTo>
                      <a:pt x="166" y="227"/>
                      <a:pt x="176" y="236"/>
                      <a:pt x="186" y="241"/>
                    </a:cubicBezTo>
                    <a:cubicBezTo>
                      <a:pt x="205" y="256"/>
                      <a:pt x="230" y="266"/>
                      <a:pt x="254" y="280"/>
                    </a:cubicBezTo>
                    <a:cubicBezTo>
                      <a:pt x="269" y="285"/>
                      <a:pt x="284" y="295"/>
                      <a:pt x="303" y="300"/>
                    </a:cubicBezTo>
                    <a:cubicBezTo>
                      <a:pt x="352" y="276"/>
                      <a:pt x="406" y="246"/>
                      <a:pt x="435" y="222"/>
                    </a:cubicBezTo>
                    <a:cubicBezTo>
                      <a:pt x="464" y="197"/>
                      <a:pt x="479" y="178"/>
                      <a:pt x="493" y="158"/>
                    </a:cubicBezTo>
                    <a:cubicBezTo>
                      <a:pt x="493" y="158"/>
                      <a:pt x="493" y="154"/>
                      <a:pt x="489" y="154"/>
                    </a:cubicBezTo>
                    <a:cubicBezTo>
                      <a:pt x="479" y="144"/>
                      <a:pt x="464" y="134"/>
                      <a:pt x="450" y="129"/>
                    </a:cubicBezTo>
                    <a:cubicBezTo>
                      <a:pt x="420" y="110"/>
                      <a:pt x="391" y="90"/>
                      <a:pt x="357" y="71"/>
                    </a:cubicBezTo>
                    <a:cubicBezTo>
                      <a:pt x="318" y="56"/>
                      <a:pt x="284" y="41"/>
                      <a:pt x="249" y="31"/>
                    </a:cubicBezTo>
                    <a:cubicBezTo>
                      <a:pt x="240" y="27"/>
                      <a:pt x="230" y="22"/>
                      <a:pt x="220" y="22"/>
                    </a:cubicBezTo>
                    <a:cubicBezTo>
                      <a:pt x="180" y="10"/>
                      <a:pt x="143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2618019" y="1727887"/>
                <a:ext cx="26186" cy="5121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7" extrusionOk="0">
                    <a:moveTo>
                      <a:pt x="29" y="1"/>
                    </a:moveTo>
                    <a:cubicBezTo>
                      <a:pt x="20" y="1"/>
                      <a:pt x="15" y="6"/>
                      <a:pt x="15" y="15"/>
                    </a:cubicBezTo>
                    <a:lnTo>
                      <a:pt x="0" y="347"/>
                    </a:lnTo>
                    <a:cubicBezTo>
                      <a:pt x="0" y="352"/>
                      <a:pt x="5" y="362"/>
                      <a:pt x="10" y="362"/>
                    </a:cubicBezTo>
                    <a:cubicBezTo>
                      <a:pt x="15" y="367"/>
                      <a:pt x="20" y="367"/>
                      <a:pt x="25" y="367"/>
                    </a:cubicBezTo>
                    <a:lnTo>
                      <a:pt x="234" y="264"/>
                    </a:lnTo>
                    <a:lnTo>
                      <a:pt x="122" y="543"/>
                    </a:lnTo>
                    <a:cubicBezTo>
                      <a:pt x="117" y="552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7" y="567"/>
                      <a:pt x="151" y="562"/>
                      <a:pt x="156" y="557"/>
                    </a:cubicBezTo>
                    <a:lnTo>
                      <a:pt x="283" y="235"/>
                    </a:lnTo>
                    <a:cubicBezTo>
                      <a:pt x="288" y="230"/>
                      <a:pt x="283" y="220"/>
                      <a:pt x="278" y="215"/>
                    </a:cubicBezTo>
                    <a:cubicBezTo>
                      <a:pt x="276" y="213"/>
                      <a:pt x="273" y="212"/>
                      <a:pt x="270" y="212"/>
                    </a:cubicBezTo>
                    <a:cubicBezTo>
                      <a:pt x="267" y="212"/>
                      <a:pt x="264" y="213"/>
                      <a:pt x="259" y="215"/>
                    </a:cubicBezTo>
                    <a:lnTo>
                      <a:pt x="39" y="318"/>
                    </a:lnTo>
                    <a:lnTo>
                      <a:pt x="49" y="15"/>
                    </a:lnTo>
                    <a:cubicBezTo>
                      <a:pt x="49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2478204" y="1722286"/>
                <a:ext cx="33706" cy="2682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97" extrusionOk="0">
                    <a:moveTo>
                      <a:pt x="22" y="1"/>
                    </a:moveTo>
                    <a:cubicBezTo>
                      <a:pt x="17" y="1"/>
                      <a:pt x="11" y="3"/>
                      <a:pt x="5" y="9"/>
                    </a:cubicBezTo>
                    <a:cubicBezTo>
                      <a:pt x="1" y="19"/>
                      <a:pt x="1" y="28"/>
                      <a:pt x="10" y="33"/>
                    </a:cubicBezTo>
                    <a:lnTo>
                      <a:pt x="342" y="292"/>
                    </a:lnTo>
                    <a:cubicBezTo>
                      <a:pt x="347" y="297"/>
                      <a:pt x="347" y="297"/>
                      <a:pt x="352" y="297"/>
                    </a:cubicBezTo>
                    <a:cubicBezTo>
                      <a:pt x="357" y="297"/>
                      <a:pt x="362" y="297"/>
                      <a:pt x="367" y="292"/>
                    </a:cubicBezTo>
                    <a:cubicBezTo>
                      <a:pt x="372" y="282"/>
                      <a:pt x="372" y="273"/>
                      <a:pt x="362" y="268"/>
                    </a:cubicBezTo>
                    <a:lnTo>
                      <a:pt x="30" y="4"/>
                    </a:lnTo>
                    <a:cubicBezTo>
                      <a:pt x="28" y="2"/>
                      <a:pt x="25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2611314" y="1784528"/>
                <a:ext cx="24011" cy="8311"/>
              </a:xfrm>
              <a:custGeom>
                <a:avLst/>
                <a:gdLst/>
                <a:ahLst/>
                <a:cxnLst/>
                <a:rect l="l" t="t" r="r" b="b"/>
                <a:pathLst>
                  <a:path w="265" h="92" extrusionOk="0">
                    <a:moveTo>
                      <a:pt x="20" y="0"/>
                    </a:moveTo>
                    <a:cubicBezTo>
                      <a:pt x="16" y="0"/>
                      <a:pt x="13" y="1"/>
                      <a:pt x="11" y="3"/>
                    </a:cubicBezTo>
                    <a:cubicBezTo>
                      <a:pt x="1" y="13"/>
                      <a:pt x="1" y="23"/>
                      <a:pt x="11" y="33"/>
                    </a:cubicBezTo>
                    <a:cubicBezTo>
                      <a:pt x="45" y="72"/>
                      <a:pt x="94" y="91"/>
                      <a:pt x="147" y="91"/>
                    </a:cubicBezTo>
                    <a:cubicBezTo>
                      <a:pt x="186" y="91"/>
                      <a:pt x="221" y="81"/>
                      <a:pt x="255" y="57"/>
                    </a:cubicBezTo>
                    <a:cubicBezTo>
                      <a:pt x="260" y="52"/>
                      <a:pt x="265" y="42"/>
                      <a:pt x="260" y="33"/>
                    </a:cubicBezTo>
                    <a:cubicBezTo>
                      <a:pt x="254" y="27"/>
                      <a:pt x="248" y="25"/>
                      <a:pt x="242" y="25"/>
                    </a:cubicBezTo>
                    <a:cubicBezTo>
                      <a:pt x="238" y="25"/>
                      <a:pt x="234" y="26"/>
                      <a:pt x="230" y="28"/>
                    </a:cubicBezTo>
                    <a:cubicBezTo>
                      <a:pt x="205" y="46"/>
                      <a:pt x="175" y="55"/>
                      <a:pt x="145" y="55"/>
                    </a:cubicBezTo>
                    <a:cubicBezTo>
                      <a:pt x="104" y="55"/>
                      <a:pt x="63" y="39"/>
                      <a:pt x="35" y="8"/>
                    </a:cubicBezTo>
                    <a:cubicBezTo>
                      <a:pt x="32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2228294" y="2458254"/>
                <a:ext cx="528242" cy="447146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4950" extrusionOk="0">
                    <a:moveTo>
                      <a:pt x="2676" y="0"/>
                    </a:moveTo>
                    <a:cubicBezTo>
                      <a:pt x="2493" y="0"/>
                      <a:pt x="2324" y="57"/>
                      <a:pt x="2182" y="205"/>
                    </a:cubicBezTo>
                    <a:cubicBezTo>
                      <a:pt x="918" y="1542"/>
                      <a:pt x="0" y="2431"/>
                      <a:pt x="464" y="4949"/>
                    </a:cubicBezTo>
                    <a:cubicBezTo>
                      <a:pt x="2095" y="4242"/>
                      <a:pt x="4189" y="4310"/>
                      <a:pt x="5829" y="3631"/>
                    </a:cubicBezTo>
                    <a:cubicBezTo>
                      <a:pt x="5556" y="2958"/>
                      <a:pt x="5063" y="1752"/>
                      <a:pt x="5102" y="1191"/>
                    </a:cubicBezTo>
                    <a:cubicBezTo>
                      <a:pt x="4657" y="942"/>
                      <a:pt x="4218" y="615"/>
                      <a:pt x="3789" y="395"/>
                    </a:cubicBezTo>
                    <a:cubicBezTo>
                      <a:pt x="3437" y="215"/>
                      <a:pt x="3031" y="0"/>
                      <a:pt x="2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2233549" y="2657084"/>
                <a:ext cx="261131" cy="1343696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4875" extrusionOk="0">
                    <a:moveTo>
                      <a:pt x="597" y="0"/>
                    </a:moveTo>
                    <a:cubicBezTo>
                      <a:pt x="1" y="884"/>
                      <a:pt x="123" y="1928"/>
                      <a:pt x="147" y="2993"/>
                    </a:cubicBezTo>
                    <a:cubicBezTo>
                      <a:pt x="186" y="4740"/>
                      <a:pt x="1217" y="5873"/>
                      <a:pt x="1143" y="7630"/>
                    </a:cubicBezTo>
                    <a:cubicBezTo>
                      <a:pt x="1099" y="8636"/>
                      <a:pt x="489" y="9070"/>
                      <a:pt x="435" y="10373"/>
                    </a:cubicBezTo>
                    <a:cubicBezTo>
                      <a:pt x="396" y="11364"/>
                      <a:pt x="826" y="13190"/>
                      <a:pt x="1177" y="14113"/>
                    </a:cubicBezTo>
                    <a:cubicBezTo>
                      <a:pt x="1290" y="14391"/>
                      <a:pt x="1348" y="14625"/>
                      <a:pt x="1426" y="14874"/>
                    </a:cubicBezTo>
                    <a:lnTo>
                      <a:pt x="2393" y="14860"/>
                    </a:lnTo>
                    <a:lnTo>
                      <a:pt x="2881" y="2109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2540545" y="2752298"/>
                <a:ext cx="707826" cy="1291213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14294" extrusionOk="0">
                    <a:moveTo>
                      <a:pt x="2246" y="1"/>
                    </a:moveTo>
                    <a:lnTo>
                      <a:pt x="1" y="957"/>
                    </a:lnTo>
                    <a:cubicBezTo>
                      <a:pt x="543" y="2461"/>
                      <a:pt x="1016" y="3447"/>
                      <a:pt x="1968" y="4731"/>
                    </a:cubicBezTo>
                    <a:cubicBezTo>
                      <a:pt x="2305" y="5190"/>
                      <a:pt x="2886" y="5717"/>
                      <a:pt x="3042" y="6269"/>
                    </a:cubicBezTo>
                    <a:cubicBezTo>
                      <a:pt x="3179" y="6766"/>
                      <a:pt x="3130" y="7294"/>
                      <a:pt x="3174" y="7811"/>
                    </a:cubicBezTo>
                    <a:cubicBezTo>
                      <a:pt x="3281" y="8978"/>
                      <a:pt x="3896" y="10037"/>
                      <a:pt x="4590" y="10979"/>
                    </a:cubicBezTo>
                    <a:cubicBezTo>
                      <a:pt x="5288" y="11921"/>
                      <a:pt x="6015" y="12536"/>
                      <a:pt x="6366" y="14294"/>
                    </a:cubicBezTo>
                    <a:lnTo>
                      <a:pt x="7811" y="13903"/>
                    </a:lnTo>
                    <a:lnTo>
                      <a:pt x="4404" y="5741"/>
                    </a:lnTo>
                    <a:lnTo>
                      <a:pt x="22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3024961" y="3831813"/>
                <a:ext cx="223438" cy="211739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44" extrusionOk="0">
                    <a:moveTo>
                      <a:pt x="0" y="1"/>
                    </a:moveTo>
                    <a:cubicBezTo>
                      <a:pt x="420" y="572"/>
                      <a:pt x="796" y="1226"/>
                      <a:pt x="1020" y="2344"/>
                    </a:cubicBezTo>
                    <a:lnTo>
                      <a:pt x="2465" y="1953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2537011" y="1682900"/>
                <a:ext cx="74842" cy="5212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77" extrusionOk="0">
                    <a:moveTo>
                      <a:pt x="40" y="1"/>
                    </a:moveTo>
                    <a:lnTo>
                      <a:pt x="1" y="15"/>
                    </a:lnTo>
                    <a:cubicBezTo>
                      <a:pt x="30" y="89"/>
                      <a:pt x="98" y="157"/>
                      <a:pt x="201" y="196"/>
                    </a:cubicBezTo>
                    <a:cubicBezTo>
                      <a:pt x="245" y="211"/>
                      <a:pt x="294" y="225"/>
                      <a:pt x="338" y="235"/>
                    </a:cubicBezTo>
                    <a:cubicBezTo>
                      <a:pt x="377" y="245"/>
                      <a:pt x="411" y="255"/>
                      <a:pt x="450" y="269"/>
                    </a:cubicBezTo>
                    <a:cubicBezTo>
                      <a:pt x="548" y="303"/>
                      <a:pt x="640" y="362"/>
                      <a:pt x="713" y="435"/>
                    </a:cubicBezTo>
                    <a:cubicBezTo>
                      <a:pt x="762" y="489"/>
                      <a:pt x="787" y="533"/>
                      <a:pt x="787" y="577"/>
                    </a:cubicBezTo>
                    <a:lnTo>
                      <a:pt x="826" y="577"/>
                    </a:lnTo>
                    <a:cubicBezTo>
                      <a:pt x="826" y="523"/>
                      <a:pt x="801" y="469"/>
                      <a:pt x="743" y="411"/>
                    </a:cubicBezTo>
                    <a:cubicBezTo>
                      <a:pt x="665" y="328"/>
                      <a:pt x="567" y="269"/>
                      <a:pt x="460" y="230"/>
                    </a:cubicBezTo>
                    <a:cubicBezTo>
                      <a:pt x="425" y="220"/>
                      <a:pt x="386" y="211"/>
                      <a:pt x="347" y="201"/>
                    </a:cubicBezTo>
                    <a:cubicBezTo>
                      <a:pt x="303" y="186"/>
                      <a:pt x="255" y="176"/>
                      <a:pt x="216" y="157"/>
                    </a:cubicBezTo>
                    <a:cubicBezTo>
                      <a:pt x="162" y="137"/>
                      <a:pt x="69" y="89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2638769" y="1690849"/>
                <a:ext cx="59348" cy="4372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84" extrusionOk="0">
                    <a:moveTo>
                      <a:pt x="616" y="1"/>
                    </a:moveTo>
                    <a:cubicBezTo>
                      <a:pt x="611" y="49"/>
                      <a:pt x="572" y="98"/>
                      <a:pt x="508" y="123"/>
                    </a:cubicBezTo>
                    <a:cubicBezTo>
                      <a:pt x="479" y="142"/>
                      <a:pt x="445" y="152"/>
                      <a:pt x="406" y="162"/>
                    </a:cubicBezTo>
                    <a:cubicBezTo>
                      <a:pt x="381" y="167"/>
                      <a:pt x="357" y="176"/>
                      <a:pt x="333" y="181"/>
                    </a:cubicBezTo>
                    <a:cubicBezTo>
                      <a:pt x="259" y="211"/>
                      <a:pt x="191" y="254"/>
                      <a:pt x="132" y="294"/>
                    </a:cubicBezTo>
                    <a:cubicBezTo>
                      <a:pt x="74" y="337"/>
                      <a:pt x="1" y="396"/>
                      <a:pt x="1" y="479"/>
                    </a:cubicBezTo>
                    <a:lnTo>
                      <a:pt x="40" y="484"/>
                    </a:lnTo>
                    <a:cubicBezTo>
                      <a:pt x="40" y="416"/>
                      <a:pt x="103" y="362"/>
                      <a:pt x="157" y="328"/>
                    </a:cubicBezTo>
                    <a:cubicBezTo>
                      <a:pt x="210" y="289"/>
                      <a:pt x="274" y="245"/>
                      <a:pt x="347" y="220"/>
                    </a:cubicBezTo>
                    <a:cubicBezTo>
                      <a:pt x="372" y="211"/>
                      <a:pt x="391" y="206"/>
                      <a:pt x="415" y="196"/>
                    </a:cubicBezTo>
                    <a:cubicBezTo>
                      <a:pt x="455" y="186"/>
                      <a:pt x="494" y="176"/>
                      <a:pt x="528" y="162"/>
                    </a:cubicBezTo>
                    <a:cubicBezTo>
                      <a:pt x="601" y="128"/>
                      <a:pt x="645" y="69"/>
                      <a:pt x="655" y="10"/>
                    </a:cubicBez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2614485" y="1802595"/>
                <a:ext cx="19481" cy="650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2" extrusionOk="0">
                    <a:moveTo>
                      <a:pt x="21" y="0"/>
                    </a:moveTo>
                    <a:cubicBezTo>
                      <a:pt x="16" y="0"/>
                      <a:pt x="11" y="3"/>
                      <a:pt x="5" y="8"/>
                    </a:cubicBezTo>
                    <a:cubicBezTo>
                      <a:pt x="0" y="13"/>
                      <a:pt x="0" y="23"/>
                      <a:pt x="5" y="33"/>
                    </a:cubicBezTo>
                    <a:cubicBezTo>
                      <a:pt x="34" y="57"/>
                      <a:pt x="73" y="72"/>
                      <a:pt x="107" y="72"/>
                    </a:cubicBezTo>
                    <a:cubicBezTo>
                      <a:pt x="147" y="72"/>
                      <a:pt x="181" y="57"/>
                      <a:pt x="210" y="33"/>
                    </a:cubicBezTo>
                    <a:cubicBezTo>
                      <a:pt x="215" y="28"/>
                      <a:pt x="215" y="18"/>
                      <a:pt x="210" y="8"/>
                    </a:cubicBezTo>
                    <a:cubicBezTo>
                      <a:pt x="207" y="6"/>
                      <a:pt x="201" y="3"/>
                      <a:pt x="196" y="3"/>
                    </a:cubicBezTo>
                    <a:cubicBezTo>
                      <a:pt x="191" y="3"/>
                      <a:pt x="188" y="4"/>
                      <a:pt x="186" y="8"/>
                    </a:cubicBezTo>
                    <a:cubicBezTo>
                      <a:pt x="164" y="25"/>
                      <a:pt x="137" y="33"/>
                      <a:pt x="110" y="33"/>
                    </a:cubicBezTo>
                    <a:cubicBezTo>
                      <a:pt x="81" y="33"/>
                      <a:pt x="52" y="24"/>
                      <a:pt x="29" y="4"/>
                    </a:cubicBezTo>
                    <a:cubicBezTo>
                      <a:pt x="27" y="2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2649371" y="1660406"/>
                <a:ext cx="18665" cy="1156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28" extrusionOk="0">
                    <a:moveTo>
                      <a:pt x="10" y="1"/>
                    </a:moveTo>
                    <a:lnTo>
                      <a:pt x="1" y="40"/>
                    </a:lnTo>
                    <a:cubicBezTo>
                      <a:pt x="10" y="45"/>
                      <a:pt x="25" y="50"/>
                      <a:pt x="35" y="59"/>
                    </a:cubicBezTo>
                    <a:lnTo>
                      <a:pt x="40" y="69"/>
                    </a:lnTo>
                    <a:cubicBezTo>
                      <a:pt x="89" y="103"/>
                      <a:pt x="147" y="128"/>
                      <a:pt x="206" y="128"/>
                    </a:cubicBezTo>
                    <a:lnTo>
                      <a:pt x="206" y="89"/>
                    </a:lnTo>
                    <a:cubicBezTo>
                      <a:pt x="152" y="89"/>
                      <a:pt x="103" y="69"/>
                      <a:pt x="69" y="40"/>
                    </a:cubicBezTo>
                    <a:lnTo>
                      <a:pt x="59" y="30"/>
                    </a:lnTo>
                    <a:cubicBezTo>
                      <a:pt x="45" y="20"/>
                      <a:pt x="30" y="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2564467" y="1655618"/>
                <a:ext cx="16853" cy="1065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18" extrusionOk="0">
                    <a:moveTo>
                      <a:pt x="162" y="0"/>
                    </a:moveTo>
                    <a:cubicBezTo>
                      <a:pt x="118" y="44"/>
                      <a:pt x="64" y="73"/>
                      <a:pt x="0" y="78"/>
                    </a:cubicBezTo>
                    <a:lnTo>
                      <a:pt x="10" y="117"/>
                    </a:lnTo>
                    <a:cubicBezTo>
                      <a:pt x="79" y="107"/>
                      <a:pt x="142" y="73"/>
                      <a:pt x="186" y="24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2032751" y="3844641"/>
                <a:ext cx="429570" cy="336489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3725" extrusionOk="0">
                    <a:moveTo>
                      <a:pt x="3052" y="0"/>
                    </a:moveTo>
                    <a:cubicBezTo>
                      <a:pt x="3384" y="1450"/>
                      <a:pt x="3076" y="1601"/>
                      <a:pt x="2608" y="1894"/>
                    </a:cubicBezTo>
                    <a:cubicBezTo>
                      <a:pt x="2290" y="2090"/>
                      <a:pt x="1905" y="2138"/>
                      <a:pt x="1553" y="2265"/>
                    </a:cubicBezTo>
                    <a:cubicBezTo>
                      <a:pt x="865" y="2504"/>
                      <a:pt x="289" y="3051"/>
                      <a:pt x="1" y="3725"/>
                    </a:cubicBezTo>
                    <a:lnTo>
                      <a:pt x="4741" y="3417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2032751" y="3947805"/>
                <a:ext cx="434463" cy="233329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2583" extrusionOk="0">
                    <a:moveTo>
                      <a:pt x="3213" y="1"/>
                    </a:moveTo>
                    <a:cubicBezTo>
                      <a:pt x="3115" y="308"/>
                      <a:pt x="2915" y="581"/>
                      <a:pt x="2637" y="747"/>
                    </a:cubicBezTo>
                    <a:cubicBezTo>
                      <a:pt x="2315" y="943"/>
                      <a:pt x="1929" y="996"/>
                      <a:pt x="1573" y="1118"/>
                    </a:cubicBezTo>
                    <a:cubicBezTo>
                      <a:pt x="879" y="1362"/>
                      <a:pt x="294" y="1909"/>
                      <a:pt x="1" y="2583"/>
                    </a:cubicBezTo>
                    <a:lnTo>
                      <a:pt x="4794" y="2270"/>
                    </a:lnTo>
                    <a:lnTo>
                      <a:pt x="4682" y="596"/>
                    </a:lnTo>
                    <a:cubicBezTo>
                      <a:pt x="4585" y="669"/>
                      <a:pt x="4477" y="728"/>
                      <a:pt x="4360" y="757"/>
                    </a:cubicBezTo>
                    <a:cubicBezTo>
                      <a:pt x="4308" y="770"/>
                      <a:pt x="4255" y="777"/>
                      <a:pt x="4203" y="777"/>
                    </a:cubicBezTo>
                    <a:cubicBezTo>
                      <a:pt x="4098" y="777"/>
                      <a:pt x="3994" y="751"/>
                      <a:pt x="3896" y="699"/>
                    </a:cubicBezTo>
                    <a:cubicBezTo>
                      <a:pt x="3755" y="620"/>
                      <a:pt x="3638" y="508"/>
                      <a:pt x="3530" y="386"/>
                    </a:cubicBezTo>
                    <a:cubicBezTo>
                      <a:pt x="3418" y="259"/>
                      <a:pt x="3315" y="127"/>
                      <a:pt x="3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2019975" y="4132542"/>
                <a:ext cx="467988" cy="71182"/>
              </a:xfrm>
              <a:custGeom>
                <a:avLst/>
                <a:gdLst/>
                <a:ahLst/>
                <a:cxnLst/>
                <a:rect l="l" t="t" r="r" b="b"/>
                <a:pathLst>
                  <a:path w="5165" h="788" extrusionOk="0">
                    <a:moveTo>
                      <a:pt x="4919" y="0"/>
                    </a:moveTo>
                    <a:cubicBezTo>
                      <a:pt x="4913" y="0"/>
                      <a:pt x="4907" y="0"/>
                      <a:pt x="4901" y="1"/>
                    </a:cubicBezTo>
                    <a:lnTo>
                      <a:pt x="234" y="304"/>
                    </a:lnTo>
                    <a:cubicBezTo>
                      <a:pt x="103" y="313"/>
                      <a:pt x="0" y="426"/>
                      <a:pt x="10" y="562"/>
                    </a:cubicBezTo>
                    <a:cubicBezTo>
                      <a:pt x="19" y="688"/>
                      <a:pt x="127" y="787"/>
                      <a:pt x="251" y="787"/>
                    </a:cubicBezTo>
                    <a:cubicBezTo>
                      <a:pt x="257" y="787"/>
                      <a:pt x="263" y="787"/>
                      <a:pt x="269" y="787"/>
                    </a:cubicBezTo>
                    <a:lnTo>
                      <a:pt x="4931" y="484"/>
                    </a:lnTo>
                    <a:cubicBezTo>
                      <a:pt x="5062" y="474"/>
                      <a:pt x="5165" y="357"/>
                      <a:pt x="5155" y="225"/>
                    </a:cubicBezTo>
                    <a:cubicBezTo>
                      <a:pt x="5150" y="99"/>
                      <a:pt x="5043" y="0"/>
                      <a:pt x="4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2431357" y="4132090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1"/>
                    </a:moveTo>
                    <a:cubicBezTo>
                      <a:pt x="339" y="1"/>
                      <a:pt x="333" y="1"/>
                      <a:pt x="327" y="1"/>
                    </a:cubicBezTo>
                    <a:cubicBezTo>
                      <a:pt x="142" y="16"/>
                      <a:pt x="0" y="177"/>
                      <a:pt x="10" y="362"/>
                    </a:cubicBezTo>
                    <a:lnTo>
                      <a:pt x="15" y="416"/>
                    </a:lnTo>
                    <a:cubicBezTo>
                      <a:pt x="24" y="593"/>
                      <a:pt x="171" y="729"/>
                      <a:pt x="345" y="729"/>
                    </a:cubicBezTo>
                    <a:cubicBezTo>
                      <a:pt x="353" y="729"/>
                      <a:pt x="362" y="729"/>
                      <a:pt x="371" y="728"/>
                    </a:cubicBezTo>
                    <a:cubicBezTo>
                      <a:pt x="557" y="719"/>
                      <a:pt x="698" y="558"/>
                      <a:pt x="684" y="372"/>
                    </a:cubicBezTo>
                    <a:lnTo>
                      <a:pt x="684" y="318"/>
                    </a:lnTo>
                    <a:cubicBezTo>
                      <a:pt x="669" y="139"/>
                      <a:pt x="518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2383966" y="4135162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1"/>
                    </a:moveTo>
                    <a:cubicBezTo>
                      <a:pt x="340" y="1"/>
                      <a:pt x="334" y="1"/>
                      <a:pt x="328" y="1"/>
                    </a:cubicBezTo>
                    <a:cubicBezTo>
                      <a:pt x="142" y="16"/>
                      <a:pt x="1" y="177"/>
                      <a:pt x="11" y="362"/>
                    </a:cubicBezTo>
                    <a:lnTo>
                      <a:pt x="15" y="416"/>
                    </a:lnTo>
                    <a:cubicBezTo>
                      <a:pt x="25" y="593"/>
                      <a:pt x="171" y="730"/>
                      <a:pt x="345" y="730"/>
                    </a:cubicBezTo>
                    <a:cubicBezTo>
                      <a:pt x="354" y="730"/>
                      <a:pt x="363" y="729"/>
                      <a:pt x="372" y="729"/>
                    </a:cubicBezTo>
                    <a:cubicBezTo>
                      <a:pt x="557" y="719"/>
                      <a:pt x="699" y="558"/>
                      <a:pt x="689" y="372"/>
                    </a:cubicBezTo>
                    <a:lnTo>
                      <a:pt x="684" y="318"/>
                    </a:lnTo>
                    <a:cubicBezTo>
                      <a:pt x="670" y="139"/>
                      <a:pt x="519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2336666" y="4138233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1"/>
                    </a:moveTo>
                    <a:cubicBezTo>
                      <a:pt x="339" y="1"/>
                      <a:pt x="333" y="1"/>
                      <a:pt x="327" y="1"/>
                    </a:cubicBezTo>
                    <a:cubicBezTo>
                      <a:pt x="142" y="16"/>
                      <a:pt x="0" y="177"/>
                      <a:pt x="10" y="358"/>
                    </a:cubicBezTo>
                    <a:lnTo>
                      <a:pt x="15" y="416"/>
                    </a:lnTo>
                    <a:cubicBezTo>
                      <a:pt x="24" y="593"/>
                      <a:pt x="171" y="730"/>
                      <a:pt x="345" y="730"/>
                    </a:cubicBezTo>
                    <a:cubicBezTo>
                      <a:pt x="354" y="730"/>
                      <a:pt x="363" y="729"/>
                      <a:pt x="371" y="729"/>
                    </a:cubicBezTo>
                    <a:cubicBezTo>
                      <a:pt x="557" y="719"/>
                      <a:pt x="698" y="558"/>
                      <a:pt x="689" y="372"/>
                    </a:cubicBezTo>
                    <a:lnTo>
                      <a:pt x="684" y="319"/>
                    </a:lnTo>
                    <a:cubicBezTo>
                      <a:pt x="670" y="139"/>
                      <a:pt x="518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2289367" y="4141395"/>
                <a:ext cx="63335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45" y="0"/>
                    </a:moveTo>
                    <a:cubicBezTo>
                      <a:pt x="339" y="0"/>
                      <a:pt x="333" y="0"/>
                      <a:pt x="327" y="1"/>
                    </a:cubicBezTo>
                    <a:cubicBezTo>
                      <a:pt x="142" y="15"/>
                      <a:pt x="0" y="176"/>
                      <a:pt x="10" y="357"/>
                    </a:cubicBezTo>
                    <a:lnTo>
                      <a:pt x="15" y="415"/>
                    </a:lnTo>
                    <a:cubicBezTo>
                      <a:pt x="24" y="592"/>
                      <a:pt x="171" y="729"/>
                      <a:pt x="345" y="729"/>
                    </a:cubicBezTo>
                    <a:cubicBezTo>
                      <a:pt x="353" y="729"/>
                      <a:pt x="362" y="729"/>
                      <a:pt x="371" y="728"/>
                    </a:cubicBezTo>
                    <a:cubicBezTo>
                      <a:pt x="557" y="718"/>
                      <a:pt x="698" y="557"/>
                      <a:pt x="688" y="372"/>
                    </a:cubicBezTo>
                    <a:lnTo>
                      <a:pt x="684" y="313"/>
                    </a:lnTo>
                    <a:cubicBezTo>
                      <a:pt x="669" y="138"/>
                      <a:pt x="518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2241976" y="4144466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0"/>
                    </a:moveTo>
                    <a:cubicBezTo>
                      <a:pt x="340" y="0"/>
                      <a:pt x="334" y="0"/>
                      <a:pt x="328" y="1"/>
                    </a:cubicBezTo>
                    <a:cubicBezTo>
                      <a:pt x="142" y="15"/>
                      <a:pt x="1" y="172"/>
                      <a:pt x="11" y="357"/>
                    </a:cubicBezTo>
                    <a:lnTo>
                      <a:pt x="15" y="416"/>
                    </a:lnTo>
                    <a:cubicBezTo>
                      <a:pt x="25" y="592"/>
                      <a:pt x="171" y="729"/>
                      <a:pt x="345" y="729"/>
                    </a:cubicBezTo>
                    <a:cubicBezTo>
                      <a:pt x="354" y="729"/>
                      <a:pt x="363" y="729"/>
                      <a:pt x="372" y="728"/>
                    </a:cubicBezTo>
                    <a:cubicBezTo>
                      <a:pt x="557" y="718"/>
                      <a:pt x="699" y="557"/>
                      <a:pt x="689" y="372"/>
                    </a:cubicBezTo>
                    <a:lnTo>
                      <a:pt x="684" y="313"/>
                    </a:lnTo>
                    <a:cubicBezTo>
                      <a:pt x="670" y="138"/>
                      <a:pt x="519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2194676" y="4147538"/>
                <a:ext cx="63335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45" y="0"/>
                    </a:moveTo>
                    <a:cubicBezTo>
                      <a:pt x="339" y="0"/>
                      <a:pt x="333" y="1"/>
                      <a:pt x="327" y="1"/>
                    </a:cubicBezTo>
                    <a:cubicBezTo>
                      <a:pt x="142" y="11"/>
                      <a:pt x="0" y="172"/>
                      <a:pt x="10" y="357"/>
                    </a:cubicBezTo>
                    <a:lnTo>
                      <a:pt x="15" y="416"/>
                    </a:lnTo>
                    <a:cubicBezTo>
                      <a:pt x="24" y="595"/>
                      <a:pt x="175" y="729"/>
                      <a:pt x="353" y="729"/>
                    </a:cubicBezTo>
                    <a:cubicBezTo>
                      <a:pt x="359" y="729"/>
                      <a:pt x="365" y="729"/>
                      <a:pt x="371" y="728"/>
                    </a:cubicBezTo>
                    <a:cubicBezTo>
                      <a:pt x="557" y="718"/>
                      <a:pt x="698" y="557"/>
                      <a:pt x="689" y="372"/>
                    </a:cubicBezTo>
                    <a:lnTo>
                      <a:pt x="684" y="313"/>
                    </a:lnTo>
                    <a:cubicBezTo>
                      <a:pt x="670" y="139"/>
                      <a:pt x="518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2147376" y="4150609"/>
                <a:ext cx="63335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45" y="1"/>
                    </a:moveTo>
                    <a:cubicBezTo>
                      <a:pt x="339" y="1"/>
                      <a:pt x="333" y="1"/>
                      <a:pt x="327" y="1"/>
                    </a:cubicBezTo>
                    <a:cubicBezTo>
                      <a:pt x="142" y="11"/>
                      <a:pt x="0" y="172"/>
                      <a:pt x="10" y="357"/>
                    </a:cubicBezTo>
                    <a:lnTo>
                      <a:pt x="15" y="416"/>
                    </a:lnTo>
                    <a:cubicBezTo>
                      <a:pt x="29" y="591"/>
                      <a:pt x="176" y="729"/>
                      <a:pt x="353" y="729"/>
                    </a:cubicBezTo>
                    <a:cubicBezTo>
                      <a:pt x="359" y="729"/>
                      <a:pt x="365" y="729"/>
                      <a:pt x="371" y="728"/>
                    </a:cubicBezTo>
                    <a:cubicBezTo>
                      <a:pt x="557" y="719"/>
                      <a:pt x="698" y="558"/>
                      <a:pt x="688" y="372"/>
                    </a:cubicBezTo>
                    <a:lnTo>
                      <a:pt x="684" y="313"/>
                    </a:lnTo>
                    <a:cubicBezTo>
                      <a:pt x="669" y="134"/>
                      <a:pt x="518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2099986" y="4153681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4" y="0"/>
                    </a:moveTo>
                    <a:cubicBezTo>
                      <a:pt x="345" y="0"/>
                      <a:pt x="336" y="1"/>
                      <a:pt x="328" y="1"/>
                    </a:cubicBezTo>
                    <a:cubicBezTo>
                      <a:pt x="142" y="11"/>
                      <a:pt x="1" y="172"/>
                      <a:pt x="11" y="358"/>
                    </a:cubicBezTo>
                    <a:lnTo>
                      <a:pt x="15" y="416"/>
                    </a:lnTo>
                    <a:cubicBezTo>
                      <a:pt x="30" y="591"/>
                      <a:pt x="181" y="729"/>
                      <a:pt x="354" y="729"/>
                    </a:cubicBezTo>
                    <a:cubicBezTo>
                      <a:pt x="360" y="729"/>
                      <a:pt x="366" y="729"/>
                      <a:pt x="372" y="729"/>
                    </a:cubicBezTo>
                    <a:cubicBezTo>
                      <a:pt x="557" y="714"/>
                      <a:pt x="699" y="558"/>
                      <a:pt x="689" y="372"/>
                    </a:cubicBezTo>
                    <a:lnTo>
                      <a:pt x="684" y="314"/>
                    </a:lnTo>
                    <a:cubicBezTo>
                      <a:pt x="670" y="137"/>
                      <a:pt x="523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2052686" y="4156752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3" y="0"/>
                    </a:moveTo>
                    <a:cubicBezTo>
                      <a:pt x="345" y="0"/>
                      <a:pt x="336" y="1"/>
                      <a:pt x="327" y="1"/>
                    </a:cubicBezTo>
                    <a:cubicBezTo>
                      <a:pt x="142" y="11"/>
                      <a:pt x="0" y="172"/>
                      <a:pt x="10" y="358"/>
                    </a:cubicBezTo>
                    <a:lnTo>
                      <a:pt x="15" y="416"/>
                    </a:lnTo>
                    <a:cubicBezTo>
                      <a:pt x="29" y="591"/>
                      <a:pt x="180" y="729"/>
                      <a:pt x="354" y="729"/>
                    </a:cubicBezTo>
                    <a:cubicBezTo>
                      <a:pt x="360" y="729"/>
                      <a:pt x="366" y="729"/>
                      <a:pt x="371" y="729"/>
                    </a:cubicBezTo>
                    <a:cubicBezTo>
                      <a:pt x="557" y="714"/>
                      <a:pt x="698" y="553"/>
                      <a:pt x="689" y="372"/>
                    </a:cubicBezTo>
                    <a:lnTo>
                      <a:pt x="684" y="314"/>
                    </a:lnTo>
                    <a:cubicBezTo>
                      <a:pt x="670" y="137"/>
                      <a:pt x="523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2005386" y="4159824"/>
                <a:ext cx="63335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3" y="1"/>
                    </a:moveTo>
                    <a:cubicBezTo>
                      <a:pt x="345" y="1"/>
                      <a:pt x="336" y="1"/>
                      <a:pt x="327" y="2"/>
                    </a:cubicBezTo>
                    <a:cubicBezTo>
                      <a:pt x="142" y="11"/>
                      <a:pt x="0" y="172"/>
                      <a:pt x="10" y="358"/>
                    </a:cubicBezTo>
                    <a:lnTo>
                      <a:pt x="15" y="412"/>
                    </a:lnTo>
                    <a:cubicBezTo>
                      <a:pt x="29" y="591"/>
                      <a:pt x="180" y="729"/>
                      <a:pt x="353" y="729"/>
                    </a:cubicBezTo>
                    <a:cubicBezTo>
                      <a:pt x="359" y="729"/>
                      <a:pt x="365" y="729"/>
                      <a:pt x="371" y="729"/>
                    </a:cubicBezTo>
                    <a:cubicBezTo>
                      <a:pt x="557" y="714"/>
                      <a:pt x="698" y="553"/>
                      <a:pt x="688" y="373"/>
                    </a:cubicBezTo>
                    <a:lnTo>
                      <a:pt x="684" y="314"/>
                    </a:lnTo>
                    <a:cubicBezTo>
                      <a:pt x="670" y="137"/>
                      <a:pt x="527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3080584" y="3951334"/>
                <a:ext cx="434825" cy="226283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2505" extrusionOk="0">
                    <a:moveTo>
                      <a:pt x="1523" y="0"/>
                    </a:moveTo>
                    <a:cubicBezTo>
                      <a:pt x="1426" y="132"/>
                      <a:pt x="1328" y="264"/>
                      <a:pt x="1221" y="391"/>
                    </a:cubicBezTo>
                    <a:cubicBezTo>
                      <a:pt x="1113" y="513"/>
                      <a:pt x="1001" y="635"/>
                      <a:pt x="859" y="713"/>
                    </a:cubicBezTo>
                    <a:cubicBezTo>
                      <a:pt x="762" y="770"/>
                      <a:pt x="655" y="799"/>
                      <a:pt x="546" y="799"/>
                    </a:cubicBezTo>
                    <a:cubicBezTo>
                      <a:pt x="496" y="799"/>
                      <a:pt x="446" y="793"/>
                      <a:pt x="396" y="781"/>
                    </a:cubicBezTo>
                    <a:lnTo>
                      <a:pt x="391" y="781"/>
                    </a:lnTo>
                    <a:cubicBezTo>
                      <a:pt x="369" y="776"/>
                      <a:pt x="347" y="774"/>
                      <a:pt x="326" y="774"/>
                    </a:cubicBezTo>
                    <a:cubicBezTo>
                      <a:pt x="184" y="774"/>
                      <a:pt x="58" y="882"/>
                      <a:pt x="54" y="1035"/>
                    </a:cubicBezTo>
                    <a:lnTo>
                      <a:pt x="0" y="2309"/>
                    </a:lnTo>
                    <a:lnTo>
                      <a:pt x="4799" y="2504"/>
                    </a:lnTo>
                    <a:cubicBezTo>
                      <a:pt x="4491" y="1836"/>
                      <a:pt x="3896" y="1308"/>
                      <a:pt x="3193" y="1079"/>
                    </a:cubicBezTo>
                    <a:cubicBezTo>
                      <a:pt x="2832" y="962"/>
                      <a:pt x="2446" y="923"/>
                      <a:pt x="2119" y="732"/>
                    </a:cubicBezTo>
                    <a:cubicBezTo>
                      <a:pt x="1841" y="571"/>
                      <a:pt x="1631" y="303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3063834" y="4144466"/>
                <a:ext cx="468078" cy="61426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680" extrusionOk="0">
                    <a:moveTo>
                      <a:pt x="250" y="1"/>
                    </a:moveTo>
                    <a:cubicBezTo>
                      <a:pt x="122" y="1"/>
                      <a:pt x="10" y="101"/>
                      <a:pt x="6" y="235"/>
                    </a:cubicBezTo>
                    <a:cubicBezTo>
                      <a:pt x="1" y="367"/>
                      <a:pt x="108" y="479"/>
                      <a:pt x="240" y="484"/>
                    </a:cubicBezTo>
                    <a:lnTo>
                      <a:pt x="4907" y="679"/>
                    </a:lnTo>
                    <a:cubicBezTo>
                      <a:pt x="4910" y="679"/>
                      <a:pt x="4913" y="679"/>
                      <a:pt x="4915" y="679"/>
                    </a:cubicBezTo>
                    <a:cubicBezTo>
                      <a:pt x="5044" y="679"/>
                      <a:pt x="5156" y="574"/>
                      <a:pt x="5161" y="445"/>
                    </a:cubicBezTo>
                    <a:cubicBezTo>
                      <a:pt x="5166" y="313"/>
                      <a:pt x="5063" y="201"/>
                      <a:pt x="4926" y="196"/>
                    </a:cubicBezTo>
                    <a:lnTo>
                      <a:pt x="260" y="1"/>
                    </a:lnTo>
                    <a:cubicBezTo>
                      <a:pt x="256" y="1"/>
                      <a:pt x="25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3057672" y="4144015"/>
                <a:ext cx="62882" cy="66304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34" extrusionOk="0">
                    <a:moveTo>
                      <a:pt x="353" y="1"/>
                    </a:moveTo>
                    <a:cubicBezTo>
                      <a:pt x="171" y="1"/>
                      <a:pt x="20" y="145"/>
                      <a:pt x="10" y="323"/>
                    </a:cubicBezTo>
                    <a:lnTo>
                      <a:pt x="10" y="382"/>
                    </a:lnTo>
                    <a:cubicBezTo>
                      <a:pt x="0" y="567"/>
                      <a:pt x="147" y="723"/>
                      <a:pt x="332" y="733"/>
                    </a:cubicBezTo>
                    <a:cubicBezTo>
                      <a:pt x="335" y="733"/>
                      <a:pt x="338" y="733"/>
                      <a:pt x="341" y="733"/>
                    </a:cubicBezTo>
                    <a:cubicBezTo>
                      <a:pt x="523" y="733"/>
                      <a:pt x="674" y="589"/>
                      <a:pt x="684" y="411"/>
                    </a:cubicBezTo>
                    <a:lnTo>
                      <a:pt x="684" y="352"/>
                    </a:lnTo>
                    <a:cubicBezTo>
                      <a:pt x="694" y="167"/>
                      <a:pt x="547" y="11"/>
                      <a:pt x="362" y="1"/>
                    </a:cubicBezTo>
                    <a:cubicBezTo>
                      <a:pt x="359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3104972" y="4146183"/>
                <a:ext cx="62882" cy="65943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30" extrusionOk="0">
                    <a:moveTo>
                      <a:pt x="345" y="1"/>
                    </a:moveTo>
                    <a:cubicBezTo>
                      <a:pt x="167" y="1"/>
                      <a:pt x="20" y="144"/>
                      <a:pt x="11" y="323"/>
                    </a:cubicBezTo>
                    <a:lnTo>
                      <a:pt x="11" y="377"/>
                    </a:lnTo>
                    <a:cubicBezTo>
                      <a:pt x="1" y="563"/>
                      <a:pt x="147" y="719"/>
                      <a:pt x="333" y="729"/>
                    </a:cubicBezTo>
                    <a:cubicBezTo>
                      <a:pt x="339" y="729"/>
                      <a:pt x="344" y="729"/>
                      <a:pt x="350" y="729"/>
                    </a:cubicBezTo>
                    <a:cubicBezTo>
                      <a:pt x="528" y="729"/>
                      <a:pt x="675" y="586"/>
                      <a:pt x="684" y="406"/>
                    </a:cubicBezTo>
                    <a:lnTo>
                      <a:pt x="684" y="353"/>
                    </a:lnTo>
                    <a:cubicBezTo>
                      <a:pt x="694" y="167"/>
                      <a:pt x="548" y="6"/>
                      <a:pt x="362" y="1"/>
                    </a:cubicBezTo>
                    <a:cubicBezTo>
                      <a:pt x="356" y="1"/>
                      <a:pt x="350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3152362" y="4147990"/>
                <a:ext cx="62882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9" extrusionOk="0">
                    <a:moveTo>
                      <a:pt x="352" y="1"/>
                    </a:moveTo>
                    <a:cubicBezTo>
                      <a:pt x="171" y="1"/>
                      <a:pt x="20" y="141"/>
                      <a:pt x="15" y="323"/>
                    </a:cubicBezTo>
                    <a:lnTo>
                      <a:pt x="10" y="382"/>
                    </a:lnTo>
                    <a:cubicBezTo>
                      <a:pt x="0" y="567"/>
                      <a:pt x="147" y="723"/>
                      <a:pt x="332" y="728"/>
                    </a:cubicBezTo>
                    <a:cubicBezTo>
                      <a:pt x="338" y="728"/>
                      <a:pt x="344" y="729"/>
                      <a:pt x="350" y="729"/>
                    </a:cubicBezTo>
                    <a:cubicBezTo>
                      <a:pt x="527" y="729"/>
                      <a:pt x="674" y="586"/>
                      <a:pt x="684" y="406"/>
                    </a:cubicBezTo>
                    <a:lnTo>
                      <a:pt x="684" y="352"/>
                    </a:lnTo>
                    <a:cubicBezTo>
                      <a:pt x="693" y="167"/>
                      <a:pt x="547" y="11"/>
                      <a:pt x="361" y="1"/>
                    </a:cubicBezTo>
                    <a:cubicBezTo>
                      <a:pt x="358" y="1"/>
                      <a:pt x="355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3200115" y="4150158"/>
                <a:ext cx="62429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39" y="1"/>
                    </a:moveTo>
                    <a:cubicBezTo>
                      <a:pt x="161" y="1"/>
                      <a:pt x="15" y="144"/>
                      <a:pt x="10" y="323"/>
                    </a:cubicBezTo>
                    <a:lnTo>
                      <a:pt x="5" y="377"/>
                    </a:lnTo>
                    <a:cubicBezTo>
                      <a:pt x="0" y="563"/>
                      <a:pt x="142" y="719"/>
                      <a:pt x="327" y="729"/>
                    </a:cubicBezTo>
                    <a:cubicBezTo>
                      <a:pt x="330" y="729"/>
                      <a:pt x="334" y="729"/>
                      <a:pt x="337" y="729"/>
                    </a:cubicBezTo>
                    <a:cubicBezTo>
                      <a:pt x="518" y="729"/>
                      <a:pt x="669" y="589"/>
                      <a:pt x="679" y="406"/>
                    </a:cubicBezTo>
                    <a:lnTo>
                      <a:pt x="679" y="348"/>
                    </a:lnTo>
                    <a:cubicBezTo>
                      <a:pt x="689" y="162"/>
                      <a:pt x="542" y="6"/>
                      <a:pt x="357" y="1"/>
                    </a:cubicBezTo>
                    <a:cubicBezTo>
                      <a:pt x="351" y="1"/>
                      <a:pt x="345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3247415" y="4151964"/>
                <a:ext cx="62429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48" y="1"/>
                    </a:moveTo>
                    <a:cubicBezTo>
                      <a:pt x="171" y="1"/>
                      <a:pt x="15" y="140"/>
                      <a:pt x="10" y="323"/>
                    </a:cubicBezTo>
                    <a:lnTo>
                      <a:pt x="6" y="381"/>
                    </a:lnTo>
                    <a:cubicBezTo>
                      <a:pt x="1" y="562"/>
                      <a:pt x="142" y="723"/>
                      <a:pt x="328" y="728"/>
                    </a:cubicBezTo>
                    <a:cubicBezTo>
                      <a:pt x="334" y="728"/>
                      <a:pt x="339" y="728"/>
                      <a:pt x="345" y="728"/>
                    </a:cubicBezTo>
                    <a:cubicBezTo>
                      <a:pt x="523" y="728"/>
                      <a:pt x="670" y="585"/>
                      <a:pt x="679" y="406"/>
                    </a:cubicBezTo>
                    <a:lnTo>
                      <a:pt x="679" y="352"/>
                    </a:lnTo>
                    <a:cubicBezTo>
                      <a:pt x="689" y="167"/>
                      <a:pt x="543" y="10"/>
                      <a:pt x="357" y="1"/>
                    </a:cubicBezTo>
                    <a:cubicBezTo>
                      <a:pt x="354" y="1"/>
                      <a:pt x="35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5"/>
              <p:cNvSpPr/>
              <p:nvPr/>
            </p:nvSpPr>
            <p:spPr>
              <a:xfrm>
                <a:off x="3294715" y="4154132"/>
                <a:ext cx="62519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729" extrusionOk="0">
                    <a:moveTo>
                      <a:pt x="345" y="1"/>
                    </a:moveTo>
                    <a:cubicBezTo>
                      <a:pt x="167" y="1"/>
                      <a:pt x="15" y="144"/>
                      <a:pt x="11" y="323"/>
                    </a:cubicBezTo>
                    <a:lnTo>
                      <a:pt x="6" y="377"/>
                    </a:lnTo>
                    <a:cubicBezTo>
                      <a:pt x="1" y="562"/>
                      <a:pt x="147" y="719"/>
                      <a:pt x="328" y="728"/>
                    </a:cubicBezTo>
                    <a:cubicBezTo>
                      <a:pt x="331" y="729"/>
                      <a:pt x="334" y="729"/>
                      <a:pt x="337" y="729"/>
                    </a:cubicBezTo>
                    <a:cubicBezTo>
                      <a:pt x="519" y="729"/>
                      <a:pt x="675" y="589"/>
                      <a:pt x="680" y="406"/>
                    </a:cubicBezTo>
                    <a:lnTo>
                      <a:pt x="684" y="348"/>
                    </a:lnTo>
                    <a:cubicBezTo>
                      <a:pt x="689" y="162"/>
                      <a:pt x="543" y="6"/>
                      <a:pt x="362" y="1"/>
                    </a:cubicBezTo>
                    <a:cubicBezTo>
                      <a:pt x="356" y="1"/>
                      <a:pt x="351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3342105" y="4155939"/>
                <a:ext cx="62429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44" y="0"/>
                    </a:moveTo>
                    <a:cubicBezTo>
                      <a:pt x="166" y="0"/>
                      <a:pt x="20" y="143"/>
                      <a:pt x="10" y="323"/>
                    </a:cubicBezTo>
                    <a:lnTo>
                      <a:pt x="10" y="376"/>
                    </a:lnTo>
                    <a:cubicBezTo>
                      <a:pt x="0" y="562"/>
                      <a:pt x="147" y="723"/>
                      <a:pt x="332" y="728"/>
                    </a:cubicBezTo>
                    <a:cubicBezTo>
                      <a:pt x="338" y="728"/>
                      <a:pt x="344" y="728"/>
                      <a:pt x="349" y="728"/>
                    </a:cubicBezTo>
                    <a:cubicBezTo>
                      <a:pt x="523" y="728"/>
                      <a:pt x="674" y="585"/>
                      <a:pt x="679" y="406"/>
                    </a:cubicBezTo>
                    <a:lnTo>
                      <a:pt x="684" y="352"/>
                    </a:lnTo>
                    <a:cubicBezTo>
                      <a:pt x="689" y="167"/>
                      <a:pt x="547" y="5"/>
                      <a:pt x="362" y="1"/>
                    </a:cubicBezTo>
                    <a:cubicBezTo>
                      <a:pt x="356" y="0"/>
                      <a:pt x="350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3389405" y="4157746"/>
                <a:ext cx="62429" cy="6621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33" extrusionOk="0">
                    <a:moveTo>
                      <a:pt x="353" y="0"/>
                    </a:moveTo>
                    <a:cubicBezTo>
                      <a:pt x="171" y="0"/>
                      <a:pt x="20" y="145"/>
                      <a:pt x="10" y="322"/>
                    </a:cubicBezTo>
                    <a:lnTo>
                      <a:pt x="10" y="381"/>
                    </a:lnTo>
                    <a:cubicBezTo>
                      <a:pt x="1" y="566"/>
                      <a:pt x="147" y="723"/>
                      <a:pt x="333" y="732"/>
                    </a:cubicBezTo>
                    <a:cubicBezTo>
                      <a:pt x="336" y="732"/>
                      <a:pt x="339" y="732"/>
                      <a:pt x="342" y="732"/>
                    </a:cubicBezTo>
                    <a:cubicBezTo>
                      <a:pt x="523" y="732"/>
                      <a:pt x="674" y="588"/>
                      <a:pt x="679" y="410"/>
                    </a:cubicBezTo>
                    <a:lnTo>
                      <a:pt x="684" y="352"/>
                    </a:lnTo>
                    <a:cubicBezTo>
                      <a:pt x="689" y="166"/>
                      <a:pt x="547" y="10"/>
                      <a:pt x="362" y="0"/>
                    </a:cubicBezTo>
                    <a:cubicBezTo>
                      <a:pt x="359" y="0"/>
                      <a:pt x="356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3436705" y="4159914"/>
                <a:ext cx="62972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9" extrusionOk="0">
                    <a:moveTo>
                      <a:pt x="345" y="0"/>
                    </a:moveTo>
                    <a:cubicBezTo>
                      <a:pt x="167" y="0"/>
                      <a:pt x="20" y="143"/>
                      <a:pt x="11" y="323"/>
                    </a:cubicBezTo>
                    <a:lnTo>
                      <a:pt x="11" y="376"/>
                    </a:lnTo>
                    <a:cubicBezTo>
                      <a:pt x="1" y="562"/>
                      <a:pt x="147" y="718"/>
                      <a:pt x="333" y="728"/>
                    </a:cubicBezTo>
                    <a:cubicBezTo>
                      <a:pt x="339" y="728"/>
                      <a:pt x="345" y="728"/>
                      <a:pt x="350" y="728"/>
                    </a:cubicBezTo>
                    <a:cubicBezTo>
                      <a:pt x="528" y="728"/>
                      <a:pt x="675" y="585"/>
                      <a:pt x="680" y="406"/>
                    </a:cubicBezTo>
                    <a:lnTo>
                      <a:pt x="684" y="352"/>
                    </a:lnTo>
                    <a:cubicBezTo>
                      <a:pt x="694" y="167"/>
                      <a:pt x="548" y="5"/>
                      <a:pt x="362" y="1"/>
                    </a:cubicBezTo>
                    <a:cubicBezTo>
                      <a:pt x="356" y="0"/>
                      <a:pt x="351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3484096" y="4161630"/>
                <a:ext cx="62882" cy="65852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9" extrusionOk="0">
                    <a:moveTo>
                      <a:pt x="352" y="1"/>
                    </a:moveTo>
                    <a:cubicBezTo>
                      <a:pt x="171" y="1"/>
                      <a:pt x="20" y="141"/>
                      <a:pt x="10" y="323"/>
                    </a:cubicBezTo>
                    <a:lnTo>
                      <a:pt x="10" y="382"/>
                    </a:lnTo>
                    <a:cubicBezTo>
                      <a:pt x="0" y="567"/>
                      <a:pt x="147" y="724"/>
                      <a:pt x="332" y="728"/>
                    </a:cubicBezTo>
                    <a:cubicBezTo>
                      <a:pt x="338" y="729"/>
                      <a:pt x="344" y="729"/>
                      <a:pt x="350" y="729"/>
                    </a:cubicBezTo>
                    <a:cubicBezTo>
                      <a:pt x="527" y="729"/>
                      <a:pt x="674" y="586"/>
                      <a:pt x="684" y="406"/>
                    </a:cubicBezTo>
                    <a:lnTo>
                      <a:pt x="684" y="353"/>
                    </a:lnTo>
                    <a:cubicBezTo>
                      <a:pt x="694" y="167"/>
                      <a:pt x="547" y="11"/>
                      <a:pt x="362" y="1"/>
                    </a:cubicBezTo>
                    <a:cubicBezTo>
                      <a:pt x="358" y="1"/>
                      <a:pt x="355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2422024" y="2325912"/>
                <a:ext cx="337604" cy="307853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3408" extrusionOk="0">
                    <a:moveTo>
                      <a:pt x="479" y="0"/>
                    </a:moveTo>
                    <a:cubicBezTo>
                      <a:pt x="581" y="278"/>
                      <a:pt x="479" y="591"/>
                      <a:pt x="391" y="874"/>
                    </a:cubicBezTo>
                    <a:cubicBezTo>
                      <a:pt x="298" y="1157"/>
                      <a:pt x="152" y="1416"/>
                      <a:pt x="1" y="1670"/>
                    </a:cubicBezTo>
                    <a:cubicBezTo>
                      <a:pt x="909" y="2368"/>
                      <a:pt x="1997" y="2968"/>
                      <a:pt x="3052" y="3407"/>
                    </a:cubicBezTo>
                    <a:cubicBezTo>
                      <a:pt x="2895" y="2836"/>
                      <a:pt x="2925" y="2221"/>
                      <a:pt x="3066" y="1645"/>
                    </a:cubicBezTo>
                    <a:cubicBezTo>
                      <a:pt x="3203" y="1069"/>
                      <a:pt x="3452" y="527"/>
                      <a:pt x="3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2413144" y="2425552"/>
                <a:ext cx="329177" cy="32592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8" extrusionOk="0">
                    <a:moveTo>
                      <a:pt x="401" y="0"/>
                    </a:moveTo>
                    <a:cubicBezTo>
                      <a:pt x="313" y="196"/>
                      <a:pt x="142" y="562"/>
                      <a:pt x="1" y="728"/>
                    </a:cubicBezTo>
                    <a:cubicBezTo>
                      <a:pt x="928" y="1426"/>
                      <a:pt x="860" y="3491"/>
                      <a:pt x="3633" y="3608"/>
                    </a:cubicBezTo>
                    <a:cubicBezTo>
                      <a:pt x="3521" y="3193"/>
                      <a:pt x="3018" y="1460"/>
                      <a:pt x="3071" y="1035"/>
                    </a:cubicBezTo>
                    <a:cubicBezTo>
                      <a:pt x="2178" y="703"/>
                      <a:pt x="1285" y="352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2311929" y="2462590"/>
                <a:ext cx="203957" cy="15573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724" extrusionOk="0">
                    <a:moveTo>
                      <a:pt x="1211" y="1"/>
                    </a:moveTo>
                    <a:cubicBezTo>
                      <a:pt x="975" y="1"/>
                      <a:pt x="0" y="1206"/>
                      <a:pt x="0" y="1206"/>
                    </a:cubicBezTo>
                    <a:lnTo>
                      <a:pt x="103" y="1724"/>
                    </a:lnTo>
                    <a:cubicBezTo>
                      <a:pt x="103" y="1724"/>
                      <a:pt x="727" y="1626"/>
                      <a:pt x="1108" y="1597"/>
                    </a:cubicBezTo>
                    <a:cubicBezTo>
                      <a:pt x="1206" y="1401"/>
                      <a:pt x="1313" y="1206"/>
                      <a:pt x="1445" y="1030"/>
                    </a:cubicBezTo>
                    <a:lnTo>
                      <a:pt x="1445" y="1030"/>
                    </a:lnTo>
                    <a:cubicBezTo>
                      <a:pt x="1447" y="1030"/>
                      <a:pt x="1448" y="1030"/>
                      <a:pt x="1450" y="1030"/>
                    </a:cubicBezTo>
                    <a:cubicBezTo>
                      <a:pt x="1538" y="913"/>
                      <a:pt x="1640" y="806"/>
                      <a:pt x="1757" y="713"/>
                    </a:cubicBezTo>
                    <a:lnTo>
                      <a:pt x="1757" y="713"/>
                    </a:lnTo>
                    <a:cubicBezTo>
                      <a:pt x="1543" y="742"/>
                      <a:pt x="1352" y="777"/>
                      <a:pt x="1352" y="777"/>
                    </a:cubicBezTo>
                    <a:cubicBezTo>
                      <a:pt x="1396" y="767"/>
                      <a:pt x="1435" y="757"/>
                      <a:pt x="1479" y="742"/>
                    </a:cubicBezTo>
                    <a:cubicBezTo>
                      <a:pt x="1631" y="698"/>
                      <a:pt x="1782" y="654"/>
                      <a:pt x="1923" y="596"/>
                    </a:cubicBezTo>
                    <a:cubicBezTo>
                      <a:pt x="2016" y="562"/>
                      <a:pt x="2163" y="513"/>
                      <a:pt x="2226" y="435"/>
                    </a:cubicBezTo>
                    <a:cubicBezTo>
                      <a:pt x="2246" y="415"/>
                      <a:pt x="2250" y="386"/>
                      <a:pt x="2226" y="362"/>
                    </a:cubicBezTo>
                    <a:cubicBezTo>
                      <a:pt x="2215" y="351"/>
                      <a:pt x="2192" y="347"/>
                      <a:pt x="2167" y="347"/>
                    </a:cubicBezTo>
                    <a:cubicBezTo>
                      <a:pt x="2136" y="347"/>
                      <a:pt x="2103" y="352"/>
                      <a:pt x="2084" y="352"/>
                    </a:cubicBezTo>
                    <a:cubicBezTo>
                      <a:pt x="2006" y="352"/>
                      <a:pt x="1928" y="362"/>
                      <a:pt x="1850" y="376"/>
                    </a:cubicBezTo>
                    <a:cubicBezTo>
                      <a:pt x="1660" y="410"/>
                      <a:pt x="1469" y="459"/>
                      <a:pt x="1284" y="508"/>
                    </a:cubicBezTo>
                    <a:cubicBezTo>
                      <a:pt x="1186" y="532"/>
                      <a:pt x="1084" y="562"/>
                      <a:pt x="986" y="591"/>
                    </a:cubicBezTo>
                    <a:cubicBezTo>
                      <a:pt x="986" y="591"/>
                      <a:pt x="1338" y="83"/>
                      <a:pt x="1240" y="10"/>
                    </a:cubicBezTo>
                    <a:cubicBezTo>
                      <a:pt x="1232" y="4"/>
                      <a:pt x="1222" y="1"/>
                      <a:pt x="12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2368472" y="2512275"/>
                <a:ext cx="12386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068" extrusionOk="0">
                    <a:moveTo>
                      <a:pt x="957" y="0"/>
                    </a:moveTo>
                    <a:cubicBezTo>
                      <a:pt x="666" y="0"/>
                      <a:pt x="319" y="320"/>
                      <a:pt x="147" y="510"/>
                    </a:cubicBezTo>
                    <a:cubicBezTo>
                      <a:pt x="74" y="598"/>
                      <a:pt x="1" y="705"/>
                      <a:pt x="20" y="817"/>
                    </a:cubicBezTo>
                    <a:cubicBezTo>
                      <a:pt x="45" y="949"/>
                      <a:pt x="182" y="1027"/>
                      <a:pt x="313" y="1052"/>
                    </a:cubicBezTo>
                    <a:cubicBezTo>
                      <a:pt x="367" y="1062"/>
                      <a:pt x="421" y="1067"/>
                      <a:pt x="476" y="1067"/>
                    </a:cubicBezTo>
                    <a:cubicBezTo>
                      <a:pt x="621" y="1067"/>
                      <a:pt x="767" y="1031"/>
                      <a:pt x="894" y="964"/>
                    </a:cubicBezTo>
                    <a:cubicBezTo>
                      <a:pt x="972" y="920"/>
                      <a:pt x="1050" y="861"/>
                      <a:pt x="1085" y="783"/>
                    </a:cubicBezTo>
                    <a:cubicBezTo>
                      <a:pt x="1124" y="700"/>
                      <a:pt x="1114" y="593"/>
                      <a:pt x="1046" y="539"/>
                    </a:cubicBezTo>
                    <a:lnTo>
                      <a:pt x="1046" y="539"/>
                    </a:lnTo>
                    <a:cubicBezTo>
                      <a:pt x="1049" y="539"/>
                      <a:pt x="1052" y="539"/>
                      <a:pt x="1055" y="539"/>
                    </a:cubicBezTo>
                    <a:cubicBezTo>
                      <a:pt x="1366" y="539"/>
                      <a:pt x="1282" y="50"/>
                      <a:pt x="1026" y="7"/>
                    </a:cubicBezTo>
                    <a:cubicBezTo>
                      <a:pt x="1004" y="3"/>
                      <a:pt x="981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2129616" y="2548500"/>
                <a:ext cx="240744" cy="9232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22" extrusionOk="0">
                    <a:moveTo>
                      <a:pt x="2482" y="0"/>
                    </a:moveTo>
                    <a:cubicBezTo>
                      <a:pt x="2447" y="0"/>
                      <a:pt x="2409" y="14"/>
                      <a:pt x="2373" y="26"/>
                    </a:cubicBezTo>
                    <a:cubicBezTo>
                      <a:pt x="2163" y="102"/>
                      <a:pt x="1944" y="121"/>
                      <a:pt x="1720" y="121"/>
                    </a:cubicBezTo>
                    <a:cubicBezTo>
                      <a:pt x="1506" y="121"/>
                      <a:pt x="1288" y="104"/>
                      <a:pt x="1072" y="104"/>
                    </a:cubicBezTo>
                    <a:cubicBezTo>
                      <a:pt x="1011" y="104"/>
                      <a:pt x="950" y="105"/>
                      <a:pt x="889" y="109"/>
                    </a:cubicBezTo>
                    <a:cubicBezTo>
                      <a:pt x="845" y="114"/>
                      <a:pt x="801" y="118"/>
                      <a:pt x="762" y="133"/>
                    </a:cubicBezTo>
                    <a:cubicBezTo>
                      <a:pt x="714" y="157"/>
                      <a:pt x="674" y="197"/>
                      <a:pt x="640" y="236"/>
                    </a:cubicBezTo>
                    <a:cubicBezTo>
                      <a:pt x="440" y="465"/>
                      <a:pt x="206" y="729"/>
                      <a:pt x="1" y="953"/>
                    </a:cubicBezTo>
                    <a:cubicBezTo>
                      <a:pt x="220" y="1000"/>
                      <a:pt x="442" y="1022"/>
                      <a:pt x="663" y="1022"/>
                    </a:cubicBezTo>
                    <a:cubicBezTo>
                      <a:pt x="1335" y="1022"/>
                      <a:pt x="2011" y="828"/>
                      <a:pt x="2642" y="582"/>
                    </a:cubicBezTo>
                    <a:cubicBezTo>
                      <a:pt x="2627" y="416"/>
                      <a:pt x="2656" y="245"/>
                      <a:pt x="2593" y="89"/>
                    </a:cubicBezTo>
                    <a:cubicBezTo>
                      <a:pt x="2583" y="65"/>
                      <a:pt x="2569" y="35"/>
                      <a:pt x="2544" y="21"/>
                    </a:cubicBezTo>
                    <a:cubicBezTo>
                      <a:pt x="2525" y="6"/>
                      <a:pt x="2504" y="0"/>
                      <a:pt x="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886321" y="1948759"/>
                <a:ext cx="687077" cy="738739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8178" extrusionOk="0">
                    <a:moveTo>
                      <a:pt x="6294" y="0"/>
                    </a:moveTo>
                    <a:cubicBezTo>
                      <a:pt x="5627" y="0"/>
                      <a:pt x="4925" y="286"/>
                      <a:pt x="4487" y="763"/>
                    </a:cubicBezTo>
                    <a:cubicBezTo>
                      <a:pt x="4238" y="1036"/>
                      <a:pt x="4058" y="1363"/>
                      <a:pt x="3813" y="1646"/>
                    </a:cubicBezTo>
                    <a:cubicBezTo>
                      <a:pt x="3452" y="2061"/>
                      <a:pt x="2974" y="2354"/>
                      <a:pt x="2525" y="2676"/>
                    </a:cubicBezTo>
                    <a:cubicBezTo>
                      <a:pt x="2007" y="3047"/>
                      <a:pt x="1529" y="3472"/>
                      <a:pt x="1090" y="3936"/>
                    </a:cubicBezTo>
                    <a:cubicBezTo>
                      <a:pt x="523" y="4541"/>
                      <a:pt x="1" y="5366"/>
                      <a:pt x="260" y="6152"/>
                    </a:cubicBezTo>
                    <a:cubicBezTo>
                      <a:pt x="435" y="6670"/>
                      <a:pt x="899" y="7026"/>
                      <a:pt x="1343" y="7348"/>
                    </a:cubicBezTo>
                    <a:cubicBezTo>
                      <a:pt x="1636" y="7558"/>
                      <a:pt x="2105" y="7963"/>
                      <a:pt x="2398" y="8178"/>
                    </a:cubicBezTo>
                    <a:cubicBezTo>
                      <a:pt x="3071" y="7495"/>
                      <a:pt x="3535" y="6660"/>
                      <a:pt x="4209" y="5976"/>
                    </a:cubicBezTo>
                    <a:cubicBezTo>
                      <a:pt x="3809" y="5820"/>
                      <a:pt x="3418" y="5664"/>
                      <a:pt x="3028" y="5478"/>
                    </a:cubicBezTo>
                    <a:cubicBezTo>
                      <a:pt x="3594" y="4922"/>
                      <a:pt x="4390" y="4492"/>
                      <a:pt x="5102" y="4141"/>
                    </a:cubicBezTo>
                    <a:cubicBezTo>
                      <a:pt x="5563" y="4204"/>
                      <a:pt x="6002" y="4506"/>
                      <a:pt x="6454" y="4506"/>
                    </a:cubicBezTo>
                    <a:cubicBezTo>
                      <a:pt x="6524" y="4506"/>
                      <a:pt x="6594" y="4499"/>
                      <a:pt x="6664" y="4483"/>
                    </a:cubicBezTo>
                    <a:cubicBezTo>
                      <a:pt x="6972" y="4409"/>
                      <a:pt x="7216" y="4165"/>
                      <a:pt x="7358" y="3882"/>
                    </a:cubicBezTo>
                    <a:cubicBezTo>
                      <a:pt x="7494" y="3599"/>
                      <a:pt x="7533" y="3277"/>
                      <a:pt x="7548" y="2960"/>
                    </a:cubicBezTo>
                    <a:cubicBezTo>
                      <a:pt x="7582" y="1954"/>
                      <a:pt x="7328" y="939"/>
                      <a:pt x="6821" y="65"/>
                    </a:cubicBezTo>
                    <a:cubicBezTo>
                      <a:pt x="6651" y="21"/>
                      <a:pt x="6474" y="0"/>
                      <a:pt x="6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2461440" y="1943790"/>
                <a:ext cx="155754" cy="421401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4665" extrusionOk="0">
                    <a:moveTo>
                      <a:pt x="476" y="1"/>
                    </a:moveTo>
                    <a:cubicBezTo>
                      <a:pt x="459" y="1"/>
                      <a:pt x="442" y="5"/>
                      <a:pt x="425" y="12"/>
                    </a:cubicBezTo>
                    <a:cubicBezTo>
                      <a:pt x="366" y="37"/>
                      <a:pt x="342" y="110"/>
                      <a:pt x="366" y="169"/>
                    </a:cubicBezTo>
                    <a:cubicBezTo>
                      <a:pt x="381" y="193"/>
                      <a:pt x="1455" y="2614"/>
                      <a:pt x="874" y="3820"/>
                    </a:cubicBezTo>
                    <a:cubicBezTo>
                      <a:pt x="718" y="4142"/>
                      <a:pt x="469" y="4342"/>
                      <a:pt x="103" y="4435"/>
                    </a:cubicBezTo>
                    <a:cubicBezTo>
                      <a:pt x="39" y="4450"/>
                      <a:pt x="0" y="4513"/>
                      <a:pt x="20" y="4577"/>
                    </a:cubicBezTo>
                    <a:cubicBezTo>
                      <a:pt x="34" y="4630"/>
                      <a:pt x="78" y="4665"/>
                      <a:pt x="132" y="4665"/>
                    </a:cubicBezTo>
                    <a:lnTo>
                      <a:pt x="161" y="4665"/>
                    </a:lnTo>
                    <a:cubicBezTo>
                      <a:pt x="591" y="4552"/>
                      <a:pt x="903" y="4303"/>
                      <a:pt x="1089" y="3923"/>
                    </a:cubicBezTo>
                    <a:cubicBezTo>
                      <a:pt x="1718" y="2614"/>
                      <a:pt x="630" y="173"/>
                      <a:pt x="581" y="71"/>
                    </a:cubicBezTo>
                    <a:cubicBezTo>
                      <a:pt x="563" y="28"/>
                      <a:pt x="522" y="1"/>
                      <a:pt x="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2064647" y="2467017"/>
                <a:ext cx="166355" cy="205506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275" extrusionOk="0">
                    <a:moveTo>
                      <a:pt x="1702" y="0"/>
                    </a:moveTo>
                    <a:cubicBezTo>
                      <a:pt x="1667" y="0"/>
                      <a:pt x="1632" y="16"/>
                      <a:pt x="1606" y="44"/>
                    </a:cubicBezTo>
                    <a:lnTo>
                      <a:pt x="39" y="2085"/>
                    </a:lnTo>
                    <a:cubicBezTo>
                      <a:pt x="0" y="2138"/>
                      <a:pt x="10" y="2212"/>
                      <a:pt x="64" y="2251"/>
                    </a:cubicBezTo>
                    <a:cubicBezTo>
                      <a:pt x="83" y="2270"/>
                      <a:pt x="108" y="2275"/>
                      <a:pt x="132" y="2275"/>
                    </a:cubicBezTo>
                    <a:cubicBezTo>
                      <a:pt x="171" y="2275"/>
                      <a:pt x="205" y="2260"/>
                      <a:pt x="230" y="2231"/>
                    </a:cubicBezTo>
                    <a:lnTo>
                      <a:pt x="1797" y="191"/>
                    </a:lnTo>
                    <a:cubicBezTo>
                      <a:pt x="1836" y="137"/>
                      <a:pt x="1826" y="64"/>
                      <a:pt x="1772" y="25"/>
                    </a:cubicBezTo>
                    <a:cubicBezTo>
                      <a:pt x="1752" y="8"/>
                      <a:pt x="1727" y="0"/>
                      <a:pt x="1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2326065" y="2087334"/>
                <a:ext cx="147328" cy="24299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269" extrusionOk="0">
                    <a:moveTo>
                      <a:pt x="1504" y="0"/>
                    </a:moveTo>
                    <a:lnTo>
                      <a:pt x="117" y="29"/>
                    </a:lnTo>
                    <a:cubicBezTo>
                      <a:pt x="49" y="34"/>
                      <a:pt x="0" y="88"/>
                      <a:pt x="0" y="151"/>
                    </a:cubicBezTo>
                    <a:cubicBezTo>
                      <a:pt x="0" y="215"/>
                      <a:pt x="54" y="269"/>
                      <a:pt x="117" y="269"/>
                    </a:cubicBezTo>
                    <a:lnTo>
                      <a:pt x="122" y="269"/>
                    </a:lnTo>
                    <a:lnTo>
                      <a:pt x="1509" y="239"/>
                    </a:lnTo>
                    <a:cubicBezTo>
                      <a:pt x="1577" y="234"/>
                      <a:pt x="1626" y="181"/>
                      <a:pt x="1626" y="117"/>
                    </a:cubicBezTo>
                    <a:cubicBezTo>
                      <a:pt x="1626" y="54"/>
                      <a:pt x="1567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2315010" y="2205042"/>
                <a:ext cx="147781" cy="23938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65" extrusionOk="0">
                    <a:moveTo>
                      <a:pt x="1509" y="1"/>
                    </a:moveTo>
                    <a:lnTo>
                      <a:pt x="117" y="30"/>
                    </a:lnTo>
                    <a:cubicBezTo>
                      <a:pt x="54" y="30"/>
                      <a:pt x="0" y="84"/>
                      <a:pt x="5" y="152"/>
                    </a:cubicBezTo>
                    <a:cubicBezTo>
                      <a:pt x="5" y="215"/>
                      <a:pt x="59" y="264"/>
                      <a:pt x="122" y="264"/>
                    </a:cubicBezTo>
                    <a:lnTo>
                      <a:pt x="1514" y="235"/>
                    </a:lnTo>
                    <a:cubicBezTo>
                      <a:pt x="1582" y="235"/>
                      <a:pt x="1631" y="181"/>
                      <a:pt x="1631" y="118"/>
                    </a:cubicBezTo>
                    <a:cubicBezTo>
                      <a:pt x="1631" y="49"/>
                      <a:pt x="1572" y="1"/>
                      <a:pt x="1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2557852" y="2469185"/>
                <a:ext cx="178316" cy="240826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666" extrusionOk="0">
                    <a:moveTo>
                      <a:pt x="112" y="1"/>
                    </a:moveTo>
                    <a:cubicBezTo>
                      <a:pt x="64" y="1"/>
                      <a:pt x="25" y="40"/>
                      <a:pt x="20" y="88"/>
                    </a:cubicBezTo>
                    <a:lnTo>
                      <a:pt x="10" y="523"/>
                    </a:lnTo>
                    <a:cubicBezTo>
                      <a:pt x="5" y="801"/>
                      <a:pt x="0" y="1094"/>
                      <a:pt x="69" y="1377"/>
                    </a:cubicBezTo>
                    <a:cubicBezTo>
                      <a:pt x="166" y="1768"/>
                      <a:pt x="405" y="2124"/>
                      <a:pt x="737" y="2358"/>
                    </a:cubicBezTo>
                    <a:cubicBezTo>
                      <a:pt x="1020" y="2559"/>
                      <a:pt x="1367" y="2666"/>
                      <a:pt x="1719" y="2666"/>
                    </a:cubicBezTo>
                    <a:cubicBezTo>
                      <a:pt x="1772" y="2666"/>
                      <a:pt x="1831" y="2661"/>
                      <a:pt x="1885" y="2656"/>
                    </a:cubicBezTo>
                    <a:cubicBezTo>
                      <a:pt x="1933" y="2651"/>
                      <a:pt x="1968" y="2607"/>
                      <a:pt x="1963" y="2559"/>
                    </a:cubicBezTo>
                    <a:cubicBezTo>
                      <a:pt x="1958" y="2513"/>
                      <a:pt x="1919" y="2480"/>
                      <a:pt x="1874" y="2480"/>
                    </a:cubicBezTo>
                    <a:cubicBezTo>
                      <a:pt x="1871" y="2480"/>
                      <a:pt x="1868" y="2480"/>
                      <a:pt x="1865" y="2480"/>
                    </a:cubicBezTo>
                    <a:cubicBezTo>
                      <a:pt x="1813" y="2486"/>
                      <a:pt x="1761" y="2489"/>
                      <a:pt x="1709" y="2489"/>
                    </a:cubicBezTo>
                    <a:cubicBezTo>
                      <a:pt x="1402" y="2489"/>
                      <a:pt x="1090" y="2391"/>
                      <a:pt x="840" y="2212"/>
                    </a:cubicBezTo>
                    <a:cubicBezTo>
                      <a:pt x="547" y="2007"/>
                      <a:pt x="327" y="1685"/>
                      <a:pt x="239" y="1333"/>
                    </a:cubicBezTo>
                    <a:cubicBezTo>
                      <a:pt x="176" y="1075"/>
                      <a:pt x="186" y="796"/>
                      <a:pt x="191" y="523"/>
                    </a:cubicBezTo>
                    <a:lnTo>
                      <a:pt x="200" y="88"/>
                    </a:lnTo>
                    <a:cubicBezTo>
                      <a:pt x="200" y="40"/>
                      <a:pt x="161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2674199" y="1941622"/>
                <a:ext cx="168983" cy="33269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83" extrusionOk="0">
                    <a:moveTo>
                      <a:pt x="419" y="0"/>
                    </a:moveTo>
                    <a:cubicBezTo>
                      <a:pt x="359" y="0"/>
                      <a:pt x="296" y="6"/>
                      <a:pt x="230" y="17"/>
                    </a:cubicBezTo>
                    <a:cubicBezTo>
                      <a:pt x="20" y="730"/>
                      <a:pt x="0" y="1511"/>
                      <a:pt x="264" y="2209"/>
                    </a:cubicBezTo>
                    <a:cubicBezTo>
                      <a:pt x="527" y="2902"/>
                      <a:pt x="1103" y="3493"/>
                      <a:pt x="1821" y="3683"/>
                    </a:cubicBezTo>
                    <a:cubicBezTo>
                      <a:pt x="1826" y="3444"/>
                      <a:pt x="1840" y="3146"/>
                      <a:pt x="1845" y="2907"/>
                    </a:cubicBezTo>
                    <a:cubicBezTo>
                      <a:pt x="1855" y="2472"/>
                      <a:pt x="1865" y="2033"/>
                      <a:pt x="1787" y="1599"/>
                    </a:cubicBezTo>
                    <a:cubicBezTo>
                      <a:pt x="1714" y="1169"/>
                      <a:pt x="1548" y="744"/>
                      <a:pt x="1250" y="432"/>
                    </a:cubicBezTo>
                    <a:cubicBezTo>
                      <a:pt x="994" y="164"/>
                      <a:pt x="749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2642756" y="1924639"/>
                <a:ext cx="108457" cy="314447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3481" extrusionOk="0">
                    <a:moveTo>
                      <a:pt x="637" y="0"/>
                    </a:moveTo>
                    <a:cubicBezTo>
                      <a:pt x="592" y="0"/>
                      <a:pt x="549" y="25"/>
                      <a:pt x="528" y="68"/>
                    </a:cubicBezTo>
                    <a:cubicBezTo>
                      <a:pt x="0" y="1157"/>
                      <a:pt x="181" y="2514"/>
                      <a:pt x="977" y="3441"/>
                    </a:cubicBezTo>
                    <a:cubicBezTo>
                      <a:pt x="1001" y="3466"/>
                      <a:pt x="1035" y="3480"/>
                      <a:pt x="1065" y="3480"/>
                    </a:cubicBezTo>
                    <a:cubicBezTo>
                      <a:pt x="1094" y="3480"/>
                      <a:pt x="1118" y="3471"/>
                      <a:pt x="1143" y="3451"/>
                    </a:cubicBezTo>
                    <a:cubicBezTo>
                      <a:pt x="1192" y="3412"/>
                      <a:pt x="1196" y="3339"/>
                      <a:pt x="1153" y="3290"/>
                    </a:cubicBezTo>
                    <a:cubicBezTo>
                      <a:pt x="420" y="2431"/>
                      <a:pt x="249" y="1176"/>
                      <a:pt x="738" y="166"/>
                    </a:cubicBezTo>
                    <a:cubicBezTo>
                      <a:pt x="767" y="107"/>
                      <a:pt x="742" y="39"/>
                      <a:pt x="684" y="10"/>
                    </a:cubicBezTo>
                    <a:cubicBezTo>
                      <a:pt x="669" y="3"/>
                      <a:pt x="653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2721952" y="1967820"/>
                <a:ext cx="320298" cy="521941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5778" extrusionOk="0">
                    <a:moveTo>
                      <a:pt x="747" y="0"/>
                    </a:moveTo>
                    <a:cubicBezTo>
                      <a:pt x="523" y="649"/>
                      <a:pt x="362" y="1377"/>
                      <a:pt x="215" y="2051"/>
                    </a:cubicBezTo>
                    <a:cubicBezTo>
                      <a:pt x="69" y="2744"/>
                      <a:pt x="0" y="3471"/>
                      <a:pt x="191" y="4154"/>
                    </a:cubicBezTo>
                    <a:cubicBezTo>
                      <a:pt x="381" y="4838"/>
                      <a:pt x="859" y="5468"/>
                      <a:pt x="1528" y="5697"/>
                    </a:cubicBezTo>
                    <a:cubicBezTo>
                      <a:pt x="1687" y="5751"/>
                      <a:pt x="1855" y="5777"/>
                      <a:pt x="2023" y="5777"/>
                    </a:cubicBezTo>
                    <a:cubicBezTo>
                      <a:pt x="2569" y="5777"/>
                      <a:pt x="3117" y="5501"/>
                      <a:pt x="3344" y="5009"/>
                    </a:cubicBezTo>
                    <a:cubicBezTo>
                      <a:pt x="3535" y="4599"/>
                      <a:pt x="3486" y="4115"/>
                      <a:pt x="3359" y="3686"/>
                    </a:cubicBezTo>
                    <a:cubicBezTo>
                      <a:pt x="3237" y="3251"/>
                      <a:pt x="3037" y="2841"/>
                      <a:pt x="2929" y="2402"/>
                    </a:cubicBezTo>
                    <a:cubicBezTo>
                      <a:pt x="2846" y="2080"/>
                      <a:pt x="2822" y="1728"/>
                      <a:pt x="2651" y="1435"/>
                    </a:cubicBezTo>
                    <a:cubicBezTo>
                      <a:pt x="2461" y="1094"/>
                      <a:pt x="2217" y="1069"/>
                      <a:pt x="1904" y="903"/>
                    </a:cubicBezTo>
                    <a:cubicBezTo>
                      <a:pt x="1435" y="649"/>
                      <a:pt x="1338" y="108"/>
                      <a:pt x="7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2771879" y="1794013"/>
                <a:ext cx="162912" cy="345883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829" extrusionOk="0">
                    <a:moveTo>
                      <a:pt x="1376" y="0"/>
                    </a:moveTo>
                    <a:cubicBezTo>
                      <a:pt x="1374" y="0"/>
                      <a:pt x="1371" y="0"/>
                      <a:pt x="1368" y="1"/>
                    </a:cubicBezTo>
                    <a:cubicBezTo>
                      <a:pt x="1334" y="6"/>
                      <a:pt x="1290" y="74"/>
                      <a:pt x="1270" y="99"/>
                    </a:cubicBezTo>
                    <a:cubicBezTo>
                      <a:pt x="1216" y="157"/>
                      <a:pt x="1177" y="225"/>
                      <a:pt x="1133" y="289"/>
                    </a:cubicBezTo>
                    <a:cubicBezTo>
                      <a:pt x="1036" y="455"/>
                      <a:pt x="943" y="631"/>
                      <a:pt x="860" y="806"/>
                    </a:cubicBezTo>
                    <a:cubicBezTo>
                      <a:pt x="816" y="899"/>
                      <a:pt x="772" y="992"/>
                      <a:pt x="728" y="1085"/>
                    </a:cubicBezTo>
                    <a:cubicBezTo>
                      <a:pt x="728" y="1085"/>
                      <a:pt x="583" y="508"/>
                      <a:pt x="462" y="508"/>
                    </a:cubicBezTo>
                    <a:cubicBezTo>
                      <a:pt x="460" y="508"/>
                      <a:pt x="457" y="508"/>
                      <a:pt x="455" y="509"/>
                    </a:cubicBezTo>
                    <a:cubicBezTo>
                      <a:pt x="289" y="543"/>
                      <a:pt x="445" y="1636"/>
                      <a:pt x="513" y="2061"/>
                    </a:cubicBezTo>
                    <a:cubicBezTo>
                      <a:pt x="406" y="2573"/>
                      <a:pt x="152" y="3067"/>
                      <a:pt x="1" y="3574"/>
                    </a:cubicBezTo>
                    <a:cubicBezTo>
                      <a:pt x="333" y="3647"/>
                      <a:pt x="689" y="3740"/>
                      <a:pt x="1016" y="3828"/>
                    </a:cubicBezTo>
                    <a:cubicBezTo>
                      <a:pt x="1046" y="3355"/>
                      <a:pt x="1119" y="2881"/>
                      <a:pt x="1231" y="2422"/>
                    </a:cubicBezTo>
                    <a:cubicBezTo>
                      <a:pt x="1260" y="2295"/>
                      <a:pt x="1295" y="2163"/>
                      <a:pt x="1299" y="2032"/>
                    </a:cubicBezTo>
                    <a:cubicBezTo>
                      <a:pt x="1363" y="1939"/>
                      <a:pt x="1426" y="1846"/>
                      <a:pt x="1485" y="1763"/>
                    </a:cubicBezTo>
                    <a:cubicBezTo>
                      <a:pt x="1626" y="1641"/>
                      <a:pt x="1729" y="1475"/>
                      <a:pt x="1773" y="1290"/>
                    </a:cubicBezTo>
                    <a:cubicBezTo>
                      <a:pt x="1792" y="1202"/>
                      <a:pt x="1797" y="1109"/>
                      <a:pt x="1763" y="1026"/>
                    </a:cubicBezTo>
                    <a:cubicBezTo>
                      <a:pt x="1728" y="951"/>
                      <a:pt x="1653" y="892"/>
                      <a:pt x="1578" y="892"/>
                    </a:cubicBezTo>
                    <a:cubicBezTo>
                      <a:pt x="1569" y="892"/>
                      <a:pt x="1561" y="893"/>
                      <a:pt x="1553" y="894"/>
                    </a:cubicBezTo>
                    <a:cubicBezTo>
                      <a:pt x="1719" y="714"/>
                      <a:pt x="1504" y="513"/>
                      <a:pt x="1299" y="509"/>
                    </a:cubicBezTo>
                    <a:cubicBezTo>
                      <a:pt x="1319" y="470"/>
                      <a:pt x="1334" y="426"/>
                      <a:pt x="1348" y="382"/>
                    </a:cubicBezTo>
                    <a:cubicBezTo>
                      <a:pt x="1378" y="289"/>
                      <a:pt x="1441" y="147"/>
                      <a:pt x="1426" y="50"/>
                    </a:cubicBezTo>
                    <a:cubicBezTo>
                      <a:pt x="1422" y="23"/>
                      <a:pt x="1405" y="0"/>
                      <a:pt x="1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2848447" y="1884801"/>
                <a:ext cx="31078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812" extrusionOk="0">
                    <a:moveTo>
                      <a:pt x="323" y="1"/>
                    </a:moveTo>
                    <a:cubicBezTo>
                      <a:pt x="319" y="1"/>
                      <a:pt x="315" y="2"/>
                      <a:pt x="313" y="6"/>
                    </a:cubicBezTo>
                    <a:cubicBezTo>
                      <a:pt x="83" y="187"/>
                      <a:pt x="0" y="529"/>
                      <a:pt x="108" y="797"/>
                    </a:cubicBezTo>
                    <a:cubicBezTo>
                      <a:pt x="113" y="807"/>
                      <a:pt x="118" y="812"/>
                      <a:pt x="127" y="812"/>
                    </a:cubicBezTo>
                    <a:cubicBezTo>
                      <a:pt x="127" y="812"/>
                      <a:pt x="132" y="812"/>
                      <a:pt x="132" y="807"/>
                    </a:cubicBezTo>
                    <a:cubicBezTo>
                      <a:pt x="142" y="807"/>
                      <a:pt x="147" y="792"/>
                      <a:pt x="142" y="787"/>
                    </a:cubicBezTo>
                    <a:cubicBezTo>
                      <a:pt x="39" y="529"/>
                      <a:pt x="118" y="207"/>
                      <a:pt x="332" y="31"/>
                    </a:cubicBezTo>
                    <a:cubicBezTo>
                      <a:pt x="342" y="26"/>
                      <a:pt x="342" y="16"/>
                      <a:pt x="337" y="6"/>
                    </a:cubicBezTo>
                    <a:cubicBezTo>
                      <a:pt x="334" y="4"/>
                      <a:pt x="328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2732100" y="2148763"/>
                <a:ext cx="211478" cy="6955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770" extrusionOk="0">
                    <a:moveTo>
                      <a:pt x="135" y="0"/>
                    </a:moveTo>
                    <a:cubicBezTo>
                      <a:pt x="81" y="0"/>
                      <a:pt x="33" y="37"/>
                      <a:pt x="20" y="91"/>
                    </a:cubicBezTo>
                    <a:cubicBezTo>
                      <a:pt x="1" y="155"/>
                      <a:pt x="40" y="218"/>
                      <a:pt x="103" y="233"/>
                    </a:cubicBezTo>
                    <a:lnTo>
                      <a:pt x="2173" y="765"/>
                    </a:lnTo>
                    <a:cubicBezTo>
                      <a:pt x="2183" y="770"/>
                      <a:pt x="2192" y="770"/>
                      <a:pt x="2202" y="770"/>
                    </a:cubicBezTo>
                    <a:cubicBezTo>
                      <a:pt x="2256" y="770"/>
                      <a:pt x="2305" y="736"/>
                      <a:pt x="2319" y="682"/>
                    </a:cubicBezTo>
                    <a:cubicBezTo>
                      <a:pt x="2334" y="619"/>
                      <a:pt x="2295" y="555"/>
                      <a:pt x="2231" y="536"/>
                    </a:cubicBezTo>
                    <a:lnTo>
                      <a:pt x="162" y="4"/>
                    </a:ln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2540636" y="1530051"/>
                <a:ext cx="219814" cy="103611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147" extrusionOk="0">
                    <a:moveTo>
                      <a:pt x="788" y="0"/>
                    </a:moveTo>
                    <a:cubicBezTo>
                      <a:pt x="373" y="0"/>
                      <a:pt x="1" y="148"/>
                      <a:pt x="454" y="585"/>
                    </a:cubicBezTo>
                    <a:cubicBezTo>
                      <a:pt x="833" y="955"/>
                      <a:pt x="1416" y="1147"/>
                      <a:pt x="1954" y="1147"/>
                    </a:cubicBezTo>
                    <a:cubicBezTo>
                      <a:pt x="2026" y="1147"/>
                      <a:pt x="2097" y="1143"/>
                      <a:pt x="2167" y="1136"/>
                    </a:cubicBezTo>
                    <a:cubicBezTo>
                      <a:pt x="2231" y="1131"/>
                      <a:pt x="2299" y="1117"/>
                      <a:pt x="2348" y="1073"/>
                    </a:cubicBezTo>
                    <a:cubicBezTo>
                      <a:pt x="2426" y="990"/>
                      <a:pt x="2397" y="858"/>
                      <a:pt x="2343" y="760"/>
                    </a:cubicBezTo>
                    <a:cubicBezTo>
                      <a:pt x="2138" y="380"/>
                      <a:pt x="1699" y="209"/>
                      <a:pt x="1289" y="72"/>
                    </a:cubicBezTo>
                    <a:cubicBezTo>
                      <a:pt x="1156" y="28"/>
                      <a:pt x="968" y="0"/>
                      <a:pt x="78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2497232" y="1536917"/>
                <a:ext cx="84084" cy="1711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895" extrusionOk="0">
                    <a:moveTo>
                      <a:pt x="478" y="1"/>
                    </a:moveTo>
                    <a:cubicBezTo>
                      <a:pt x="340" y="1"/>
                      <a:pt x="195" y="102"/>
                      <a:pt x="103" y="304"/>
                    </a:cubicBezTo>
                    <a:cubicBezTo>
                      <a:pt x="0" y="528"/>
                      <a:pt x="25" y="782"/>
                      <a:pt x="44" y="1031"/>
                    </a:cubicBezTo>
                    <a:cubicBezTo>
                      <a:pt x="74" y="1329"/>
                      <a:pt x="108" y="1636"/>
                      <a:pt x="254" y="1895"/>
                    </a:cubicBezTo>
                    <a:cubicBezTo>
                      <a:pt x="293" y="1709"/>
                      <a:pt x="459" y="1583"/>
                      <a:pt x="586" y="1436"/>
                    </a:cubicBezTo>
                    <a:cubicBezTo>
                      <a:pt x="845" y="1133"/>
                      <a:pt x="928" y="689"/>
                      <a:pt x="811" y="313"/>
                    </a:cubicBezTo>
                    <a:cubicBezTo>
                      <a:pt x="749" y="105"/>
                      <a:pt x="618" y="1"/>
                      <a:pt x="478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1658521" y="1584524"/>
                <a:ext cx="877262" cy="1174864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13006" extrusionOk="0">
                    <a:moveTo>
                      <a:pt x="9559" y="1"/>
                    </a:moveTo>
                    <a:cubicBezTo>
                      <a:pt x="9512" y="1"/>
                      <a:pt x="9467" y="32"/>
                      <a:pt x="9452" y="79"/>
                    </a:cubicBezTo>
                    <a:cubicBezTo>
                      <a:pt x="9330" y="475"/>
                      <a:pt x="8954" y="694"/>
                      <a:pt x="8558" y="929"/>
                    </a:cubicBezTo>
                    <a:cubicBezTo>
                      <a:pt x="8246" y="1114"/>
                      <a:pt x="7924" y="1305"/>
                      <a:pt x="7704" y="1597"/>
                    </a:cubicBezTo>
                    <a:cubicBezTo>
                      <a:pt x="7572" y="1768"/>
                      <a:pt x="7489" y="1964"/>
                      <a:pt x="7406" y="2154"/>
                    </a:cubicBezTo>
                    <a:cubicBezTo>
                      <a:pt x="7323" y="2349"/>
                      <a:pt x="7240" y="2530"/>
                      <a:pt x="7118" y="2686"/>
                    </a:cubicBezTo>
                    <a:cubicBezTo>
                      <a:pt x="6957" y="2886"/>
                      <a:pt x="6728" y="3028"/>
                      <a:pt x="6508" y="3164"/>
                    </a:cubicBezTo>
                    <a:lnTo>
                      <a:pt x="5483" y="3809"/>
                    </a:lnTo>
                    <a:cubicBezTo>
                      <a:pt x="5185" y="3994"/>
                      <a:pt x="4843" y="4204"/>
                      <a:pt x="4629" y="4526"/>
                    </a:cubicBezTo>
                    <a:cubicBezTo>
                      <a:pt x="4551" y="4634"/>
                      <a:pt x="4497" y="4751"/>
                      <a:pt x="4438" y="4863"/>
                    </a:cubicBezTo>
                    <a:cubicBezTo>
                      <a:pt x="4375" y="5000"/>
                      <a:pt x="4316" y="5122"/>
                      <a:pt x="4228" y="5234"/>
                    </a:cubicBezTo>
                    <a:cubicBezTo>
                      <a:pt x="4043" y="5469"/>
                      <a:pt x="3760" y="5605"/>
                      <a:pt x="3462" y="5752"/>
                    </a:cubicBezTo>
                    <a:cubicBezTo>
                      <a:pt x="3359" y="5800"/>
                      <a:pt x="3257" y="5849"/>
                      <a:pt x="3154" y="5903"/>
                    </a:cubicBezTo>
                    <a:cubicBezTo>
                      <a:pt x="2207" y="6425"/>
                      <a:pt x="1548" y="7455"/>
                      <a:pt x="1480" y="8539"/>
                    </a:cubicBezTo>
                    <a:cubicBezTo>
                      <a:pt x="1465" y="8759"/>
                      <a:pt x="1475" y="8988"/>
                      <a:pt x="1485" y="9208"/>
                    </a:cubicBezTo>
                    <a:cubicBezTo>
                      <a:pt x="1500" y="9647"/>
                      <a:pt x="1519" y="10062"/>
                      <a:pt x="1368" y="10443"/>
                    </a:cubicBezTo>
                    <a:cubicBezTo>
                      <a:pt x="1241" y="10750"/>
                      <a:pt x="1021" y="11004"/>
                      <a:pt x="787" y="11273"/>
                    </a:cubicBezTo>
                    <a:cubicBezTo>
                      <a:pt x="714" y="11361"/>
                      <a:pt x="631" y="11453"/>
                      <a:pt x="557" y="11546"/>
                    </a:cubicBezTo>
                    <a:cubicBezTo>
                      <a:pt x="157" y="12039"/>
                      <a:pt x="1" y="12503"/>
                      <a:pt x="99" y="12923"/>
                    </a:cubicBezTo>
                    <a:cubicBezTo>
                      <a:pt x="108" y="12971"/>
                      <a:pt x="152" y="13006"/>
                      <a:pt x="206" y="13006"/>
                    </a:cubicBezTo>
                    <a:lnTo>
                      <a:pt x="230" y="13006"/>
                    </a:lnTo>
                    <a:cubicBezTo>
                      <a:pt x="289" y="12991"/>
                      <a:pt x="328" y="12932"/>
                      <a:pt x="313" y="12874"/>
                    </a:cubicBezTo>
                    <a:cubicBezTo>
                      <a:pt x="235" y="12522"/>
                      <a:pt x="372" y="12122"/>
                      <a:pt x="728" y="11683"/>
                    </a:cubicBezTo>
                    <a:cubicBezTo>
                      <a:pt x="801" y="11595"/>
                      <a:pt x="880" y="11507"/>
                      <a:pt x="958" y="11419"/>
                    </a:cubicBezTo>
                    <a:cubicBezTo>
                      <a:pt x="1192" y="11151"/>
                      <a:pt x="1436" y="10868"/>
                      <a:pt x="1573" y="10526"/>
                    </a:cubicBezTo>
                    <a:cubicBezTo>
                      <a:pt x="1739" y="10101"/>
                      <a:pt x="1724" y="9642"/>
                      <a:pt x="1705" y="9198"/>
                    </a:cubicBezTo>
                    <a:cubicBezTo>
                      <a:pt x="1695" y="8983"/>
                      <a:pt x="1690" y="8764"/>
                      <a:pt x="1700" y="8554"/>
                    </a:cubicBezTo>
                    <a:cubicBezTo>
                      <a:pt x="1763" y="7543"/>
                      <a:pt x="2378" y="6582"/>
                      <a:pt x="3262" y="6098"/>
                    </a:cubicBezTo>
                    <a:cubicBezTo>
                      <a:pt x="3359" y="6045"/>
                      <a:pt x="3462" y="5996"/>
                      <a:pt x="3560" y="5952"/>
                    </a:cubicBezTo>
                    <a:cubicBezTo>
                      <a:pt x="3867" y="5800"/>
                      <a:pt x="4184" y="5649"/>
                      <a:pt x="4404" y="5371"/>
                    </a:cubicBezTo>
                    <a:cubicBezTo>
                      <a:pt x="4502" y="5244"/>
                      <a:pt x="4575" y="5102"/>
                      <a:pt x="4638" y="4961"/>
                    </a:cubicBezTo>
                    <a:cubicBezTo>
                      <a:pt x="4692" y="4853"/>
                      <a:pt x="4746" y="4746"/>
                      <a:pt x="4809" y="4653"/>
                    </a:cubicBezTo>
                    <a:cubicBezTo>
                      <a:pt x="5005" y="4370"/>
                      <a:pt x="5317" y="4170"/>
                      <a:pt x="5600" y="3999"/>
                    </a:cubicBezTo>
                    <a:lnTo>
                      <a:pt x="6625" y="3355"/>
                    </a:lnTo>
                    <a:cubicBezTo>
                      <a:pt x="6850" y="3213"/>
                      <a:pt x="7109" y="3052"/>
                      <a:pt x="7289" y="2823"/>
                    </a:cubicBezTo>
                    <a:cubicBezTo>
                      <a:pt x="7431" y="2647"/>
                      <a:pt x="7523" y="2442"/>
                      <a:pt x="7611" y="2242"/>
                    </a:cubicBezTo>
                    <a:cubicBezTo>
                      <a:pt x="7689" y="2056"/>
                      <a:pt x="7768" y="1881"/>
                      <a:pt x="7880" y="1729"/>
                    </a:cubicBezTo>
                    <a:cubicBezTo>
                      <a:pt x="8075" y="1475"/>
                      <a:pt x="8378" y="1295"/>
                      <a:pt x="8671" y="1119"/>
                    </a:cubicBezTo>
                    <a:cubicBezTo>
                      <a:pt x="9086" y="875"/>
                      <a:pt x="9515" y="621"/>
                      <a:pt x="9666" y="148"/>
                    </a:cubicBezTo>
                    <a:cubicBezTo>
                      <a:pt x="9681" y="89"/>
                      <a:pt x="9652" y="26"/>
                      <a:pt x="9593" y="6"/>
                    </a:cubicBezTo>
                    <a:cubicBezTo>
                      <a:pt x="9582" y="2"/>
                      <a:pt x="9571" y="1"/>
                      <a:pt x="9559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2749770" y="1670072"/>
                <a:ext cx="452584" cy="1182814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13094" extrusionOk="0">
                    <a:moveTo>
                      <a:pt x="232" y="0"/>
                    </a:moveTo>
                    <a:cubicBezTo>
                      <a:pt x="186" y="0"/>
                      <a:pt x="143" y="28"/>
                      <a:pt x="128" y="74"/>
                    </a:cubicBezTo>
                    <a:cubicBezTo>
                      <a:pt x="1" y="455"/>
                      <a:pt x="142" y="929"/>
                      <a:pt x="479" y="1246"/>
                    </a:cubicBezTo>
                    <a:cubicBezTo>
                      <a:pt x="733" y="1490"/>
                      <a:pt x="1085" y="1656"/>
                      <a:pt x="1573" y="1773"/>
                    </a:cubicBezTo>
                    <a:cubicBezTo>
                      <a:pt x="1636" y="1788"/>
                      <a:pt x="1700" y="1802"/>
                      <a:pt x="1768" y="1817"/>
                    </a:cubicBezTo>
                    <a:cubicBezTo>
                      <a:pt x="2036" y="1871"/>
                      <a:pt x="2290" y="1929"/>
                      <a:pt x="2510" y="2061"/>
                    </a:cubicBezTo>
                    <a:cubicBezTo>
                      <a:pt x="2827" y="2252"/>
                      <a:pt x="3042" y="2623"/>
                      <a:pt x="3052" y="2994"/>
                    </a:cubicBezTo>
                    <a:cubicBezTo>
                      <a:pt x="3057" y="3213"/>
                      <a:pt x="2998" y="3438"/>
                      <a:pt x="2944" y="3662"/>
                    </a:cubicBezTo>
                    <a:cubicBezTo>
                      <a:pt x="2852" y="4019"/>
                      <a:pt x="2764" y="4390"/>
                      <a:pt x="2915" y="4741"/>
                    </a:cubicBezTo>
                    <a:cubicBezTo>
                      <a:pt x="3003" y="4951"/>
                      <a:pt x="3154" y="5107"/>
                      <a:pt x="3306" y="5259"/>
                    </a:cubicBezTo>
                    <a:cubicBezTo>
                      <a:pt x="3364" y="5317"/>
                      <a:pt x="3423" y="5371"/>
                      <a:pt x="3472" y="5429"/>
                    </a:cubicBezTo>
                    <a:cubicBezTo>
                      <a:pt x="3799" y="5796"/>
                      <a:pt x="3994" y="6318"/>
                      <a:pt x="4023" y="6894"/>
                    </a:cubicBezTo>
                    <a:cubicBezTo>
                      <a:pt x="4048" y="7363"/>
                      <a:pt x="3974" y="7870"/>
                      <a:pt x="3789" y="8495"/>
                    </a:cubicBezTo>
                    <a:lnTo>
                      <a:pt x="3769" y="8563"/>
                    </a:lnTo>
                    <a:cubicBezTo>
                      <a:pt x="3657" y="8930"/>
                      <a:pt x="3535" y="9345"/>
                      <a:pt x="3667" y="9730"/>
                    </a:cubicBezTo>
                    <a:cubicBezTo>
                      <a:pt x="3730" y="9911"/>
                      <a:pt x="3843" y="10062"/>
                      <a:pt x="3950" y="10209"/>
                    </a:cubicBezTo>
                    <a:lnTo>
                      <a:pt x="3974" y="10248"/>
                    </a:lnTo>
                    <a:cubicBezTo>
                      <a:pt x="4223" y="10584"/>
                      <a:pt x="4516" y="11038"/>
                      <a:pt x="4643" y="11551"/>
                    </a:cubicBezTo>
                    <a:cubicBezTo>
                      <a:pt x="4760" y="12059"/>
                      <a:pt x="4682" y="12566"/>
                      <a:pt x="4428" y="12918"/>
                    </a:cubicBezTo>
                    <a:cubicBezTo>
                      <a:pt x="4394" y="12967"/>
                      <a:pt x="4404" y="13035"/>
                      <a:pt x="4453" y="13069"/>
                    </a:cubicBezTo>
                    <a:cubicBezTo>
                      <a:pt x="4472" y="13084"/>
                      <a:pt x="4497" y="13094"/>
                      <a:pt x="4521" y="13094"/>
                    </a:cubicBezTo>
                    <a:cubicBezTo>
                      <a:pt x="4555" y="13094"/>
                      <a:pt x="4590" y="13074"/>
                      <a:pt x="4609" y="13045"/>
                    </a:cubicBezTo>
                    <a:cubicBezTo>
                      <a:pt x="4902" y="12640"/>
                      <a:pt x="4995" y="12073"/>
                      <a:pt x="4858" y="11502"/>
                    </a:cubicBezTo>
                    <a:cubicBezTo>
                      <a:pt x="4726" y="10946"/>
                      <a:pt x="4414" y="10472"/>
                      <a:pt x="4155" y="10116"/>
                    </a:cubicBezTo>
                    <a:lnTo>
                      <a:pt x="4126" y="10082"/>
                    </a:lnTo>
                    <a:cubicBezTo>
                      <a:pt x="4028" y="9940"/>
                      <a:pt x="3931" y="9808"/>
                      <a:pt x="3877" y="9657"/>
                    </a:cubicBezTo>
                    <a:cubicBezTo>
                      <a:pt x="3769" y="9340"/>
                      <a:pt x="3877" y="8978"/>
                      <a:pt x="3979" y="8627"/>
                    </a:cubicBezTo>
                    <a:lnTo>
                      <a:pt x="3999" y="8559"/>
                    </a:lnTo>
                    <a:cubicBezTo>
                      <a:pt x="4194" y="7909"/>
                      <a:pt x="4272" y="7377"/>
                      <a:pt x="4243" y="6879"/>
                    </a:cubicBezTo>
                    <a:cubicBezTo>
                      <a:pt x="4209" y="6254"/>
                      <a:pt x="3994" y="5688"/>
                      <a:pt x="3638" y="5283"/>
                    </a:cubicBezTo>
                    <a:cubicBezTo>
                      <a:pt x="3584" y="5220"/>
                      <a:pt x="3520" y="5161"/>
                      <a:pt x="3462" y="5102"/>
                    </a:cubicBezTo>
                    <a:cubicBezTo>
                      <a:pt x="3320" y="4956"/>
                      <a:pt x="3189" y="4824"/>
                      <a:pt x="3115" y="4653"/>
                    </a:cubicBezTo>
                    <a:cubicBezTo>
                      <a:pt x="2993" y="4370"/>
                      <a:pt x="3076" y="4053"/>
                      <a:pt x="3159" y="3716"/>
                    </a:cubicBezTo>
                    <a:cubicBezTo>
                      <a:pt x="3218" y="3482"/>
                      <a:pt x="3276" y="3238"/>
                      <a:pt x="3272" y="2989"/>
                    </a:cubicBezTo>
                    <a:cubicBezTo>
                      <a:pt x="3262" y="2540"/>
                      <a:pt x="3008" y="2100"/>
                      <a:pt x="2622" y="1871"/>
                    </a:cubicBezTo>
                    <a:cubicBezTo>
                      <a:pt x="2373" y="1719"/>
                      <a:pt x="2090" y="1656"/>
                      <a:pt x="1812" y="1597"/>
                    </a:cubicBezTo>
                    <a:cubicBezTo>
                      <a:pt x="1748" y="1583"/>
                      <a:pt x="1685" y="1573"/>
                      <a:pt x="1622" y="1558"/>
                    </a:cubicBezTo>
                    <a:cubicBezTo>
                      <a:pt x="1172" y="1451"/>
                      <a:pt x="860" y="1300"/>
                      <a:pt x="631" y="1085"/>
                    </a:cubicBezTo>
                    <a:cubicBezTo>
                      <a:pt x="401" y="870"/>
                      <a:pt x="221" y="494"/>
                      <a:pt x="338" y="143"/>
                    </a:cubicBezTo>
                    <a:cubicBezTo>
                      <a:pt x="357" y="84"/>
                      <a:pt x="328" y="26"/>
                      <a:pt x="269" y="6"/>
                    </a:cubicBezTo>
                    <a:cubicBezTo>
                      <a:pt x="257" y="2"/>
                      <a:pt x="245" y="0"/>
                      <a:pt x="232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2761278" y="1730416"/>
                <a:ext cx="110269" cy="103792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49" extrusionOk="0">
                    <a:moveTo>
                      <a:pt x="640" y="1"/>
                    </a:moveTo>
                    <a:cubicBezTo>
                      <a:pt x="584" y="1"/>
                      <a:pt x="526" y="9"/>
                      <a:pt x="469" y="26"/>
                    </a:cubicBezTo>
                    <a:cubicBezTo>
                      <a:pt x="167" y="124"/>
                      <a:pt x="1" y="446"/>
                      <a:pt x="94" y="744"/>
                    </a:cubicBezTo>
                    <a:cubicBezTo>
                      <a:pt x="118" y="817"/>
                      <a:pt x="152" y="876"/>
                      <a:pt x="191" y="929"/>
                    </a:cubicBezTo>
                    <a:cubicBezTo>
                      <a:pt x="211" y="954"/>
                      <a:pt x="225" y="973"/>
                      <a:pt x="245" y="988"/>
                    </a:cubicBezTo>
                    <a:cubicBezTo>
                      <a:pt x="350" y="1090"/>
                      <a:pt x="490" y="1148"/>
                      <a:pt x="638" y="1148"/>
                    </a:cubicBezTo>
                    <a:cubicBezTo>
                      <a:pt x="697" y="1148"/>
                      <a:pt x="757" y="1139"/>
                      <a:pt x="816" y="1120"/>
                    </a:cubicBezTo>
                    <a:cubicBezTo>
                      <a:pt x="1021" y="1056"/>
                      <a:pt x="1163" y="886"/>
                      <a:pt x="1202" y="690"/>
                    </a:cubicBezTo>
                    <a:cubicBezTo>
                      <a:pt x="1211" y="661"/>
                      <a:pt x="1211" y="637"/>
                      <a:pt x="1216" y="612"/>
                    </a:cubicBezTo>
                    <a:cubicBezTo>
                      <a:pt x="1216" y="544"/>
                      <a:pt x="1211" y="471"/>
                      <a:pt x="1187" y="402"/>
                    </a:cubicBezTo>
                    <a:cubicBezTo>
                      <a:pt x="1112" y="156"/>
                      <a:pt x="885" y="1"/>
                      <a:pt x="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2809031" y="1805937"/>
                <a:ext cx="86802" cy="1725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910" extrusionOk="0">
                    <a:moveTo>
                      <a:pt x="435" y="1"/>
                    </a:moveTo>
                    <a:cubicBezTo>
                      <a:pt x="435" y="1"/>
                      <a:pt x="260" y="79"/>
                      <a:pt x="230" y="113"/>
                    </a:cubicBezTo>
                    <a:cubicBezTo>
                      <a:pt x="223" y="110"/>
                      <a:pt x="210" y="109"/>
                      <a:pt x="196" y="109"/>
                    </a:cubicBezTo>
                    <a:cubicBezTo>
                      <a:pt x="127" y="109"/>
                      <a:pt x="1" y="133"/>
                      <a:pt x="1" y="133"/>
                    </a:cubicBezTo>
                    <a:lnTo>
                      <a:pt x="601" y="1909"/>
                    </a:lnTo>
                    <a:lnTo>
                      <a:pt x="777" y="1856"/>
                    </a:lnTo>
                    <a:lnTo>
                      <a:pt x="782" y="1851"/>
                    </a:lnTo>
                    <a:lnTo>
                      <a:pt x="958" y="179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2806856" y="1814158"/>
                <a:ext cx="55361" cy="32429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9" extrusionOk="0">
                    <a:moveTo>
                      <a:pt x="467" y="0"/>
                    </a:moveTo>
                    <a:cubicBezTo>
                      <a:pt x="453" y="0"/>
                      <a:pt x="439" y="2"/>
                      <a:pt x="425" y="7"/>
                    </a:cubicBezTo>
                    <a:lnTo>
                      <a:pt x="108" y="105"/>
                    </a:lnTo>
                    <a:cubicBezTo>
                      <a:pt x="40" y="124"/>
                      <a:pt x="1" y="198"/>
                      <a:pt x="25" y="266"/>
                    </a:cubicBezTo>
                    <a:cubicBezTo>
                      <a:pt x="41" y="322"/>
                      <a:pt x="94" y="359"/>
                      <a:pt x="150" y="359"/>
                    </a:cubicBezTo>
                    <a:cubicBezTo>
                      <a:pt x="162" y="359"/>
                      <a:pt x="174" y="357"/>
                      <a:pt x="186" y="354"/>
                    </a:cubicBezTo>
                    <a:lnTo>
                      <a:pt x="503" y="251"/>
                    </a:lnTo>
                    <a:cubicBezTo>
                      <a:pt x="572" y="232"/>
                      <a:pt x="611" y="159"/>
                      <a:pt x="586" y="90"/>
                    </a:cubicBezTo>
                    <a:cubicBezTo>
                      <a:pt x="571" y="36"/>
                      <a:pt x="521" y="0"/>
                      <a:pt x="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2838299" y="1905488"/>
                <a:ext cx="52734" cy="2005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22" extrusionOk="0">
                    <a:moveTo>
                      <a:pt x="538" y="1"/>
                    </a:moveTo>
                    <a:cubicBezTo>
                      <a:pt x="534" y="1"/>
                      <a:pt x="531" y="1"/>
                      <a:pt x="527" y="2"/>
                    </a:cubicBezTo>
                    <a:lnTo>
                      <a:pt x="34" y="144"/>
                    </a:lnTo>
                    <a:cubicBezTo>
                      <a:pt x="10" y="153"/>
                      <a:pt x="0" y="173"/>
                      <a:pt x="5" y="192"/>
                    </a:cubicBezTo>
                    <a:cubicBezTo>
                      <a:pt x="10" y="212"/>
                      <a:pt x="25" y="222"/>
                      <a:pt x="44" y="222"/>
                    </a:cubicBezTo>
                    <a:lnTo>
                      <a:pt x="54" y="222"/>
                    </a:lnTo>
                    <a:lnTo>
                      <a:pt x="552" y="75"/>
                    </a:lnTo>
                    <a:cubicBezTo>
                      <a:pt x="571" y="70"/>
                      <a:pt x="581" y="51"/>
                      <a:pt x="576" y="26"/>
                    </a:cubicBezTo>
                    <a:cubicBezTo>
                      <a:pt x="572" y="10"/>
                      <a:pt x="555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2840926" y="1929788"/>
                <a:ext cx="52734" cy="2005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22" extrusionOk="0">
                    <a:moveTo>
                      <a:pt x="538" y="0"/>
                    </a:moveTo>
                    <a:cubicBezTo>
                      <a:pt x="534" y="0"/>
                      <a:pt x="531" y="1"/>
                      <a:pt x="528" y="1"/>
                    </a:cubicBezTo>
                    <a:lnTo>
                      <a:pt x="35" y="148"/>
                    </a:lnTo>
                    <a:cubicBezTo>
                      <a:pt x="10" y="153"/>
                      <a:pt x="0" y="172"/>
                      <a:pt x="5" y="197"/>
                    </a:cubicBezTo>
                    <a:cubicBezTo>
                      <a:pt x="10" y="211"/>
                      <a:pt x="25" y="221"/>
                      <a:pt x="44" y="221"/>
                    </a:cubicBezTo>
                    <a:lnTo>
                      <a:pt x="54" y="221"/>
                    </a:lnTo>
                    <a:lnTo>
                      <a:pt x="552" y="80"/>
                    </a:lnTo>
                    <a:cubicBezTo>
                      <a:pt x="572" y="70"/>
                      <a:pt x="581" y="50"/>
                      <a:pt x="576" y="31"/>
                    </a:cubicBezTo>
                    <a:cubicBezTo>
                      <a:pt x="572" y="10"/>
                      <a:pt x="555" y="0"/>
                      <a:pt x="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2350349" y="1347482"/>
                <a:ext cx="342043" cy="361511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4002" extrusionOk="0">
                    <a:moveTo>
                      <a:pt x="2817" y="1"/>
                    </a:moveTo>
                    <a:cubicBezTo>
                      <a:pt x="2634" y="1"/>
                      <a:pt x="2447" y="51"/>
                      <a:pt x="2285" y="140"/>
                    </a:cubicBezTo>
                    <a:cubicBezTo>
                      <a:pt x="1973" y="316"/>
                      <a:pt x="1743" y="619"/>
                      <a:pt x="1578" y="936"/>
                    </a:cubicBezTo>
                    <a:cubicBezTo>
                      <a:pt x="1412" y="1258"/>
                      <a:pt x="1294" y="1600"/>
                      <a:pt x="1138" y="1922"/>
                    </a:cubicBezTo>
                    <a:cubicBezTo>
                      <a:pt x="972" y="2274"/>
                      <a:pt x="762" y="2606"/>
                      <a:pt x="513" y="2903"/>
                    </a:cubicBezTo>
                    <a:cubicBezTo>
                      <a:pt x="342" y="3108"/>
                      <a:pt x="1" y="3387"/>
                      <a:pt x="15" y="3684"/>
                    </a:cubicBezTo>
                    <a:cubicBezTo>
                      <a:pt x="29" y="3925"/>
                      <a:pt x="251" y="4001"/>
                      <a:pt x="470" y="4001"/>
                    </a:cubicBezTo>
                    <a:cubicBezTo>
                      <a:pt x="562" y="4001"/>
                      <a:pt x="653" y="3988"/>
                      <a:pt x="728" y="3968"/>
                    </a:cubicBezTo>
                    <a:cubicBezTo>
                      <a:pt x="1109" y="3865"/>
                      <a:pt x="1377" y="3553"/>
                      <a:pt x="1641" y="3279"/>
                    </a:cubicBezTo>
                    <a:cubicBezTo>
                      <a:pt x="1983" y="2933"/>
                      <a:pt x="2354" y="2615"/>
                      <a:pt x="2754" y="2332"/>
                    </a:cubicBezTo>
                    <a:cubicBezTo>
                      <a:pt x="2974" y="2171"/>
                      <a:pt x="3203" y="2020"/>
                      <a:pt x="3398" y="1829"/>
                    </a:cubicBezTo>
                    <a:cubicBezTo>
                      <a:pt x="3589" y="1634"/>
                      <a:pt x="3740" y="1385"/>
                      <a:pt x="3760" y="1112"/>
                    </a:cubicBezTo>
                    <a:cubicBezTo>
                      <a:pt x="3774" y="902"/>
                      <a:pt x="3711" y="692"/>
                      <a:pt x="3608" y="507"/>
                    </a:cubicBezTo>
                    <a:cubicBezTo>
                      <a:pt x="3535" y="370"/>
                      <a:pt x="3437" y="243"/>
                      <a:pt x="3310" y="150"/>
                    </a:cubicBezTo>
                    <a:cubicBezTo>
                      <a:pt x="3167" y="47"/>
                      <a:pt x="2994" y="1"/>
                      <a:pt x="28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2353067" y="1901694"/>
                <a:ext cx="128300" cy="128362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21" extrusionOk="0">
                    <a:moveTo>
                      <a:pt x="708" y="0"/>
                    </a:moveTo>
                    <a:cubicBezTo>
                      <a:pt x="317" y="0"/>
                      <a:pt x="0" y="322"/>
                      <a:pt x="0" y="713"/>
                    </a:cubicBezTo>
                    <a:cubicBezTo>
                      <a:pt x="0" y="1103"/>
                      <a:pt x="317" y="1421"/>
                      <a:pt x="708" y="1421"/>
                    </a:cubicBezTo>
                    <a:cubicBezTo>
                      <a:pt x="1098" y="1421"/>
                      <a:pt x="1416" y="1103"/>
                      <a:pt x="1416" y="713"/>
                    </a:cubicBezTo>
                    <a:cubicBezTo>
                      <a:pt x="1416" y="322"/>
                      <a:pt x="1098" y="0"/>
                      <a:pt x="7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2396380" y="1921929"/>
                <a:ext cx="37240" cy="9448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46" extrusionOk="0">
                    <a:moveTo>
                      <a:pt x="303" y="1"/>
                    </a:moveTo>
                    <a:cubicBezTo>
                      <a:pt x="249" y="40"/>
                      <a:pt x="201" y="93"/>
                      <a:pt x="162" y="167"/>
                    </a:cubicBezTo>
                    <a:cubicBezTo>
                      <a:pt x="0" y="459"/>
                      <a:pt x="108" y="869"/>
                      <a:pt x="391" y="1045"/>
                    </a:cubicBezTo>
                    <a:lnTo>
                      <a:pt x="410" y="1011"/>
                    </a:lnTo>
                    <a:cubicBezTo>
                      <a:pt x="147" y="845"/>
                      <a:pt x="44" y="459"/>
                      <a:pt x="196" y="186"/>
                    </a:cubicBezTo>
                    <a:cubicBezTo>
                      <a:pt x="230" y="118"/>
                      <a:pt x="274" y="69"/>
                      <a:pt x="327" y="3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2380886" y="1939093"/>
                <a:ext cx="31531" cy="66304"/>
              </a:xfrm>
              <a:custGeom>
                <a:avLst/>
                <a:gdLst/>
                <a:ahLst/>
                <a:cxnLst/>
                <a:rect l="l" t="t" r="r" b="b"/>
                <a:pathLst>
                  <a:path w="348" h="734" extrusionOk="0">
                    <a:moveTo>
                      <a:pt x="20" y="1"/>
                    </a:moveTo>
                    <a:lnTo>
                      <a:pt x="1" y="35"/>
                    </a:lnTo>
                    <a:cubicBezTo>
                      <a:pt x="215" y="172"/>
                      <a:pt x="303" y="484"/>
                      <a:pt x="196" y="714"/>
                    </a:cubicBezTo>
                    <a:lnTo>
                      <a:pt x="230" y="733"/>
                    </a:lnTo>
                    <a:cubicBezTo>
                      <a:pt x="347" y="479"/>
                      <a:pt x="254" y="152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4"/>
          <p:cNvSpPr txBox="1">
            <a:spLocks noGrp="1"/>
          </p:cNvSpPr>
          <p:nvPr>
            <p:ph type="title"/>
          </p:nvPr>
        </p:nvSpPr>
        <p:spPr>
          <a:xfrm>
            <a:off x="720000" y="789625"/>
            <a:ext cx="4506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Class and Object</a:t>
            </a:r>
            <a:endParaRPr sz="3000" dirty="0"/>
          </a:p>
        </p:txBody>
      </p:sp>
      <p:sp>
        <p:nvSpPr>
          <p:cNvPr id="730" name="Google Shape;730;p44"/>
          <p:cNvSpPr txBox="1">
            <a:spLocks noGrp="1"/>
          </p:cNvSpPr>
          <p:nvPr>
            <p:ph type="title" idx="2"/>
          </p:nvPr>
        </p:nvSpPr>
        <p:spPr>
          <a:xfrm>
            <a:off x="567600" y="2073725"/>
            <a:ext cx="46425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Function Overloading</a:t>
            </a:r>
            <a:endParaRPr sz="3000" dirty="0"/>
          </a:p>
        </p:txBody>
      </p:sp>
      <p:sp>
        <p:nvSpPr>
          <p:cNvPr id="731" name="Google Shape;731;p44"/>
          <p:cNvSpPr txBox="1">
            <a:spLocks noGrp="1"/>
          </p:cNvSpPr>
          <p:nvPr>
            <p:ph type="title" idx="4"/>
          </p:nvPr>
        </p:nvSpPr>
        <p:spPr>
          <a:xfrm>
            <a:off x="720000" y="3385047"/>
            <a:ext cx="4506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Constructors &amp; Destructor</a:t>
            </a:r>
            <a:endParaRPr sz="3000" dirty="0"/>
          </a:p>
        </p:txBody>
      </p:sp>
      <p:pic>
        <p:nvPicPr>
          <p:cNvPr id="732" name="Google Shape;7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550" y="505291"/>
            <a:ext cx="3552600" cy="25557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5"/>
          <p:cNvSpPr txBox="1">
            <a:spLocks noGrp="1"/>
          </p:cNvSpPr>
          <p:nvPr>
            <p:ph type="title"/>
          </p:nvPr>
        </p:nvSpPr>
        <p:spPr>
          <a:xfrm>
            <a:off x="720000" y="1814381"/>
            <a:ext cx="4600500" cy="9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</a:t>
            </a:r>
            <a:endParaRPr dirty="0"/>
          </a:p>
        </p:txBody>
      </p:sp>
      <p:sp>
        <p:nvSpPr>
          <p:cNvPr id="738" name="Google Shape;738;p45"/>
          <p:cNvSpPr txBox="1">
            <a:spLocks noGrp="1"/>
          </p:cNvSpPr>
          <p:nvPr>
            <p:ph type="subTitle" idx="1"/>
          </p:nvPr>
        </p:nvSpPr>
        <p:spPr>
          <a:xfrm>
            <a:off x="720000" y="2738670"/>
            <a:ext cx="46005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 network of physical objects that contains Embedded Technology to communicate and interact with their internal states or the external Environment </a:t>
            </a:r>
            <a:endParaRPr sz="1500" dirty="0"/>
          </a:p>
        </p:txBody>
      </p:sp>
      <p:sp>
        <p:nvSpPr>
          <p:cNvPr id="739" name="Google Shape;739;p45"/>
          <p:cNvSpPr/>
          <p:nvPr/>
        </p:nvSpPr>
        <p:spPr>
          <a:xfrm>
            <a:off x="1067088" y="3992100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7912300" y="86013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1" name="Google Shape;7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600" y="2571750"/>
            <a:ext cx="2349300" cy="2229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"/>
          <p:cNvSpPr txBox="1">
            <a:spLocks noGrp="1"/>
          </p:cNvSpPr>
          <p:nvPr>
            <p:ph type="title"/>
          </p:nvPr>
        </p:nvSpPr>
        <p:spPr>
          <a:xfrm>
            <a:off x="826025" y="309625"/>
            <a:ext cx="3718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In simpler terms,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47" name="Google Shape;747;p46"/>
          <p:cNvSpPr txBox="1">
            <a:spLocks noGrp="1"/>
          </p:cNvSpPr>
          <p:nvPr>
            <p:ph type="title"/>
          </p:nvPr>
        </p:nvSpPr>
        <p:spPr>
          <a:xfrm>
            <a:off x="1163325" y="1176275"/>
            <a:ext cx="37995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IoT is about connecting everyday objects to the internet, enabling them to be controlled and monitored remotely.</a:t>
            </a: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For example, smart home devices such as thermostats, security cameras, and lighting systems are all part of the IoT. </a:t>
            </a: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Similarly, connected cars, industrial machines, and medical devices are also part of the IoT ecosystem.</a:t>
            </a:r>
            <a:endParaRPr sz="1500" dirty="0">
              <a:solidFill>
                <a:schemeClr val="lt2"/>
              </a:solidFill>
            </a:endParaRPr>
          </a:p>
        </p:txBody>
      </p:sp>
      <p:pic>
        <p:nvPicPr>
          <p:cNvPr id="748" name="Google Shape;7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675" y="1178025"/>
            <a:ext cx="3882900" cy="267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7"/>
          <p:cNvSpPr txBox="1">
            <a:spLocks noGrp="1"/>
          </p:cNvSpPr>
          <p:nvPr>
            <p:ph type="title"/>
          </p:nvPr>
        </p:nvSpPr>
        <p:spPr>
          <a:xfrm>
            <a:off x="610425" y="1526725"/>
            <a:ext cx="5991900" cy="9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Embedded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System</a:t>
            </a:r>
            <a:endParaRPr sz="4500" dirty="0"/>
          </a:p>
        </p:txBody>
      </p:sp>
      <p:sp>
        <p:nvSpPr>
          <p:cNvPr id="754" name="Google Shape;754;p47"/>
          <p:cNvSpPr txBox="1">
            <a:spLocks noGrp="1"/>
          </p:cNvSpPr>
          <p:nvPr>
            <p:ph type="subTitle" idx="1"/>
          </p:nvPr>
        </p:nvSpPr>
        <p:spPr>
          <a:xfrm>
            <a:off x="720000" y="2738670"/>
            <a:ext cx="46005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It is a combination of hardware and software that is specifically designed to perform a dedicated function, typically with real-time computing constraints.</a:t>
            </a:r>
            <a:endParaRPr sz="1500" dirty="0"/>
          </a:p>
        </p:txBody>
      </p:sp>
      <p:sp>
        <p:nvSpPr>
          <p:cNvPr id="755" name="Google Shape;755;p47"/>
          <p:cNvSpPr/>
          <p:nvPr/>
        </p:nvSpPr>
        <p:spPr>
          <a:xfrm>
            <a:off x="1067088" y="3992100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7"/>
          <p:cNvSpPr/>
          <p:nvPr/>
        </p:nvSpPr>
        <p:spPr>
          <a:xfrm>
            <a:off x="7912300" y="86013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7" name="Google Shape;7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50" y="2571750"/>
            <a:ext cx="2608500" cy="223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>
            <a:spLocks noGrp="1"/>
          </p:cNvSpPr>
          <p:nvPr>
            <p:ph type="title"/>
          </p:nvPr>
        </p:nvSpPr>
        <p:spPr>
          <a:xfrm>
            <a:off x="826025" y="309625"/>
            <a:ext cx="3718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In simpler terms,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63" name="Google Shape;763;p48"/>
          <p:cNvSpPr txBox="1">
            <a:spLocks noGrp="1"/>
          </p:cNvSpPr>
          <p:nvPr>
            <p:ph type="title"/>
          </p:nvPr>
        </p:nvSpPr>
        <p:spPr>
          <a:xfrm>
            <a:off x="949275" y="1328675"/>
            <a:ext cx="39621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Some examples of embedded systems include microcontrollers, </a:t>
            </a: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Digital Signal Processors (DSPs), </a:t>
            </a: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Field Programmable Gate Arrays (FPGAs), and Application Specific Integrated Circuits (ASICs). </a:t>
            </a: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15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These systems can be programmed using a variety of programming languages, including C, C++, Java, and assembly language.</a:t>
            </a:r>
            <a:endParaRPr sz="1500" dirty="0">
              <a:solidFill>
                <a:schemeClr val="lt2"/>
              </a:solidFill>
            </a:endParaRPr>
          </a:p>
        </p:txBody>
      </p:sp>
      <p:pic>
        <p:nvPicPr>
          <p:cNvPr id="764" name="Google Shape;7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25" y="852950"/>
            <a:ext cx="3810000" cy="2857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>
            <a:spLocks noGrp="1"/>
          </p:cNvSpPr>
          <p:nvPr>
            <p:ph type="title"/>
          </p:nvPr>
        </p:nvSpPr>
        <p:spPr>
          <a:xfrm flipH="1">
            <a:off x="4242300" y="1985175"/>
            <a:ext cx="41817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</a:t>
            </a:r>
            <a:endParaRPr sz="4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Requirements</a:t>
            </a:r>
            <a:endParaRPr sz="4000" dirty="0"/>
          </a:p>
        </p:txBody>
      </p:sp>
      <p:sp>
        <p:nvSpPr>
          <p:cNvPr id="770" name="Google Shape;770;p49"/>
          <p:cNvSpPr txBox="1">
            <a:spLocks noGrp="1"/>
          </p:cNvSpPr>
          <p:nvPr>
            <p:ph type="subTitle" idx="1"/>
          </p:nvPr>
        </p:nvSpPr>
        <p:spPr>
          <a:xfrm flipH="1">
            <a:off x="5352300" y="3447575"/>
            <a:ext cx="30717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About the project and its Requirements</a:t>
            </a:r>
            <a:endParaRPr dirty="0"/>
          </a:p>
        </p:txBody>
      </p:sp>
      <p:sp>
        <p:nvSpPr>
          <p:cNvPr id="771" name="Google Shape;771;p49"/>
          <p:cNvSpPr txBox="1">
            <a:spLocks noGrp="1"/>
          </p:cNvSpPr>
          <p:nvPr>
            <p:ph type="title" idx="2"/>
          </p:nvPr>
        </p:nvSpPr>
        <p:spPr>
          <a:xfrm flipH="1">
            <a:off x="6997197" y="1102099"/>
            <a:ext cx="14268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72" name="Google Shape;772;p49"/>
          <p:cNvGrpSpPr/>
          <p:nvPr/>
        </p:nvGrpSpPr>
        <p:grpSpPr>
          <a:xfrm>
            <a:off x="1301685" y="732188"/>
            <a:ext cx="2940631" cy="3279554"/>
            <a:chOff x="1301685" y="732188"/>
            <a:chExt cx="2940631" cy="3279554"/>
          </a:xfrm>
        </p:grpSpPr>
        <p:sp>
          <p:nvSpPr>
            <p:cNvPr id="773" name="Google Shape;773;p49"/>
            <p:cNvSpPr/>
            <p:nvPr/>
          </p:nvSpPr>
          <p:spPr>
            <a:xfrm flipH="1">
              <a:off x="2232835" y="812088"/>
              <a:ext cx="538275" cy="437150"/>
            </a:xfrm>
            <a:custGeom>
              <a:avLst/>
              <a:gdLst/>
              <a:ahLst/>
              <a:cxnLst/>
              <a:rect l="l" t="t" r="r" b="b"/>
              <a:pathLst>
                <a:path w="21531" h="17486" extrusionOk="0">
                  <a:moveTo>
                    <a:pt x="15535" y="1450"/>
                  </a:moveTo>
                  <a:lnTo>
                    <a:pt x="16788" y="3049"/>
                  </a:lnTo>
                  <a:lnTo>
                    <a:pt x="9966" y="5820"/>
                  </a:lnTo>
                  <a:lnTo>
                    <a:pt x="8741" y="4221"/>
                  </a:lnTo>
                  <a:lnTo>
                    <a:pt x="15535" y="1450"/>
                  </a:lnTo>
                  <a:close/>
                  <a:moveTo>
                    <a:pt x="7995" y="4514"/>
                  </a:moveTo>
                  <a:lnTo>
                    <a:pt x="9220" y="6113"/>
                  </a:lnTo>
                  <a:lnTo>
                    <a:pt x="2692" y="8751"/>
                  </a:lnTo>
                  <a:lnTo>
                    <a:pt x="1493" y="7179"/>
                  </a:lnTo>
                  <a:lnTo>
                    <a:pt x="7995" y="4514"/>
                  </a:lnTo>
                  <a:close/>
                  <a:moveTo>
                    <a:pt x="15188" y="0"/>
                  </a:moveTo>
                  <a:cubicBezTo>
                    <a:pt x="15134" y="0"/>
                    <a:pt x="15080" y="12"/>
                    <a:pt x="15029" y="38"/>
                  </a:cubicBezTo>
                  <a:lnTo>
                    <a:pt x="7595" y="3049"/>
                  </a:lnTo>
                  <a:lnTo>
                    <a:pt x="7568" y="3076"/>
                  </a:lnTo>
                  <a:cubicBezTo>
                    <a:pt x="7515" y="3076"/>
                    <a:pt x="7488" y="3102"/>
                    <a:pt x="7435" y="3129"/>
                  </a:cubicBezTo>
                  <a:lnTo>
                    <a:pt x="7408" y="3129"/>
                  </a:lnTo>
                  <a:lnTo>
                    <a:pt x="267" y="6060"/>
                  </a:lnTo>
                  <a:cubicBezTo>
                    <a:pt x="187" y="6087"/>
                    <a:pt x="134" y="6113"/>
                    <a:pt x="108" y="6193"/>
                  </a:cubicBezTo>
                  <a:cubicBezTo>
                    <a:pt x="54" y="6220"/>
                    <a:pt x="54" y="6273"/>
                    <a:pt x="28" y="6326"/>
                  </a:cubicBezTo>
                  <a:cubicBezTo>
                    <a:pt x="1" y="6433"/>
                    <a:pt x="28" y="6566"/>
                    <a:pt x="108" y="6646"/>
                  </a:cubicBezTo>
                  <a:lnTo>
                    <a:pt x="5357" y="13441"/>
                  </a:lnTo>
                  <a:lnTo>
                    <a:pt x="4744" y="13681"/>
                  </a:lnTo>
                  <a:cubicBezTo>
                    <a:pt x="4451" y="13787"/>
                    <a:pt x="4184" y="13947"/>
                    <a:pt x="3945" y="14160"/>
                  </a:cubicBezTo>
                  <a:cubicBezTo>
                    <a:pt x="3865" y="14240"/>
                    <a:pt x="3785" y="14347"/>
                    <a:pt x="3705" y="14427"/>
                  </a:cubicBezTo>
                  <a:cubicBezTo>
                    <a:pt x="3092" y="15226"/>
                    <a:pt x="3118" y="16292"/>
                    <a:pt x="3758" y="16958"/>
                  </a:cubicBezTo>
                  <a:cubicBezTo>
                    <a:pt x="4099" y="17312"/>
                    <a:pt x="4560" y="17486"/>
                    <a:pt x="5039" y="17486"/>
                  </a:cubicBezTo>
                  <a:cubicBezTo>
                    <a:pt x="5569" y="17486"/>
                    <a:pt x="6121" y="17272"/>
                    <a:pt x="6556" y="16851"/>
                  </a:cubicBezTo>
                  <a:cubicBezTo>
                    <a:pt x="6636" y="16772"/>
                    <a:pt x="6716" y="16692"/>
                    <a:pt x="6796" y="16612"/>
                  </a:cubicBezTo>
                  <a:cubicBezTo>
                    <a:pt x="7355" y="15866"/>
                    <a:pt x="7382" y="14880"/>
                    <a:pt x="6876" y="14214"/>
                  </a:cubicBezTo>
                  <a:lnTo>
                    <a:pt x="6822" y="14134"/>
                  </a:lnTo>
                  <a:lnTo>
                    <a:pt x="6796" y="14054"/>
                  </a:lnTo>
                  <a:cubicBezTo>
                    <a:pt x="6769" y="14000"/>
                    <a:pt x="6769" y="13974"/>
                    <a:pt x="6716" y="13947"/>
                  </a:cubicBezTo>
                  <a:lnTo>
                    <a:pt x="3145" y="9311"/>
                  </a:lnTo>
                  <a:lnTo>
                    <a:pt x="9673" y="6673"/>
                  </a:lnTo>
                  <a:lnTo>
                    <a:pt x="12258" y="10030"/>
                  </a:lnTo>
                  <a:lnTo>
                    <a:pt x="11672" y="10270"/>
                  </a:lnTo>
                  <a:cubicBezTo>
                    <a:pt x="11405" y="10377"/>
                    <a:pt x="11166" y="10536"/>
                    <a:pt x="10952" y="10750"/>
                  </a:cubicBezTo>
                  <a:cubicBezTo>
                    <a:pt x="10872" y="10830"/>
                    <a:pt x="10792" y="10909"/>
                    <a:pt x="10713" y="10989"/>
                  </a:cubicBezTo>
                  <a:cubicBezTo>
                    <a:pt x="10100" y="11815"/>
                    <a:pt x="10126" y="12881"/>
                    <a:pt x="10739" y="13521"/>
                  </a:cubicBezTo>
                  <a:cubicBezTo>
                    <a:pt x="11064" y="13870"/>
                    <a:pt x="11506" y="14056"/>
                    <a:pt x="11998" y="14056"/>
                  </a:cubicBezTo>
                  <a:cubicBezTo>
                    <a:pt x="12031" y="14056"/>
                    <a:pt x="12065" y="14055"/>
                    <a:pt x="12098" y="14054"/>
                  </a:cubicBezTo>
                  <a:cubicBezTo>
                    <a:pt x="12631" y="14054"/>
                    <a:pt x="13137" y="13814"/>
                    <a:pt x="13537" y="13441"/>
                  </a:cubicBezTo>
                  <a:cubicBezTo>
                    <a:pt x="13644" y="13361"/>
                    <a:pt x="13724" y="13254"/>
                    <a:pt x="13777" y="13174"/>
                  </a:cubicBezTo>
                  <a:cubicBezTo>
                    <a:pt x="14390" y="12375"/>
                    <a:pt x="14390" y="11309"/>
                    <a:pt x="13750" y="10643"/>
                  </a:cubicBezTo>
                  <a:cubicBezTo>
                    <a:pt x="13724" y="10616"/>
                    <a:pt x="13724" y="10616"/>
                    <a:pt x="13724" y="10616"/>
                  </a:cubicBezTo>
                  <a:cubicBezTo>
                    <a:pt x="13697" y="10590"/>
                    <a:pt x="13644" y="10563"/>
                    <a:pt x="13644" y="10563"/>
                  </a:cubicBezTo>
                  <a:lnTo>
                    <a:pt x="10419" y="6380"/>
                  </a:lnTo>
                  <a:lnTo>
                    <a:pt x="17214" y="3635"/>
                  </a:lnTo>
                  <a:lnTo>
                    <a:pt x="19479" y="6540"/>
                  </a:lnTo>
                  <a:lnTo>
                    <a:pt x="18893" y="6779"/>
                  </a:lnTo>
                  <a:cubicBezTo>
                    <a:pt x="18626" y="6886"/>
                    <a:pt x="18387" y="7046"/>
                    <a:pt x="18173" y="7259"/>
                  </a:cubicBezTo>
                  <a:cubicBezTo>
                    <a:pt x="18093" y="7339"/>
                    <a:pt x="18014" y="7419"/>
                    <a:pt x="17934" y="7525"/>
                  </a:cubicBezTo>
                  <a:cubicBezTo>
                    <a:pt x="17321" y="8325"/>
                    <a:pt x="17347" y="9391"/>
                    <a:pt x="17987" y="10057"/>
                  </a:cubicBezTo>
                  <a:cubicBezTo>
                    <a:pt x="18331" y="10401"/>
                    <a:pt x="18797" y="10574"/>
                    <a:pt x="19279" y="10574"/>
                  </a:cubicBezTo>
                  <a:cubicBezTo>
                    <a:pt x="19806" y="10574"/>
                    <a:pt x="20354" y="10367"/>
                    <a:pt x="20785" y="9950"/>
                  </a:cubicBezTo>
                  <a:cubicBezTo>
                    <a:pt x="20865" y="9870"/>
                    <a:pt x="20945" y="9790"/>
                    <a:pt x="20998" y="9684"/>
                  </a:cubicBezTo>
                  <a:cubicBezTo>
                    <a:pt x="21371" y="9204"/>
                    <a:pt x="21531" y="8618"/>
                    <a:pt x="21424" y="8058"/>
                  </a:cubicBezTo>
                  <a:lnTo>
                    <a:pt x="21424" y="8005"/>
                  </a:lnTo>
                  <a:lnTo>
                    <a:pt x="21424" y="7925"/>
                  </a:lnTo>
                  <a:cubicBezTo>
                    <a:pt x="21424" y="7872"/>
                    <a:pt x="21424" y="7765"/>
                    <a:pt x="21344" y="7685"/>
                  </a:cubicBezTo>
                  <a:lnTo>
                    <a:pt x="21291" y="7605"/>
                  </a:lnTo>
                  <a:lnTo>
                    <a:pt x="21264" y="7552"/>
                  </a:lnTo>
                  <a:cubicBezTo>
                    <a:pt x="21184" y="7392"/>
                    <a:pt x="21078" y="7259"/>
                    <a:pt x="20971" y="7152"/>
                  </a:cubicBezTo>
                  <a:cubicBezTo>
                    <a:pt x="20945" y="7126"/>
                    <a:pt x="20918" y="7099"/>
                    <a:pt x="20891" y="7072"/>
                  </a:cubicBezTo>
                  <a:lnTo>
                    <a:pt x="20838" y="7046"/>
                  </a:lnTo>
                  <a:lnTo>
                    <a:pt x="15482" y="145"/>
                  </a:lnTo>
                  <a:cubicBezTo>
                    <a:pt x="15410" y="54"/>
                    <a:pt x="15300" y="0"/>
                    <a:pt x="15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 flipH="1">
              <a:off x="1712710" y="1858613"/>
              <a:ext cx="373725" cy="422375"/>
            </a:xfrm>
            <a:custGeom>
              <a:avLst/>
              <a:gdLst/>
              <a:ahLst/>
              <a:cxnLst/>
              <a:rect l="l" t="t" r="r" b="b"/>
              <a:pathLst>
                <a:path w="14949" h="16895" extrusionOk="0">
                  <a:moveTo>
                    <a:pt x="6395" y="1"/>
                  </a:moveTo>
                  <a:cubicBezTo>
                    <a:pt x="6342" y="1"/>
                    <a:pt x="6289" y="28"/>
                    <a:pt x="6236" y="54"/>
                  </a:cubicBezTo>
                  <a:cubicBezTo>
                    <a:pt x="6156" y="108"/>
                    <a:pt x="6076" y="187"/>
                    <a:pt x="6049" y="294"/>
                  </a:cubicBezTo>
                  <a:lnTo>
                    <a:pt x="4184" y="10020"/>
                  </a:lnTo>
                  <a:lnTo>
                    <a:pt x="3411" y="9620"/>
                  </a:lnTo>
                  <a:cubicBezTo>
                    <a:pt x="3118" y="9460"/>
                    <a:pt x="2825" y="9380"/>
                    <a:pt x="2478" y="9354"/>
                  </a:cubicBezTo>
                  <a:lnTo>
                    <a:pt x="2265" y="9354"/>
                  </a:lnTo>
                  <a:cubicBezTo>
                    <a:pt x="1093" y="9354"/>
                    <a:pt x="134" y="10126"/>
                    <a:pt x="54" y="11192"/>
                  </a:cubicBezTo>
                  <a:cubicBezTo>
                    <a:pt x="0" y="11725"/>
                    <a:pt x="187" y="12231"/>
                    <a:pt x="587" y="12658"/>
                  </a:cubicBezTo>
                  <a:cubicBezTo>
                    <a:pt x="986" y="13084"/>
                    <a:pt x="1519" y="13350"/>
                    <a:pt x="2132" y="13404"/>
                  </a:cubicBezTo>
                  <a:lnTo>
                    <a:pt x="2345" y="13404"/>
                  </a:lnTo>
                  <a:cubicBezTo>
                    <a:pt x="3491" y="13404"/>
                    <a:pt x="4424" y="12658"/>
                    <a:pt x="4557" y="11645"/>
                  </a:cubicBezTo>
                  <a:lnTo>
                    <a:pt x="4557" y="11619"/>
                  </a:lnTo>
                  <a:cubicBezTo>
                    <a:pt x="4557" y="11619"/>
                    <a:pt x="4584" y="11565"/>
                    <a:pt x="4584" y="11565"/>
                  </a:cubicBezTo>
                  <a:lnTo>
                    <a:pt x="6102" y="3705"/>
                  </a:lnTo>
                  <a:lnTo>
                    <a:pt x="13723" y="7195"/>
                  </a:lnTo>
                  <a:lnTo>
                    <a:pt x="12497" y="13457"/>
                  </a:lnTo>
                  <a:lnTo>
                    <a:pt x="11751" y="13084"/>
                  </a:lnTo>
                  <a:cubicBezTo>
                    <a:pt x="11458" y="12951"/>
                    <a:pt x="11165" y="12871"/>
                    <a:pt x="10845" y="12844"/>
                  </a:cubicBezTo>
                  <a:cubicBezTo>
                    <a:pt x="10765" y="12818"/>
                    <a:pt x="10712" y="12818"/>
                    <a:pt x="10632" y="12818"/>
                  </a:cubicBezTo>
                  <a:cubicBezTo>
                    <a:pt x="9486" y="12818"/>
                    <a:pt x="8500" y="13644"/>
                    <a:pt x="8421" y="14656"/>
                  </a:cubicBezTo>
                  <a:cubicBezTo>
                    <a:pt x="8367" y="15189"/>
                    <a:pt x="8554" y="15722"/>
                    <a:pt x="8953" y="16122"/>
                  </a:cubicBezTo>
                  <a:cubicBezTo>
                    <a:pt x="9353" y="16548"/>
                    <a:pt x="9886" y="16814"/>
                    <a:pt x="10499" y="16868"/>
                  </a:cubicBezTo>
                  <a:cubicBezTo>
                    <a:pt x="10579" y="16894"/>
                    <a:pt x="10659" y="16894"/>
                    <a:pt x="10712" y="16894"/>
                  </a:cubicBezTo>
                  <a:cubicBezTo>
                    <a:pt x="11884" y="16894"/>
                    <a:pt x="12844" y="16068"/>
                    <a:pt x="12950" y="15056"/>
                  </a:cubicBezTo>
                  <a:cubicBezTo>
                    <a:pt x="12950" y="15003"/>
                    <a:pt x="12950" y="14949"/>
                    <a:pt x="12950" y="14896"/>
                  </a:cubicBezTo>
                  <a:lnTo>
                    <a:pt x="12950" y="14843"/>
                  </a:lnTo>
                  <a:lnTo>
                    <a:pt x="14922" y="4584"/>
                  </a:lnTo>
                  <a:cubicBezTo>
                    <a:pt x="14949" y="4451"/>
                    <a:pt x="14895" y="4291"/>
                    <a:pt x="14736" y="4211"/>
                  </a:cubicBezTo>
                  <a:lnTo>
                    <a:pt x="6555" y="54"/>
                  </a:lnTo>
                  <a:cubicBezTo>
                    <a:pt x="6502" y="28"/>
                    <a:pt x="6449" y="1"/>
                    <a:pt x="6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 flipH="1">
              <a:off x="1301685" y="732188"/>
              <a:ext cx="411025" cy="509875"/>
            </a:xfrm>
            <a:custGeom>
              <a:avLst/>
              <a:gdLst/>
              <a:ahLst/>
              <a:cxnLst/>
              <a:rect l="l" t="t" r="r" b="b"/>
              <a:pathLst>
                <a:path w="16441" h="20395" extrusionOk="0">
                  <a:moveTo>
                    <a:pt x="10899" y="1"/>
                  </a:moveTo>
                  <a:cubicBezTo>
                    <a:pt x="10579" y="1"/>
                    <a:pt x="10286" y="214"/>
                    <a:pt x="10206" y="534"/>
                  </a:cubicBezTo>
                  <a:lnTo>
                    <a:pt x="6529" y="14842"/>
                  </a:lnTo>
                  <a:lnTo>
                    <a:pt x="5623" y="14336"/>
                  </a:lnTo>
                  <a:cubicBezTo>
                    <a:pt x="5196" y="14096"/>
                    <a:pt x="4743" y="13936"/>
                    <a:pt x="4237" y="13856"/>
                  </a:cubicBezTo>
                  <a:cubicBezTo>
                    <a:pt x="4023" y="13822"/>
                    <a:pt x="3809" y="13804"/>
                    <a:pt x="3599" y="13804"/>
                  </a:cubicBezTo>
                  <a:cubicBezTo>
                    <a:pt x="2842" y="13804"/>
                    <a:pt x="2124" y="14026"/>
                    <a:pt x="1519" y="14443"/>
                  </a:cubicBezTo>
                  <a:cubicBezTo>
                    <a:pt x="747" y="14976"/>
                    <a:pt x="267" y="15722"/>
                    <a:pt x="160" y="16574"/>
                  </a:cubicBezTo>
                  <a:cubicBezTo>
                    <a:pt x="0" y="17613"/>
                    <a:pt x="427" y="18706"/>
                    <a:pt x="1279" y="19452"/>
                  </a:cubicBezTo>
                  <a:cubicBezTo>
                    <a:pt x="1839" y="19932"/>
                    <a:pt x="2532" y="20225"/>
                    <a:pt x="3278" y="20358"/>
                  </a:cubicBezTo>
                  <a:cubicBezTo>
                    <a:pt x="3462" y="20382"/>
                    <a:pt x="3644" y="20394"/>
                    <a:pt x="3823" y="20394"/>
                  </a:cubicBezTo>
                  <a:cubicBezTo>
                    <a:pt x="5596" y="20394"/>
                    <a:pt x="7113" y="19235"/>
                    <a:pt x="7355" y="17613"/>
                  </a:cubicBezTo>
                  <a:cubicBezTo>
                    <a:pt x="7381" y="17534"/>
                    <a:pt x="7381" y="17454"/>
                    <a:pt x="7381" y="17347"/>
                  </a:cubicBezTo>
                  <a:lnTo>
                    <a:pt x="7381" y="17267"/>
                  </a:lnTo>
                  <a:lnTo>
                    <a:pt x="11005" y="3251"/>
                  </a:lnTo>
                  <a:lnTo>
                    <a:pt x="11964" y="4610"/>
                  </a:lnTo>
                  <a:cubicBezTo>
                    <a:pt x="12231" y="4957"/>
                    <a:pt x="12497" y="5276"/>
                    <a:pt x="12790" y="5516"/>
                  </a:cubicBezTo>
                  <a:cubicBezTo>
                    <a:pt x="12977" y="5676"/>
                    <a:pt x="13163" y="5809"/>
                    <a:pt x="13350" y="5889"/>
                  </a:cubicBezTo>
                  <a:cubicBezTo>
                    <a:pt x="13457" y="5943"/>
                    <a:pt x="13537" y="6023"/>
                    <a:pt x="13643" y="6102"/>
                  </a:cubicBezTo>
                  <a:cubicBezTo>
                    <a:pt x="14123" y="6529"/>
                    <a:pt x="14522" y="7275"/>
                    <a:pt x="14682" y="8101"/>
                  </a:cubicBezTo>
                  <a:cubicBezTo>
                    <a:pt x="14816" y="8714"/>
                    <a:pt x="14975" y="10259"/>
                    <a:pt x="13856" y="11592"/>
                  </a:cubicBezTo>
                  <a:cubicBezTo>
                    <a:pt x="13590" y="11885"/>
                    <a:pt x="13643" y="12338"/>
                    <a:pt x="13936" y="12604"/>
                  </a:cubicBezTo>
                  <a:cubicBezTo>
                    <a:pt x="14069" y="12715"/>
                    <a:pt x="14221" y="12771"/>
                    <a:pt x="14376" y="12771"/>
                  </a:cubicBezTo>
                  <a:cubicBezTo>
                    <a:pt x="14407" y="12771"/>
                    <a:pt x="14438" y="12768"/>
                    <a:pt x="14469" y="12764"/>
                  </a:cubicBezTo>
                  <a:cubicBezTo>
                    <a:pt x="14656" y="12764"/>
                    <a:pt x="14816" y="12657"/>
                    <a:pt x="14949" y="12524"/>
                  </a:cubicBezTo>
                  <a:cubicBezTo>
                    <a:pt x="16015" y="11245"/>
                    <a:pt x="16441" y="9540"/>
                    <a:pt x="16095" y="7834"/>
                  </a:cubicBezTo>
                  <a:cubicBezTo>
                    <a:pt x="15855" y="6662"/>
                    <a:pt x="15322" y="5650"/>
                    <a:pt x="14576" y="5010"/>
                  </a:cubicBezTo>
                  <a:cubicBezTo>
                    <a:pt x="14416" y="4850"/>
                    <a:pt x="14203" y="4717"/>
                    <a:pt x="14016" y="4637"/>
                  </a:cubicBezTo>
                  <a:cubicBezTo>
                    <a:pt x="13910" y="4557"/>
                    <a:pt x="13803" y="4504"/>
                    <a:pt x="13670" y="4397"/>
                  </a:cubicBezTo>
                  <a:cubicBezTo>
                    <a:pt x="12897" y="3704"/>
                    <a:pt x="12018" y="1892"/>
                    <a:pt x="11591" y="507"/>
                  </a:cubicBezTo>
                  <a:cubicBezTo>
                    <a:pt x="11565" y="374"/>
                    <a:pt x="11485" y="267"/>
                    <a:pt x="11378" y="160"/>
                  </a:cubicBezTo>
                  <a:cubicBezTo>
                    <a:pt x="11245" y="54"/>
                    <a:pt x="11058" y="1"/>
                    <a:pt x="10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6" name="Google Shape;776;p49"/>
            <p:cNvGrpSpPr/>
            <p:nvPr/>
          </p:nvGrpSpPr>
          <p:grpSpPr>
            <a:xfrm>
              <a:off x="1478031" y="1131742"/>
              <a:ext cx="2764286" cy="2879999"/>
              <a:chOff x="1478031" y="1131742"/>
              <a:chExt cx="2764286" cy="2879999"/>
            </a:xfrm>
          </p:grpSpPr>
          <p:grpSp>
            <p:nvGrpSpPr>
              <p:cNvPr id="777" name="Google Shape;777;p49"/>
              <p:cNvGrpSpPr/>
              <p:nvPr/>
            </p:nvGrpSpPr>
            <p:grpSpPr>
              <a:xfrm flipH="1">
                <a:off x="1478031" y="1131742"/>
                <a:ext cx="2764286" cy="2879999"/>
                <a:chOff x="5108594" y="1131742"/>
                <a:chExt cx="2764286" cy="2879999"/>
              </a:xfrm>
            </p:grpSpPr>
            <p:sp>
              <p:nvSpPr>
                <p:cNvPr id="778" name="Google Shape;778;p49"/>
                <p:cNvSpPr/>
                <p:nvPr/>
              </p:nvSpPr>
              <p:spPr>
                <a:xfrm flipH="1">
                  <a:off x="5896267" y="1581237"/>
                  <a:ext cx="371981" cy="24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216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01" y="1323"/>
                        <a:pt x="1821" y="2080"/>
                        <a:pt x="3222" y="2163"/>
                      </a:cubicBezTo>
                      <a:cubicBezTo>
                        <a:pt x="3300" y="1714"/>
                        <a:pt x="3193" y="1231"/>
                        <a:pt x="2929" y="860"/>
                      </a:cubicBezTo>
                      <a:cubicBezTo>
                        <a:pt x="2670" y="489"/>
                        <a:pt x="2265" y="235"/>
                        <a:pt x="1826" y="171"/>
                      </a:cubicBezTo>
                      <a:cubicBezTo>
                        <a:pt x="1704" y="154"/>
                        <a:pt x="1582" y="151"/>
                        <a:pt x="1459" y="151"/>
                      </a:cubicBezTo>
                      <a:cubicBezTo>
                        <a:pt x="1398" y="151"/>
                        <a:pt x="1337" y="152"/>
                        <a:pt x="1276" y="152"/>
                      </a:cubicBezTo>
                      <a:cubicBezTo>
                        <a:pt x="1184" y="152"/>
                        <a:pt x="1092" y="150"/>
                        <a:pt x="1001" y="142"/>
                      </a:cubicBezTo>
                      <a:cubicBezTo>
                        <a:pt x="939" y="137"/>
                        <a:pt x="878" y="136"/>
                        <a:pt x="819" y="136"/>
                      </a:cubicBezTo>
                      <a:cubicBezTo>
                        <a:pt x="733" y="136"/>
                        <a:pt x="650" y="139"/>
                        <a:pt x="568" y="139"/>
                      </a:cubicBezTo>
                      <a:cubicBezTo>
                        <a:pt x="371" y="139"/>
                        <a:pt x="184" y="12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9"/>
                <p:cNvSpPr/>
                <p:nvPr/>
              </p:nvSpPr>
              <p:spPr>
                <a:xfrm flipH="1">
                  <a:off x="5179589" y="3469996"/>
                  <a:ext cx="498980" cy="51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550" extrusionOk="0">
                      <a:moveTo>
                        <a:pt x="1045" y="0"/>
                      </a:moveTo>
                      <a:lnTo>
                        <a:pt x="0" y="1440"/>
                      </a:lnTo>
                      <a:lnTo>
                        <a:pt x="0" y="2866"/>
                      </a:lnTo>
                      <a:lnTo>
                        <a:pt x="0" y="4550"/>
                      </a:lnTo>
                      <a:lnTo>
                        <a:pt x="4428" y="4550"/>
                      </a:lnTo>
                      <a:cubicBezTo>
                        <a:pt x="4291" y="4262"/>
                        <a:pt x="4106" y="4003"/>
                        <a:pt x="3886" y="3783"/>
                      </a:cubicBezTo>
                      <a:cubicBezTo>
                        <a:pt x="3603" y="3505"/>
                        <a:pt x="3261" y="3300"/>
                        <a:pt x="2895" y="3188"/>
                      </a:cubicBezTo>
                      <a:cubicBezTo>
                        <a:pt x="2788" y="3154"/>
                        <a:pt x="2680" y="3129"/>
                        <a:pt x="2573" y="3105"/>
                      </a:cubicBezTo>
                      <a:cubicBezTo>
                        <a:pt x="1870" y="2949"/>
                        <a:pt x="1382" y="2578"/>
                        <a:pt x="1245" y="1840"/>
                      </a:cubicBezTo>
                      <a:cubicBezTo>
                        <a:pt x="1133" y="1260"/>
                        <a:pt x="982" y="591"/>
                        <a:pt x="104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9"/>
                <p:cNvSpPr/>
                <p:nvPr/>
              </p:nvSpPr>
              <p:spPr>
                <a:xfrm flipH="1">
                  <a:off x="5750565" y="1624089"/>
                  <a:ext cx="429677" cy="96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8575" extrusionOk="0">
                      <a:moveTo>
                        <a:pt x="1217" y="1"/>
                      </a:moveTo>
                      <a:cubicBezTo>
                        <a:pt x="1080" y="1"/>
                        <a:pt x="938" y="29"/>
                        <a:pt x="801" y="89"/>
                      </a:cubicBezTo>
                      <a:cubicBezTo>
                        <a:pt x="269" y="314"/>
                        <a:pt x="0" y="914"/>
                        <a:pt x="191" y="1427"/>
                      </a:cubicBezTo>
                      <a:lnTo>
                        <a:pt x="1647" y="5298"/>
                      </a:lnTo>
                      <a:lnTo>
                        <a:pt x="1647" y="5298"/>
                      </a:lnTo>
                      <a:lnTo>
                        <a:pt x="728" y="7817"/>
                      </a:lnTo>
                      <a:cubicBezTo>
                        <a:pt x="615" y="8129"/>
                        <a:pt x="772" y="8456"/>
                        <a:pt x="1074" y="8549"/>
                      </a:cubicBezTo>
                      <a:cubicBezTo>
                        <a:pt x="1130" y="8566"/>
                        <a:pt x="1187" y="8574"/>
                        <a:pt x="1244" y="8574"/>
                      </a:cubicBezTo>
                      <a:cubicBezTo>
                        <a:pt x="1443" y="8574"/>
                        <a:pt x="1635" y="8472"/>
                        <a:pt x="1753" y="8305"/>
                      </a:cubicBezTo>
                      <a:lnTo>
                        <a:pt x="3627" y="5644"/>
                      </a:lnTo>
                      <a:cubicBezTo>
                        <a:pt x="3784" y="5425"/>
                        <a:pt x="3813" y="5156"/>
                        <a:pt x="3730" y="4927"/>
                      </a:cubicBezTo>
                      <a:lnTo>
                        <a:pt x="3686" y="4810"/>
                      </a:lnTo>
                      <a:lnTo>
                        <a:pt x="2109" y="611"/>
                      </a:lnTo>
                      <a:cubicBezTo>
                        <a:pt x="1965" y="229"/>
                        <a:pt x="1607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9"/>
                <p:cNvSpPr/>
                <p:nvPr/>
              </p:nvSpPr>
              <p:spPr>
                <a:xfrm flipH="1">
                  <a:off x="7303921" y="3619640"/>
                  <a:ext cx="543604" cy="39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3477" extrusionOk="0">
                      <a:moveTo>
                        <a:pt x="3637" y="1"/>
                      </a:moveTo>
                      <a:cubicBezTo>
                        <a:pt x="3608" y="733"/>
                        <a:pt x="3544" y="1294"/>
                        <a:pt x="3046" y="1665"/>
                      </a:cubicBezTo>
                      <a:cubicBezTo>
                        <a:pt x="2470" y="2085"/>
                        <a:pt x="1689" y="1997"/>
                        <a:pt x="1084" y="2354"/>
                      </a:cubicBezTo>
                      <a:cubicBezTo>
                        <a:pt x="723" y="2564"/>
                        <a:pt x="195" y="3135"/>
                        <a:pt x="0" y="3477"/>
                      </a:cubicBezTo>
                      <a:lnTo>
                        <a:pt x="4735" y="3379"/>
                      </a:lnTo>
                      <a:lnTo>
                        <a:pt x="4765" y="1983"/>
                      </a:lnTo>
                      <a:lnTo>
                        <a:pt x="4823" y="479"/>
                      </a:lnTo>
                      <a:lnTo>
                        <a:pt x="363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9"/>
                <p:cNvSpPr/>
                <p:nvPr/>
              </p:nvSpPr>
              <p:spPr>
                <a:xfrm flipH="1">
                  <a:off x="6093800" y="2030620"/>
                  <a:ext cx="534251" cy="746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" h="6616" extrusionOk="0">
                      <a:moveTo>
                        <a:pt x="2856" y="1"/>
                      </a:moveTo>
                      <a:cubicBezTo>
                        <a:pt x="2824" y="1"/>
                        <a:pt x="2791" y="2"/>
                        <a:pt x="2759" y="4"/>
                      </a:cubicBezTo>
                      <a:lnTo>
                        <a:pt x="1612" y="67"/>
                      </a:lnTo>
                      <a:cubicBezTo>
                        <a:pt x="704" y="121"/>
                        <a:pt x="1" y="907"/>
                        <a:pt x="49" y="1815"/>
                      </a:cubicBezTo>
                      <a:lnTo>
                        <a:pt x="235" y="5051"/>
                      </a:lnTo>
                      <a:cubicBezTo>
                        <a:pt x="282" y="5929"/>
                        <a:pt x="1019" y="6616"/>
                        <a:pt x="1889" y="6616"/>
                      </a:cubicBezTo>
                      <a:cubicBezTo>
                        <a:pt x="1918" y="6616"/>
                        <a:pt x="1948" y="6615"/>
                        <a:pt x="1978" y="6613"/>
                      </a:cubicBezTo>
                      <a:lnTo>
                        <a:pt x="3125" y="6550"/>
                      </a:lnTo>
                      <a:cubicBezTo>
                        <a:pt x="4038" y="6496"/>
                        <a:pt x="4741" y="5710"/>
                        <a:pt x="4687" y="4802"/>
                      </a:cubicBezTo>
                      <a:lnTo>
                        <a:pt x="4506" y="1566"/>
                      </a:lnTo>
                      <a:cubicBezTo>
                        <a:pt x="4459" y="686"/>
                        <a:pt x="3723" y="1"/>
                        <a:pt x="28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9"/>
                <p:cNvSpPr/>
                <p:nvPr/>
              </p:nvSpPr>
              <p:spPr>
                <a:xfrm flipH="1">
                  <a:off x="6280300" y="1373180"/>
                  <a:ext cx="251969" cy="25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2256" extrusionOk="0">
                      <a:moveTo>
                        <a:pt x="869" y="0"/>
                      </a:moveTo>
                      <a:cubicBezTo>
                        <a:pt x="908" y="200"/>
                        <a:pt x="820" y="649"/>
                        <a:pt x="732" y="908"/>
                      </a:cubicBezTo>
                      <a:cubicBezTo>
                        <a:pt x="566" y="1406"/>
                        <a:pt x="210" y="1758"/>
                        <a:pt x="0" y="1977"/>
                      </a:cubicBezTo>
                      <a:cubicBezTo>
                        <a:pt x="127" y="2158"/>
                        <a:pt x="1011" y="2172"/>
                        <a:pt x="1230" y="2226"/>
                      </a:cubicBezTo>
                      <a:cubicBezTo>
                        <a:pt x="1308" y="2246"/>
                        <a:pt x="1388" y="2255"/>
                        <a:pt x="1469" y="2255"/>
                      </a:cubicBezTo>
                      <a:cubicBezTo>
                        <a:pt x="1611" y="2255"/>
                        <a:pt x="1754" y="2225"/>
                        <a:pt x="1884" y="2163"/>
                      </a:cubicBezTo>
                      <a:cubicBezTo>
                        <a:pt x="1938" y="2138"/>
                        <a:pt x="1992" y="2104"/>
                        <a:pt x="2041" y="2075"/>
                      </a:cubicBezTo>
                      <a:cubicBezTo>
                        <a:pt x="2109" y="2036"/>
                        <a:pt x="2172" y="1997"/>
                        <a:pt x="2236" y="1958"/>
                      </a:cubicBezTo>
                      <a:cubicBezTo>
                        <a:pt x="1958" y="1479"/>
                        <a:pt x="1718" y="952"/>
                        <a:pt x="1792" y="400"/>
                      </a:cubicBezTo>
                      <a:cubicBezTo>
                        <a:pt x="1655" y="376"/>
                        <a:pt x="1460" y="317"/>
                        <a:pt x="1318" y="293"/>
                      </a:cubicBezTo>
                      <a:cubicBezTo>
                        <a:pt x="1260" y="278"/>
                        <a:pt x="1196" y="269"/>
                        <a:pt x="1137" y="269"/>
                      </a:cubicBezTo>
                      <a:cubicBezTo>
                        <a:pt x="1137" y="269"/>
                        <a:pt x="1136" y="269"/>
                        <a:pt x="1135" y="269"/>
                      </a:cubicBezTo>
                      <a:cubicBezTo>
                        <a:pt x="1038" y="269"/>
                        <a:pt x="966" y="15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9"/>
                <p:cNvSpPr/>
                <p:nvPr/>
              </p:nvSpPr>
              <p:spPr>
                <a:xfrm flipH="1">
                  <a:off x="6051990" y="1560262"/>
                  <a:ext cx="693254" cy="89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2" h="7907" extrusionOk="0">
                      <a:moveTo>
                        <a:pt x="2895" y="1"/>
                      </a:moveTo>
                      <a:cubicBezTo>
                        <a:pt x="2309" y="1"/>
                        <a:pt x="1717" y="77"/>
                        <a:pt x="1177" y="308"/>
                      </a:cubicBezTo>
                      <a:cubicBezTo>
                        <a:pt x="1133" y="328"/>
                        <a:pt x="1094" y="347"/>
                        <a:pt x="1050" y="367"/>
                      </a:cubicBezTo>
                      <a:cubicBezTo>
                        <a:pt x="1046" y="367"/>
                        <a:pt x="1041" y="367"/>
                        <a:pt x="1041" y="372"/>
                      </a:cubicBezTo>
                      <a:cubicBezTo>
                        <a:pt x="655" y="543"/>
                        <a:pt x="216" y="797"/>
                        <a:pt x="128" y="1226"/>
                      </a:cubicBezTo>
                      <a:cubicBezTo>
                        <a:pt x="1" y="1836"/>
                        <a:pt x="230" y="2603"/>
                        <a:pt x="333" y="3208"/>
                      </a:cubicBezTo>
                      <a:cubicBezTo>
                        <a:pt x="333" y="3213"/>
                        <a:pt x="333" y="3218"/>
                        <a:pt x="333" y="3223"/>
                      </a:cubicBezTo>
                      <a:cubicBezTo>
                        <a:pt x="338" y="3247"/>
                        <a:pt x="343" y="3276"/>
                        <a:pt x="347" y="3306"/>
                      </a:cubicBezTo>
                      <a:cubicBezTo>
                        <a:pt x="377" y="3472"/>
                        <a:pt x="406" y="3652"/>
                        <a:pt x="445" y="3838"/>
                      </a:cubicBezTo>
                      <a:cubicBezTo>
                        <a:pt x="538" y="4360"/>
                        <a:pt x="655" y="4941"/>
                        <a:pt x="762" y="5517"/>
                      </a:cubicBezTo>
                      <a:cubicBezTo>
                        <a:pt x="782" y="5600"/>
                        <a:pt x="797" y="5683"/>
                        <a:pt x="811" y="5766"/>
                      </a:cubicBezTo>
                      <a:cubicBezTo>
                        <a:pt x="870" y="6078"/>
                        <a:pt x="919" y="6386"/>
                        <a:pt x="967" y="6679"/>
                      </a:cubicBezTo>
                      <a:cubicBezTo>
                        <a:pt x="1026" y="7055"/>
                        <a:pt x="1070" y="7406"/>
                        <a:pt x="1089" y="7714"/>
                      </a:cubicBezTo>
                      <a:lnTo>
                        <a:pt x="1104" y="7714"/>
                      </a:lnTo>
                      <a:lnTo>
                        <a:pt x="1109" y="7719"/>
                      </a:lnTo>
                      <a:cubicBezTo>
                        <a:pt x="1129" y="7719"/>
                        <a:pt x="1153" y="7724"/>
                        <a:pt x="1187" y="7728"/>
                      </a:cubicBezTo>
                      <a:cubicBezTo>
                        <a:pt x="1480" y="7763"/>
                        <a:pt x="2339" y="7855"/>
                        <a:pt x="2408" y="7860"/>
                      </a:cubicBezTo>
                      <a:cubicBezTo>
                        <a:pt x="2735" y="7880"/>
                        <a:pt x="3067" y="7899"/>
                        <a:pt x="3398" y="7904"/>
                      </a:cubicBezTo>
                      <a:cubicBezTo>
                        <a:pt x="3473" y="7904"/>
                        <a:pt x="3550" y="7906"/>
                        <a:pt x="3628" y="7906"/>
                      </a:cubicBezTo>
                      <a:cubicBezTo>
                        <a:pt x="3667" y="7906"/>
                        <a:pt x="3706" y="7906"/>
                        <a:pt x="3745" y="7904"/>
                      </a:cubicBezTo>
                      <a:cubicBezTo>
                        <a:pt x="3970" y="7904"/>
                        <a:pt x="4199" y="7894"/>
                        <a:pt x="4424" y="7875"/>
                      </a:cubicBezTo>
                      <a:cubicBezTo>
                        <a:pt x="4638" y="7860"/>
                        <a:pt x="4848" y="7841"/>
                        <a:pt x="5058" y="7782"/>
                      </a:cubicBezTo>
                      <a:cubicBezTo>
                        <a:pt x="5136" y="7763"/>
                        <a:pt x="5214" y="7738"/>
                        <a:pt x="5293" y="7714"/>
                      </a:cubicBezTo>
                      <a:cubicBezTo>
                        <a:pt x="5356" y="7689"/>
                        <a:pt x="5429" y="7665"/>
                        <a:pt x="5483" y="7621"/>
                      </a:cubicBezTo>
                      <a:cubicBezTo>
                        <a:pt x="5498" y="7606"/>
                        <a:pt x="5512" y="7597"/>
                        <a:pt x="5522" y="7582"/>
                      </a:cubicBezTo>
                      <a:cubicBezTo>
                        <a:pt x="5546" y="7553"/>
                        <a:pt x="5571" y="7523"/>
                        <a:pt x="5590" y="7494"/>
                      </a:cubicBezTo>
                      <a:cubicBezTo>
                        <a:pt x="5625" y="7343"/>
                        <a:pt x="5654" y="7196"/>
                        <a:pt x="5693" y="7045"/>
                      </a:cubicBezTo>
                      <a:cubicBezTo>
                        <a:pt x="5722" y="6928"/>
                        <a:pt x="5751" y="6816"/>
                        <a:pt x="5786" y="6698"/>
                      </a:cubicBezTo>
                      <a:cubicBezTo>
                        <a:pt x="5854" y="6391"/>
                        <a:pt x="5922" y="6083"/>
                        <a:pt x="5981" y="5771"/>
                      </a:cubicBezTo>
                      <a:cubicBezTo>
                        <a:pt x="6010" y="5581"/>
                        <a:pt x="6025" y="5385"/>
                        <a:pt x="6044" y="5190"/>
                      </a:cubicBezTo>
                      <a:cubicBezTo>
                        <a:pt x="6069" y="4902"/>
                        <a:pt x="6088" y="4609"/>
                        <a:pt x="6103" y="4316"/>
                      </a:cubicBezTo>
                      <a:cubicBezTo>
                        <a:pt x="6152" y="3389"/>
                        <a:pt x="6132" y="2466"/>
                        <a:pt x="6000" y="1543"/>
                      </a:cubicBezTo>
                      <a:cubicBezTo>
                        <a:pt x="5913" y="889"/>
                        <a:pt x="5634" y="421"/>
                        <a:pt x="4990" y="211"/>
                      </a:cubicBezTo>
                      <a:cubicBezTo>
                        <a:pt x="4468" y="45"/>
                        <a:pt x="3901" y="50"/>
                        <a:pt x="3359" y="16"/>
                      </a:cubicBezTo>
                      <a:cubicBezTo>
                        <a:pt x="3206" y="6"/>
                        <a:pt x="3051" y="1"/>
                        <a:pt x="28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9"/>
                <p:cNvSpPr/>
                <p:nvPr/>
              </p:nvSpPr>
              <p:spPr>
                <a:xfrm flipH="1">
                  <a:off x="6292924" y="1208538"/>
                  <a:ext cx="134324" cy="23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2081" extrusionOk="0">
                      <a:moveTo>
                        <a:pt x="597" y="0"/>
                      </a:moveTo>
                      <a:cubicBezTo>
                        <a:pt x="594" y="0"/>
                        <a:pt x="590" y="0"/>
                        <a:pt x="586" y="1"/>
                      </a:cubicBezTo>
                      <a:cubicBezTo>
                        <a:pt x="362" y="1"/>
                        <a:pt x="166" y="132"/>
                        <a:pt x="69" y="318"/>
                      </a:cubicBezTo>
                      <a:cubicBezTo>
                        <a:pt x="69" y="318"/>
                        <a:pt x="69" y="318"/>
                        <a:pt x="69" y="323"/>
                      </a:cubicBezTo>
                      <a:cubicBezTo>
                        <a:pt x="64" y="328"/>
                        <a:pt x="59" y="333"/>
                        <a:pt x="59" y="337"/>
                      </a:cubicBezTo>
                      <a:cubicBezTo>
                        <a:pt x="59" y="342"/>
                        <a:pt x="54" y="342"/>
                        <a:pt x="54" y="342"/>
                      </a:cubicBezTo>
                      <a:cubicBezTo>
                        <a:pt x="54" y="352"/>
                        <a:pt x="49" y="357"/>
                        <a:pt x="49" y="362"/>
                      </a:cubicBezTo>
                      <a:cubicBezTo>
                        <a:pt x="44" y="367"/>
                        <a:pt x="44" y="367"/>
                        <a:pt x="44" y="367"/>
                      </a:cubicBezTo>
                      <a:cubicBezTo>
                        <a:pt x="44" y="376"/>
                        <a:pt x="40" y="381"/>
                        <a:pt x="35" y="391"/>
                      </a:cubicBezTo>
                      <a:cubicBezTo>
                        <a:pt x="35" y="396"/>
                        <a:pt x="35" y="401"/>
                        <a:pt x="30" y="401"/>
                      </a:cubicBezTo>
                      <a:cubicBezTo>
                        <a:pt x="30" y="406"/>
                        <a:pt x="30" y="411"/>
                        <a:pt x="30" y="415"/>
                      </a:cubicBezTo>
                      <a:cubicBezTo>
                        <a:pt x="25" y="420"/>
                        <a:pt x="25" y="425"/>
                        <a:pt x="25" y="425"/>
                      </a:cubicBezTo>
                      <a:cubicBezTo>
                        <a:pt x="25" y="430"/>
                        <a:pt x="20" y="435"/>
                        <a:pt x="20" y="440"/>
                      </a:cubicBezTo>
                      <a:cubicBezTo>
                        <a:pt x="20" y="445"/>
                        <a:pt x="20" y="450"/>
                        <a:pt x="15" y="450"/>
                      </a:cubicBezTo>
                      <a:cubicBezTo>
                        <a:pt x="15" y="455"/>
                        <a:pt x="15" y="459"/>
                        <a:pt x="15" y="464"/>
                      </a:cubicBezTo>
                      <a:cubicBezTo>
                        <a:pt x="10" y="474"/>
                        <a:pt x="10" y="479"/>
                        <a:pt x="10" y="489"/>
                      </a:cubicBezTo>
                      <a:cubicBezTo>
                        <a:pt x="10" y="489"/>
                        <a:pt x="10" y="494"/>
                        <a:pt x="10" y="494"/>
                      </a:cubicBezTo>
                      <a:cubicBezTo>
                        <a:pt x="5" y="498"/>
                        <a:pt x="5" y="503"/>
                        <a:pt x="5" y="503"/>
                      </a:cubicBezTo>
                      <a:cubicBezTo>
                        <a:pt x="5" y="508"/>
                        <a:pt x="5" y="513"/>
                        <a:pt x="5" y="518"/>
                      </a:cubicBezTo>
                      <a:cubicBezTo>
                        <a:pt x="5" y="518"/>
                        <a:pt x="5" y="523"/>
                        <a:pt x="5" y="523"/>
                      </a:cubicBezTo>
                      <a:cubicBezTo>
                        <a:pt x="5" y="528"/>
                        <a:pt x="0" y="528"/>
                        <a:pt x="0" y="533"/>
                      </a:cubicBezTo>
                      <a:cubicBezTo>
                        <a:pt x="0" y="533"/>
                        <a:pt x="0" y="538"/>
                        <a:pt x="0" y="538"/>
                      </a:cubicBezTo>
                      <a:lnTo>
                        <a:pt x="0" y="542"/>
                      </a:lnTo>
                      <a:cubicBezTo>
                        <a:pt x="0" y="542"/>
                        <a:pt x="0" y="547"/>
                        <a:pt x="0" y="552"/>
                      </a:cubicBezTo>
                      <a:cubicBezTo>
                        <a:pt x="0" y="557"/>
                        <a:pt x="0" y="562"/>
                        <a:pt x="0" y="562"/>
                      </a:cubicBezTo>
                      <a:cubicBezTo>
                        <a:pt x="0" y="567"/>
                        <a:pt x="0" y="572"/>
                        <a:pt x="0" y="577"/>
                      </a:cubicBezTo>
                      <a:cubicBezTo>
                        <a:pt x="0" y="586"/>
                        <a:pt x="0" y="596"/>
                        <a:pt x="0" y="606"/>
                      </a:cubicBezTo>
                      <a:lnTo>
                        <a:pt x="0" y="786"/>
                      </a:lnTo>
                      <a:lnTo>
                        <a:pt x="0" y="918"/>
                      </a:lnTo>
                      <a:lnTo>
                        <a:pt x="0" y="992"/>
                      </a:lnTo>
                      <a:lnTo>
                        <a:pt x="5" y="1338"/>
                      </a:lnTo>
                      <a:lnTo>
                        <a:pt x="5" y="1480"/>
                      </a:lnTo>
                      <a:cubicBezTo>
                        <a:pt x="10" y="1690"/>
                        <a:pt x="118" y="1875"/>
                        <a:pt x="279" y="1982"/>
                      </a:cubicBezTo>
                      <a:cubicBezTo>
                        <a:pt x="367" y="2041"/>
                        <a:pt x="464" y="2075"/>
                        <a:pt x="576" y="2080"/>
                      </a:cubicBezTo>
                      <a:lnTo>
                        <a:pt x="606" y="2080"/>
                      </a:lnTo>
                      <a:cubicBezTo>
                        <a:pt x="650" y="2080"/>
                        <a:pt x="689" y="2075"/>
                        <a:pt x="733" y="2065"/>
                      </a:cubicBezTo>
                      <a:cubicBezTo>
                        <a:pt x="738" y="2061"/>
                        <a:pt x="747" y="2061"/>
                        <a:pt x="752" y="2056"/>
                      </a:cubicBezTo>
                      <a:lnTo>
                        <a:pt x="767" y="2056"/>
                      </a:lnTo>
                      <a:cubicBezTo>
                        <a:pt x="772" y="2051"/>
                        <a:pt x="777" y="2051"/>
                        <a:pt x="782" y="2051"/>
                      </a:cubicBezTo>
                      <a:cubicBezTo>
                        <a:pt x="786" y="2046"/>
                        <a:pt x="791" y="2046"/>
                        <a:pt x="796" y="2041"/>
                      </a:cubicBezTo>
                      <a:cubicBezTo>
                        <a:pt x="825" y="2031"/>
                        <a:pt x="850" y="2022"/>
                        <a:pt x="874" y="2007"/>
                      </a:cubicBezTo>
                      <a:cubicBezTo>
                        <a:pt x="908" y="1992"/>
                        <a:pt x="938" y="1968"/>
                        <a:pt x="967" y="1943"/>
                      </a:cubicBezTo>
                      <a:cubicBezTo>
                        <a:pt x="977" y="1939"/>
                        <a:pt x="982" y="1934"/>
                        <a:pt x="991" y="1929"/>
                      </a:cubicBezTo>
                      <a:cubicBezTo>
                        <a:pt x="1006" y="1914"/>
                        <a:pt x="1021" y="1899"/>
                        <a:pt x="1030" y="1885"/>
                      </a:cubicBezTo>
                      <a:cubicBezTo>
                        <a:pt x="1035" y="1880"/>
                        <a:pt x="1040" y="1875"/>
                        <a:pt x="1050" y="1865"/>
                      </a:cubicBezTo>
                      <a:cubicBezTo>
                        <a:pt x="1050" y="1865"/>
                        <a:pt x="1055" y="1860"/>
                        <a:pt x="1055" y="1856"/>
                      </a:cubicBezTo>
                      <a:cubicBezTo>
                        <a:pt x="1065" y="1851"/>
                        <a:pt x="1070" y="1841"/>
                        <a:pt x="1074" y="1836"/>
                      </a:cubicBezTo>
                      <a:cubicBezTo>
                        <a:pt x="1099" y="1802"/>
                        <a:pt x="1118" y="1763"/>
                        <a:pt x="1138" y="1724"/>
                      </a:cubicBezTo>
                      <a:cubicBezTo>
                        <a:pt x="1138" y="1719"/>
                        <a:pt x="1143" y="1714"/>
                        <a:pt x="1143" y="1714"/>
                      </a:cubicBezTo>
                      <a:cubicBezTo>
                        <a:pt x="1153" y="1694"/>
                        <a:pt x="1157" y="1675"/>
                        <a:pt x="1162" y="1655"/>
                      </a:cubicBezTo>
                      <a:cubicBezTo>
                        <a:pt x="1167" y="1651"/>
                        <a:pt x="1167" y="1641"/>
                        <a:pt x="1172" y="1631"/>
                      </a:cubicBezTo>
                      <a:cubicBezTo>
                        <a:pt x="1172" y="1631"/>
                        <a:pt x="1172" y="1626"/>
                        <a:pt x="1172" y="1626"/>
                      </a:cubicBezTo>
                      <a:cubicBezTo>
                        <a:pt x="1172" y="1621"/>
                        <a:pt x="1172" y="1621"/>
                        <a:pt x="1172" y="1616"/>
                      </a:cubicBezTo>
                      <a:cubicBezTo>
                        <a:pt x="1177" y="1607"/>
                        <a:pt x="1177" y="1597"/>
                        <a:pt x="1182" y="1587"/>
                      </a:cubicBezTo>
                      <a:cubicBezTo>
                        <a:pt x="1182" y="1577"/>
                        <a:pt x="1182" y="1572"/>
                        <a:pt x="1182" y="1563"/>
                      </a:cubicBezTo>
                      <a:cubicBezTo>
                        <a:pt x="1187" y="1558"/>
                        <a:pt x="1187" y="1558"/>
                        <a:pt x="1187" y="1558"/>
                      </a:cubicBezTo>
                      <a:cubicBezTo>
                        <a:pt x="1187" y="1548"/>
                        <a:pt x="1187" y="1543"/>
                        <a:pt x="1187" y="1538"/>
                      </a:cubicBezTo>
                      <a:cubicBezTo>
                        <a:pt x="1187" y="1533"/>
                        <a:pt x="1187" y="1533"/>
                        <a:pt x="1187" y="1528"/>
                      </a:cubicBezTo>
                      <a:cubicBezTo>
                        <a:pt x="1187" y="1528"/>
                        <a:pt x="1187" y="1524"/>
                        <a:pt x="1187" y="1519"/>
                      </a:cubicBezTo>
                      <a:cubicBezTo>
                        <a:pt x="1187" y="1514"/>
                        <a:pt x="1192" y="1509"/>
                        <a:pt x="1192" y="1499"/>
                      </a:cubicBezTo>
                      <a:cubicBezTo>
                        <a:pt x="1192" y="1489"/>
                        <a:pt x="1192" y="1480"/>
                        <a:pt x="1192" y="1470"/>
                      </a:cubicBezTo>
                      <a:lnTo>
                        <a:pt x="1192" y="1416"/>
                      </a:lnTo>
                      <a:lnTo>
                        <a:pt x="1182" y="596"/>
                      </a:lnTo>
                      <a:cubicBezTo>
                        <a:pt x="1182" y="523"/>
                        <a:pt x="1167" y="450"/>
                        <a:pt x="1138" y="381"/>
                      </a:cubicBezTo>
                      <a:cubicBezTo>
                        <a:pt x="1051" y="160"/>
                        <a:pt x="842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9"/>
                <p:cNvSpPr/>
                <p:nvPr/>
              </p:nvSpPr>
              <p:spPr>
                <a:xfrm flipH="1">
                  <a:off x="6400201" y="1315329"/>
                  <a:ext cx="68289" cy="6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6" extrusionOk="0">
                      <a:moveTo>
                        <a:pt x="298" y="1"/>
                      </a:moveTo>
                      <a:cubicBezTo>
                        <a:pt x="132" y="5"/>
                        <a:pt x="0" y="142"/>
                        <a:pt x="0" y="313"/>
                      </a:cubicBezTo>
                      <a:cubicBezTo>
                        <a:pt x="5" y="479"/>
                        <a:pt x="137" y="616"/>
                        <a:pt x="303" y="616"/>
                      </a:cubicBezTo>
                      <a:cubicBezTo>
                        <a:pt x="469" y="611"/>
                        <a:pt x="606" y="474"/>
                        <a:pt x="606" y="308"/>
                      </a:cubicBezTo>
                      <a:cubicBezTo>
                        <a:pt x="601" y="137"/>
                        <a:pt x="46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9"/>
                <p:cNvSpPr/>
                <p:nvPr/>
              </p:nvSpPr>
              <p:spPr>
                <a:xfrm flipH="1">
                  <a:off x="6289658" y="1291084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88" y="1"/>
                      </a:moveTo>
                      <a:lnTo>
                        <a:pt x="59" y="6"/>
                      </a:lnTo>
                      <a:cubicBezTo>
                        <a:pt x="25" y="11"/>
                        <a:pt x="0" y="35"/>
                        <a:pt x="0" y="59"/>
                      </a:cubicBezTo>
                      <a:cubicBezTo>
                        <a:pt x="0" y="89"/>
                        <a:pt x="30" y="108"/>
                        <a:pt x="59" y="108"/>
                      </a:cubicBezTo>
                      <a:lnTo>
                        <a:pt x="293" y="98"/>
                      </a:lnTo>
                      <a:cubicBezTo>
                        <a:pt x="323" y="98"/>
                        <a:pt x="352" y="74"/>
                        <a:pt x="352" y="50"/>
                      </a:cubicBezTo>
                      <a:cubicBezTo>
                        <a:pt x="347" y="20"/>
                        <a:pt x="323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9"/>
                <p:cNvSpPr/>
                <p:nvPr/>
              </p:nvSpPr>
              <p:spPr>
                <a:xfrm flipH="1">
                  <a:off x="6344648" y="1291648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93" y="1"/>
                      </a:moveTo>
                      <a:lnTo>
                        <a:pt x="59" y="10"/>
                      </a:lnTo>
                      <a:cubicBezTo>
                        <a:pt x="30" y="10"/>
                        <a:pt x="0" y="35"/>
                        <a:pt x="0" y="59"/>
                      </a:cubicBezTo>
                      <a:cubicBezTo>
                        <a:pt x="5" y="89"/>
                        <a:pt x="30" y="108"/>
                        <a:pt x="64" y="108"/>
                      </a:cubicBezTo>
                      <a:lnTo>
                        <a:pt x="293" y="98"/>
                      </a:lnTo>
                      <a:cubicBezTo>
                        <a:pt x="327" y="98"/>
                        <a:pt x="352" y="74"/>
                        <a:pt x="352" y="49"/>
                      </a:cubicBezTo>
                      <a:cubicBezTo>
                        <a:pt x="352" y="20"/>
                        <a:pt x="322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9"/>
                <p:cNvSpPr/>
                <p:nvPr/>
              </p:nvSpPr>
              <p:spPr>
                <a:xfrm flipH="1">
                  <a:off x="6327520" y="1360437"/>
                  <a:ext cx="3313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94" extrusionOk="0">
                      <a:moveTo>
                        <a:pt x="0" y="1"/>
                      </a:moveTo>
                      <a:cubicBezTo>
                        <a:pt x="0" y="6"/>
                        <a:pt x="0" y="6"/>
                        <a:pt x="0" y="11"/>
                      </a:cubicBezTo>
                      <a:cubicBezTo>
                        <a:pt x="0" y="55"/>
                        <a:pt x="64" y="94"/>
                        <a:pt x="147" y="94"/>
                      </a:cubicBezTo>
                      <a:cubicBezTo>
                        <a:pt x="230" y="94"/>
                        <a:pt x="293" y="55"/>
                        <a:pt x="293" y="11"/>
                      </a:cubicBezTo>
                      <a:cubicBezTo>
                        <a:pt x="293" y="6"/>
                        <a:pt x="293" y="6"/>
                        <a:pt x="2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9"/>
                <p:cNvSpPr/>
                <p:nvPr/>
              </p:nvSpPr>
              <p:spPr>
                <a:xfrm flipH="1">
                  <a:off x="6346226" y="1311495"/>
                  <a:ext cx="42483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13" extrusionOk="0">
                      <a:moveTo>
                        <a:pt x="186" y="0"/>
                      </a:moveTo>
                      <a:cubicBezTo>
                        <a:pt x="156" y="0"/>
                        <a:pt x="122" y="5"/>
                        <a:pt x="98" y="10"/>
                      </a:cubicBezTo>
                      <a:cubicBezTo>
                        <a:pt x="39" y="20"/>
                        <a:pt x="0" y="39"/>
                        <a:pt x="0" y="59"/>
                      </a:cubicBezTo>
                      <a:cubicBezTo>
                        <a:pt x="0" y="79"/>
                        <a:pt x="44" y="98"/>
                        <a:pt x="108" y="108"/>
                      </a:cubicBezTo>
                      <a:cubicBezTo>
                        <a:pt x="132" y="113"/>
                        <a:pt x="161" y="113"/>
                        <a:pt x="186" y="113"/>
                      </a:cubicBezTo>
                      <a:cubicBezTo>
                        <a:pt x="210" y="113"/>
                        <a:pt x="234" y="113"/>
                        <a:pt x="254" y="108"/>
                      </a:cubicBezTo>
                      <a:cubicBezTo>
                        <a:pt x="327" y="103"/>
                        <a:pt x="376" y="79"/>
                        <a:pt x="376" y="54"/>
                      </a:cubicBezTo>
                      <a:cubicBezTo>
                        <a:pt x="376" y="35"/>
                        <a:pt x="332" y="15"/>
                        <a:pt x="269" y="5"/>
                      </a:cubicBezTo>
                      <a:cubicBezTo>
                        <a:pt x="244" y="5"/>
                        <a:pt x="220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9"/>
                <p:cNvSpPr/>
                <p:nvPr/>
              </p:nvSpPr>
              <p:spPr>
                <a:xfrm flipH="1">
                  <a:off x="6356142" y="1311495"/>
                  <a:ext cx="23777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113" extrusionOk="0">
                      <a:moveTo>
                        <a:pt x="108" y="0"/>
                      </a:moveTo>
                      <a:cubicBezTo>
                        <a:pt x="78" y="0"/>
                        <a:pt x="44" y="5"/>
                        <a:pt x="20" y="10"/>
                      </a:cubicBezTo>
                      <a:cubicBezTo>
                        <a:pt x="5" y="20"/>
                        <a:pt x="0" y="39"/>
                        <a:pt x="0" y="54"/>
                      </a:cubicBezTo>
                      <a:cubicBezTo>
                        <a:pt x="0" y="79"/>
                        <a:pt x="15" y="93"/>
                        <a:pt x="30" y="108"/>
                      </a:cubicBezTo>
                      <a:cubicBezTo>
                        <a:pt x="54" y="113"/>
                        <a:pt x="83" y="113"/>
                        <a:pt x="108" y="113"/>
                      </a:cubicBezTo>
                      <a:cubicBezTo>
                        <a:pt x="132" y="113"/>
                        <a:pt x="156" y="113"/>
                        <a:pt x="176" y="108"/>
                      </a:cubicBezTo>
                      <a:cubicBezTo>
                        <a:pt x="200" y="93"/>
                        <a:pt x="210" y="74"/>
                        <a:pt x="210" y="49"/>
                      </a:cubicBezTo>
                      <a:cubicBezTo>
                        <a:pt x="210" y="35"/>
                        <a:pt x="205" y="20"/>
                        <a:pt x="191" y="5"/>
                      </a:cubicBezTo>
                      <a:cubicBezTo>
                        <a:pt x="166" y="5"/>
                        <a:pt x="142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9"/>
                <p:cNvSpPr/>
                <p:nvPr/>
              </p:nvSpPr>
              <p:spPr>
                <a:xfrm flipH="1">
                  <a:off x="6295630" y="1312059"/>
                  <a:ext cx="35384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94" extrusionOk="0">
                      <a:moveTo>
                        <a:pt x="157" y="0"/>
                      </a:moveTo>
                      <a:cubicBezTo>
                        <a:pt x="128" y="0"/>
                        <a:pt x="103" y="5"/>
                        <a:pt x="79" y="5"/>
                      </a:cubicBezTo>
                      <a:cubicBezTo>
                        <a:pt x="30" y="15"/>
                        <a:pt x="1" y="30"/>
                        <a:pt x="1" y="49"/>
                      </a:cubicBezTo>
                      <a:cubicBezTo>
                        <a:pt x="1" y="69"/>
                        <a:pt x="35" y="83"/>
                        <a:pt x="89" y="88"/>
                      </a:cubicBezTo>
                      <a:cubicBezTo>
                        <a:pt x="108" y="93"/>
                        <a:pt x="133" y="93"/>
                        <a:pt x="157" y="93"/>
                      </a:cubicBezTo>
                      <a:cubicBezTo>
                        <a:pt x="176" y="93"/>
                        <a:pt x="196" y="93"/>
                        <a:pt x="211" y="88"/>
                      </a:cubicBezTo>
                      <a:cubicBezTo>
                        <a:pt x="269" y="83"/>
                        <a:pt x="313" y="64"/>
                        <a:pt x="313" y="44"/>
                      </a:cubicBezTo>
                      <a:cubicBezTo>
                        <a:pt x="313" y="30"/>
                        <a:pt x="279" y="10"/>
                        <a:pt x="225" y="5"/>
                      </a:cubicBezTo>
                      <a:cubicBezTo>
                        <a:pt x="206" y="0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9"/>
                <p:cNvSpPr/>
                <p:nvPr/>
              </p:nvSpPr>
              <p:spPr>
                <a:xfrm flipH="1">
                  <a:off x="6303969" y="1312059"/>
                  <a:ext cx="19833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94" extrusionOk="0">
                      <a:moveTo>
                        <a:pt x="93" y="0"/>
                      </a:moveTo>
                      <a:cubicBezTo>
                        <a:pt x="64" y="0"/>
                        <a:pt x="39" y="5"/>
                        <a:pt x="15" y="5"/>
                      </a:cubicBezTo>
                      <a:cubicBezTo>
                        <a:pt x="5" y="20"/>
                        <a:pt x="0" y="30"/>
                        <a:pt x="0" y="44"/>
                      </a:cubicBezTo>
                      <a:cubicBezTo>
                        <a:pt x="0" y="64"/>
                        <a:pt x="10" y="78"/>
                        <a:pt x="25" y="88"/>
                      </a:cubicBezTo>
                      <a:cubicBezTo>
                        <a:pt x="44" y="93"/>
                        <a:pt x="69" y="93"/>
                        <a:pt x="93" y="93"/>
                      </a:cubicBezTo>
                      <a:cubicBezTo>
                        <a:pt x="112" y="93"/>
                        <a:pt x="132" y="93"/>
                        <a:pt x="147" y="88"/>
                      </a:cubicBezTo>
                      <a:cubicBezTo>
                        <a:pt x="166" y="78"/>
                        <a:pt x="176" y="59"/>
                        <a:pt x="176" y="39"/>
                      </a:cubicBezTo>
                      <a:cubicBezTo>
                        <a:pt x="176" y="25"/>
                        <a:pt x="171" y="15"/>
                        <a:pt x="161" y="5"/>
                      </a:cubicBezTo>
                      <a:cubicBezTo>
                        <a:pt x="142" y="0"/>
                        <a:pt x="117" y="0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9"/>
                <p:cNvSpPr/>
                <p:nvPr/>
              </p:nvSpPr>
              <p:spPr>
                <a:xfrm flipH="1">
                  <a:off x="5648232" y="1679008"/>
                  <a:ext cx="1057910" cy="532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4725" extrusionOk="0">
                      <a:moveTo>
                        <a:pt x="1234" y="1"/>
                      </a:moveTo>
                      <a:cubicBezTo>
                        <a:pt x="888" y="1"/>
                        <a:pt x="549" y="165"/>
                        <a:pt x="337" y="471"/>
                      </a:cubicBezTo>
                      <a:cubicBezTo>
                        <a:pt x="0" y="964"/>
                        <a:pt x="123" y="1643"/>
                        <a:pt x="616" y="1979"/>
                      </a:cubicBezTo>
                      <a:lnTo>
                        <a:pt x="4291" y="4513"/>
                      </a:lnTo>
                      <a:lnTo>
                        <a:pt x="4374" y="4571"/>
                      </a:lnTo>
                      <a:cubicBezTo>
                        <a:pt x="4522" y="4672"/>
                        <a:pt x="4695" y="4725"/>
                        <a:pt x="4870" y="4725"/>
                      </a:cubicBezTo>
                      <a:cubicBezTo>
                        <a:pt x="5043" y="4725"/>
                        <a:pt x="5217" y="4673"/>
                        <a:pt x="5370" y="4567"/>
                      </a:cubicBezTo>
                      <a:lnTo>
                        <a:pt x="9046" y="2023"/>
                      </a:lnTo>
                      <a:cubicBezTo>
                        <a:pt x="9290" y="1852"/>
                        <a:pt x="9388" y="1520"/>
                        <a:pt x="9256" y="1237"/>
                      </a:cubicBezTo>
                      <a:cubicBezTo>
                        <a:pt x="9150" y="1012"/>
                        <a:pt x="8925" y="878"/>
                        <a:pt x="8690" y="878"/>
                      </a:cubicBezTo>
                      <a:cubicBezTo>
                        <a:pt x="8600" y="878"/>
                        <a:pt x="8508" y="898"/>
                        <a:pt x="8421" y="940"/>
                      </a:cubicBezTo>
                      <a:lnTo>
                        <a:pt x="4996" y="2547"/>
                      </a:lnTo>
                      <a:lnTo>
                        <a:pt x="4996" y="2547"/>
                      </a:lnTo>
                      <a:lnTo>
                        <a:pt x="1885" y="217"/>
                      </a:lnTo>
                      <a:cubicBezTo>
                        <a:pt x="1875" y="212"/>
                        <a:pt x="1860" y="202"/>
                        <a:pt x="1851" y="193"/>
                      </a:cubicBezTo>
                      <a:cubicBezTo>
                        <a:pt x="1661" y="63"/>
                        <a:pt x="1446" y="1"/>
                        <a:pt x="12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9"/>
                <p:cNvSpPr/>
                <p:nvPr/>
              </p:nvSpPr>
              <p:spPr>
                <a:xfrm flipH="1">
                  <a:off x="5557992" y="1581350"/>
                  <a:ext cx="209711" cy="33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948" extrusionOk="0">
                      <a:moveTo>
                        <a:pt x="1565" y="1"/>
                      </a:moveTo>
                      <a:cubicBezTo>
                        <a:pt x="1414" y="1"/>
                        <a:pt x="1178" y="370"/>
                        <a:pt x="1133" y="429"/>
                      </a:cubicBezTo>
                      <a:cubicBezTo>
                        <a:pt x="987" y="619"/>
                        <a:pt x="845" y="819"/>
                        <a:pt x="713" y="1025"/>
                      </a:cubicBezTo>
                      <a:cubicBezTo>
                        <a:pt x="679" y="1078"/>
                        <a:pt x="508" y="1269"/>
                        <a:pt x="513" y="1337"/>
                      </a:cubicBezTo>
                      <a:cubicBezTo>
                        <a:pt x="513" y="1337"/>
                        <a:pt x="422" y="580"/>
                        <a:pt x="269" y="580"/>
                      </a:cubicBezTo>
                      <a:cubicBezTo>
                        <a:pt x="267" y="580"/>
                        <a:pt x="266" y="580"/>
                        <a:pt x="264" y="580"/>
                      </a:cubicBezTo>
                      <a:cubicBezTo>
                        <a:pt x="1" y="600"/>
                        <a:pt x="20" y="2362"/>
                        <a:pt x="20" y="2362"/>
                      </a:cubicBezTo>
                      <a:lnTo>
                        <a:pt x="381" y="2948"/>
                      </a:lnTo>
                      <a:cubicBezTo>
                        <a:pt x="381" y="2948"/>
                        <a:pt x="743" y="2923"/>
                        <a:pt x="1387" y="2406"/>
                      </a:cubicBezTo>
                      <a:cubicBezTo>
                        <a:pt x="1568" y="2235"/>
                        <a:pt x="1719" y="2011"/>
                        <a:pt x="1797" y="1771"/>
                      </a:cubicBezTo>
                      <a:cubicBezTo>
                        <a:pt x="1831" y="1664"/>
                        <a:pt x="1860" y="1527"/>
                        <a:pt x="1831" y="1415"/>
                      </a:cubicBezTo>
                      <a:cubicBezTo>
                        <a:pt x="1831" y="1410"/>
                        <a:pt x="1831" y="1405"/>
                        <a:pt x="1826" y="1405"/>
                      </a:cubicBezTo>
                      <a:cubicBezTo>
                        <a:pt x="1806" y="1344"/>
                        <a:pt x="1709" y="1198"/>
                        <a:pt x="1629" y="1198"/>
                      </a:cubicBezTo>
                      <a:cubicBezTo>
                        <a:pt x="1615" y="1198"/>
                        <a:pt x="1602" y="1203"/>
                        <a:pt x="1589" y="1213"/>
                      </a:cubicBezTo>
                      <a:lnTo>
                        <a:pt x="1589" y="1213"/>
                      </a:lnTo>
                      <a:cubicBezTo>
                        <a:pt x="1829" y="1008"/>
                        <a:pt x="1581" y="727"/>
                        <a:pt x="1323" y="697"/>
                      </a:cubicBezTo>
                      <a:cubicBezTo>
                        <a:pt x="1343" y="673"/>
                        <a:pt x="1758" y="87"/>
                        <a:pt x="1602" y="9"/>
                      </a:cubicBezTo>
                      <a:cubicBezTo>
                        <a:pt x="1590" y="3"/>
                        <a:pt x="1578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9"/>
                <p:cNvSpPr/>
                <p:nvPr/>
              </p:nvSpPr>
              <p:spPr>
                <a:xfrm flipH="1">
                  <a:off x="6232971" y="1541205"/>
                  <a:ext cx="290508" cy="20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1823" extrusionOk="0">
                      <a:moveTo>
                        <a:pt x="1169" y="0"/>
                      </a:moveTo>
                      <a:cubicBezTo>
                        <a:pt x="745" y="0"/>
                        <a:pt x="302" y="113"/>
                        <a:pt x="0" y="326"/>
                      </a:cubicBezTo>
                      <a:cubicBezTo>
                        <a:pt x="152" y="394"/>
                        <a:pt x="347" y="565"/>
                        <a:pt x="444" y="702"/>
                      </a:cubicBezTo>
                      <a:cubicBezTo>
                        <a:pt x="669" y="1014"/>
                        <a:pt x="923" y="1361"/>
                        <a:pt x="1250" y="1590"/>
                      </a:cubicBezTo>
                      <a:cubicBezTo>
                        <a:pt x="1415" y="1704"/>
                        <a:pt x="1763" y="1823"/>
                        <a:pt x="2055" y="1823"/>
                      </a:cubicBezTo>
                      <a:cubicBezTo>
                        <a:pt x="2343" y="1823"/>
                        <a:pt x="2577" y="1707"/>
                        <a:pt x="2529" y="1356"/>
                      </a:cubicBezTo>
                      <a:cubicBezTo>
                        <a:pt x="2514" y="1244"/>
                        <a:pt x="2465" y="1136"/>
                        <a:pt x="2412" y="1029"/>
                      </a:cubicBezTo>
                      <a:cubicBezTo>
                        <a:pt x="2260" y="731"/>
                        <a:pt x="2104" y="433"/>
                        <a:pt x="1928" y="145"/>
                      </a:cubicBezTo>
                      <a:cubicBezTo>
                        <a:pt x="1711" y="48"/>
                        <a:pt x="1444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9"/>
                <p:cNvSpPr/>
                <p:nvPr/>
              </p:nvSpPr>
              <p:spPr>
                <a:xfrm flipH="1">
                  <a:off x="5595407" y="3754511"/>
                  <a:ext cx="57358" cy="10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900" extrusionOk="0">
                      <a:moveTo>
                        <a:pt x="45" y="1"/>
                      </a:moveTo>
                      <a:cubicBezTo>
                        <a:pt x="20" y="1"/>
                        <a:pt x="1" y="25"/>
                        <a:pt x="6" y="50"/>
                      </a:cubicBezTo>
                      <a:cubicBezTo>
                        <a:pt x="20" y="372"/>
                        <a:pt x="181" y="684"/>
                        <a:pt x="430" y="889"/>
                      </a:cubicBezTo>
                      <a:cubicBezTo>
                        <a:pt x="440" y="894"/>
                        <a:pt x="450" y="899"/>
                        <a:pt x="460" y="899"/>
                      </a:cubicBezTo>
                      <a:cubicBezTo>
                        <a:pt x="469" y="899"/>
                        <a:pt x="484" y="894"/>
                        <a:pt x="494" y="884"/>
                      </a:cubicBezTo>
                      <a:cubicBezTo>
                        <a:pt x="508" y="865"/>
                        <a:pt x="508" y="836"/>
                        <a:pt x="489" y="821"/>
                      </a:cubicBezTo>
                      <a:cubicBezTo>
                        <a:pt x="259" y="631"/>
                        <a:pt x="108" y="338"/>
                        <a:pt x="94" y="45"/>
                      </a:cubicBezTo>
                      <a:cubicBezTo>
                        <a:pt x="94" y="20"/>
                        <a:pt x="6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362B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9"/>
                <p:cNvSpPr/>
                <p:nvPr/>
              </p:nvSpPr>
              <p:spPr>
                <a:xfrm flipH="1">
                  <a:off x="6147111" y="1966003"/>
                  <a:ext cx="69415" cy="64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72" extrusionOk="0">
                      <a:moveTo>
                        <a:pt x="566" y="1"/>
                      </a:moveTo>
                      <a:cubicBezTo>
                        <a:pt x="558" y="1"/>
                        <a:pt x="550" y="2"/>
                        <a:pt x="542" y="5"/>
                      </a:cubicBezTo>
                      <a:cubicBezTo>
                        <a:pt x="327" y="123"/>
                        <a:pt x="147" y="294"/>
                        <a:pt x="15" y="503"/>
                      </a:cubicBezTo>
                      <a:cubicBezTo>
                        <a:pt x="0" y="523"/>
                        <a:pt x="5" y="552"/>
                        <a:pt x="29" y="562"/>
                      </a:cubicBezTo>
                      <a:cubicBezTo>
                        <a:pt x="34" y="567"/>
                        <a:pt x="44" y="572"/>
                        <a:pt x="49" y="572"/>
                      </a:cubicBezTo>
                      <a:cubicBezTo>
                        <a:pt x="68" y="572"/>
                        <a:pt x="83" y="562"/>
                        <a:pt x="88" y="547"/>
                      </a:cubicBezTo>
                      <a:cubicBezTo>
                        <a:pt x="215" y="357"/>
                        <a:pt x="386" y="196"/>
                        <a:pt x="586" y="84"/>
                      </a:cubicBezTo>
                      <a:cubicBezTo>
                        <a:pt x="610" y="74"/>
                        <a:pt x="615" y="45"/>
                        <a:pt x="605" y="25"/>
                      </a:cubicBezTo>
                      <a:cubicBezTo>
                        <a:pt x="599" y="8"/>
                        <a:pt x="583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9"/>
                <p:cNvSpPr/>
                <p:nvPr/>
              </p:nvSpPr>
              <p:spPr>
                <a:xfrm flipH="1">
                  <a:off x="5923319" y="2159063"/>
                  <a:ext cx="69866" cy="64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574" extrusionOk="0">
                      <a:moveTo>
                        <a:pt x="568" y="0"/>
                      </a:moveTo>
                      <a:cubicBezTo>
                        <a:pt x="560" y="0"/>
                        <a:pt x="553" y="2"/>
                        <a:pt x="547" y="7"/>
                      </a:cubicBezTo>
                      <a:cubicBezTo>
                        <a:pt x="332" y="124"/>
                        <a:pt x="146" y="295"/>
                        <a:pt x="15" y="500"/>
                      </a:cubicBezTo>
                      <a:cubicBezTo>
                        <a:pt x="0" y="524"/>
                        <a:pt x="5" y="549"/>
                        <a:pt x="29" y="563"/>
                      </a:cubicBezTo>
                      <a:cubicBezTo>
                        <a:pt x="34" y="568"/>
                        <a:pt x="44" y="573"/>
                        <a:pt x="54" y="573"/>
                      </a:cubicBezTo>
                      <a:cubicBezTo>
                        <a:pt x="68" y="573"/>
                        <a:pt x="83" y="563"/>
                        <a:pt x="93" y="549"/>
                      </a:cubicBezTo>
                      <a:cubicBezTo>
                        <a:pt x="215" y="358"/>
                        <a:pt x="386" y="197"/>
                        <a:pt x="591" y="85"/>
                      </a:cubicBezTo>
                      <a:cubicBezTo>
                        <a:pt x="610" y="75"/>
                        <a:pt x="620" y="46"/>
                        <a:pt x="605" y="26"/>
                      </a:cubicBezTo>
                      <a:cubicBezTo>
                        <a:pt x="599" y="10"/>
                        <a:pt x="583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9"/>
                <p:cNvSpPr/>
                <p:nvPr/>
              </p:nvSpPr>
              <p:spPr>
                <a:xfrm flipH="1">
                  <a:off x="6370435" y="2373436"/>
                  <a:ext cx="760979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3" h="6668" extrusionOk="0">
                      <a:moveTo>
                        <a:pt x="5230" y="1"/>
                      </a:moveTo>
                      <a:cubicBezTo>
                        <a:pt x="4977" y="1"/>
                        <a:pt x="4735" y="102"/>
                        <a:pt x="4551" y="332"/>
                      </a:cubicBezTo>
                      <a:cubicBezTo>
                        <a:pt x="3789" y="1279"/>
                        <a:pt x="3052" y="2245"/>
                        <a:pt x="2344" y="3236"/>
                      </a:cubicBezTo>
                      <a:cubicBezTo>
                        <a:pt x="1988" y="3730"/>
                        <a:pt x="1641" y="4227"/>
                        <a:pt x="1300" y="4730"/>
                      </a:cubicBezTo>
                      <a:cubicBezTo>
                        <a:pt x="1129" y="4984"/>
                        <a:pt x="958" y="5238"/>
                        <a:pt x="792" y="5492"/>
                      </a:cubicBezTo>
                      <a:cubicBezTo>
                        <a:pt x="636" y="5726"/>
                        <a:pt x="79" y="6327"/>
                        <a:pt x="1" y="6595"/>
                      </a:cubicBezTo>
                      <a:cubicBezTo>
                        <a:pt x="328" y="6647"/>
                        <a:pt x="670" y="6668"/>
                        <a:pt x="1014" y="6668"/>
                      </a:cubicBezTo>
                      <a:cubicBezTo>
                        <a:pt x="1348" y="6668"/>
                        <a:pt x="1683" y="6648"/>
                        <a:pt x="2007" y="6619"/>
                      </a:cubicBezTo>
                      <a:cubicBezTo>
                        <a:pt x="3262" y="6502"/>
                        <a:pt x="4399" y="5419"/>
                        <a:pt x="5263" y="4608"/>
                      </a:cubicBezTo>
                      <a:cubicBezTo>
                        <a:pt x="5903" y="4013"/>
                        <a:pt x="6440" y="3285"/>
                        <a:pt x="6620" y="2411"/>
                      </a:cubicBezTo>
                      <a:cubicBezTo>
                        <a:pt x="6752" y="1738"/>
                        <a:pt x="6650" y="981"/>
                        <a:pt x="6191" y="473"/>
                      </a:cubicBezTo>
                      <a:cubicBezTo>
                        <a:pt x="5926" y="181"/>
                        <a:pt x="5568" y="1"/>
                        <a:pt x="5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9"/>
                <p:cNvSpPr/>
                <p:nvPr/>
              </p:nvSpPr>
              <p:spPr>
                <a:xfrm flipH="1">
                  <a:off x="5548626" y="2454855"/>
                  <a:ext cx="744977" cy="54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790" extrusionOk="0">
                      <a:moveTo>
                        <a:pt x="1280" y="0"/>
                      </a:moveTo>
                      <a:cubicBezTo>
                        <a:pt x="616" y="625"/>
                        <a:pt x="245" y="1240"/>
                        <a:pt x="1" y="2114"/>
                      </a:cubicBezTo>
                      <a:cubicBezTo>
                        <a:pt x="1280" y="3227"/>
                        <a:pt x="2734" y="4135"/>
                        <a:pt x="4297" y="4789"/>
                      </a:cubicBezTo>
                      <a:lnTo>
                        <a:pt x="6610" y="4789"/>
                      </a:lnTo>
                      <a:cubicBezTo>
                        <a:pt x="5322" y="2680"/>
                        <a:pt x="3550" y="977"/>
                        <a:pt x="12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9"/>
                <p:cNvSpPr/>
                <p:nvPr/>
              </p:nvSpPr>
              <p:spPr>
                <a:xfrm flipH="1">
                  <a:off x="6106985" y="2568300"/>
                  <a:ext cx="496839" cy="20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1848" extrusionOk="0">
                      <a:moveTo>
                        <a:pt x="0" y="0"/>
                      </a:moveTo>
                      <a:lnTo>
                        <a:pt x="20" y="283"/>
                      </a:lnTo>
                      <a:cubicBezTo>
                        <a:pt x="67" y="1161"/>
                        <a:pt x="804" y="1848"/>
                        <a:pt x="1674" y="1848"/>
                      </a:cubicBezTo>
                      <a:cubicBezTo>
                        <a:pt x="1703" y="1848"/>
                        <a:pt x="1733" y="1847"/>
                        <a:pt x="1763" y="1845"/>
                      </a:cubicBezTo>
                      <a:lnTo>
                        <a:pt x="2910" y="1782"/>
                      </a:lnTo>
                      <a:cubicBezTo>
                        <a:pt x="3627" y="1738"/>
                        <a:pt x="4213" y="1250"/>
                        <a:pt x="4409" y="600"/>
                      </a:cubicBezTo>
                      <a:lnTo>
                        <a:pt x="4409" y="600"/>
                      </a:lnTo>
                      <a:cubicBezTo>
                        <a:pt x="3888" y="867"/>
                        <a:pt x="3309" y="1016"/>
                        <a:pt x="2706" y="1016"/>
                      </a:cubicBezTo>
                      <a:cubicBezTo>
                        <a:pt x="2613" y="1016"/>
                        <a:pt x="2520" y="1013"/>
                        <a:pt x="2427" y="1006"/>
                      </a:cubicBezTo>
                      <a:cubicBezTo>
                        <a:pt x="1543" y="942"/>
                        <a:pt x="650" y="600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9"/>
                <p:cNvSpPr/>
                <p:nvPr/>
              </p:nvSpPr>
              <p:spPr>
                <a:xfrm flipH="1">
                  <a:off x="6392522" y="2479100"/>
                  <a:ext cx="738892" cy="6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7" h="5731" extrusionOk="0">
                      <a:moveTo>
                        <a:pt x="4067" y="0"/>
                      </a:moveTo>
                      <a:cubicBezTo>
                        <a:pt x="3477" y="752"/>
                        <a:pt x="2901" y="1518"/>
                        <a:pt x="2344" y="2299"/>
                      </a:cubicBezTo>
                      <a:cubicBezTo>
                        <a:pt x="1988" y="2793"/>
                        <a:pt x="1641" y="3290"/>
                        <a:pt x="1300" y="3793"/>
                      </a:cubicBezTo>
                      <a:cubicBezTo>
                        <a:pt x="1129" y="4047"/>
                        <a:pt x="958" y="4301"/>
                        <a:pt x="792" y="4555"/>
                      </a:cubicBezTo>
                      <a:cubicBezTo>
                        <a:pt x="636" y="4789"/>
                        <a:pt x="79" y="5390"/>
                        <a:pt x="1" y="5658"/>
                      </a:cubicBezTo>
                      <a:cubicBezTo>
                        <a:pt x="328" y="5710"/>
                        <a:pt x="670" y="5731"/>
                        <a:pt x="1014" y="5731"/>
                      </a:cubicBezTo>
                      <a:cubicBezTo>
                        <a:pt x="1348" y="5731"/>
                        <a:pt x="1683" y="5711"/>
                        <a:pt x="2007" y="5682"/>
                      </a:cubicBezTo>
                      <a:cubicBezTo>
                        <a:pt x="3262" y="5565"/>
                        <a:pt x="4399" y="4482"/>
                        <a:pt x="5263" y="3671"/>
                      </a:cubicBezTo>
                      <a:cubicBezTo>
                        <a:pt x="5839" y="3134"/>
                        <a:pt x="6337" y="2485"/>
                        <a:pt x="6557" y="1723"/>
                      </a:cubicBezTo>
                      <a:cubicBezTo>
                        <a:pt x="5532" y="1514"/>
                        <a:pt x="4570" y="923"/>
                        <a:pt x="40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9"/>
                <p:cNvSpPr/>
                <p:nvPr/>
              </p:nvSpPr>
              <p:spPr>
                <a:xfrm flipH="1">
                  <a:off x="5548626" y="2541799"/>
                  <a:ext cx="744977" cy="45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019" extrusionOk="0">
                      <a:moveTo>
                        <a:pt x="2744" y="1"/>
                      </a:moveTo>
                      <a:cubicBezTo>
                        <a:pt x="2036" y="762"/>
                        <a:pt x="1070" y="1226"/>
                        <a:pt x="25" y="1250"/>
                      </a:cubicBezTo>
                      <a:cubicBezTo>
                        <a:pt x="20" y="1285"/>
                        <a:pt x="10" y="1314"/>
                        <a:pt x="1" y="1343"/>
                      </a:cubicBezTo>
                      <a:cubicBezTo>
                        <a:pt x="1280" y="2456"/>
                        <a:pt x="2734" y="3364"/>
                        <a:pt x="4297" y="4018"/>
                      </a:cubicBezTo>
                      <a:lnTo>
                        <a:pt x="6610" y="4018"/>
                      </a:lnTo>
                      <a:cubicBezTo>
                        <a:pt x="5615" y="2388"/>
                        <a:pt x="4326" y="1001"/>
                        <a:pt x="27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9"/>
                <p:cNvSpPr/>
                <p:nvPr/>
              </p:nvSpPr>
              <p:spPr>
                <a:xfrm flipH="1">
                  <a:off x="6824783" y="2959042"/>
                  <a:ext cx="637699" cy="79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9" h="7011" extrusionOk="0">
                      <a:moveTo>
                        <a:pt x="4228" y="1"/>
                      </a:moveTo>
                      <a:cubicBezTo>
                        <a:pt x="1977" y="1661"/>
                        <a:pt x="405" y="4243"/>
                        <a:pt x="0" y="7011"/>
                      </a:cubicBezTo>
                      <a:lnTo>
                        <a:pt x="1406" y="6991"/>
                      </a:lnTo>
                      <a:cubicBezTo>
                        <a:pt x="2217" y="6401"/>
                        <a:pt x="2744" y="5634"/>
                        <a:pt x="3330" y="4819"/>
                      </a:cubicBezTo>
                      <a:cubicBezTo>
                        <a:pt x="4233" y="3565"/>
                        <a:pt x="5014" y="2222"/>
                        <a:pt x="5658" y="816"/>
                      </a:cubicBezTo>
                      <a:cubicBezTo>
                        <a:pt x="4940" y="772"/>
                        <a:pt x="4945" y="45"/>
                        <a:pt x="4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9"/>
                <p:cNvSpPr/>
                <p:nvPr/>
              </p:nvSpPr>
              <p:spPr>
                <a:xfrm flipH="1">
                  <a:off x="5509083" y="2901079"/>
                  <a:ext cx="351022" cy="788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5" h="6993" extrusionOk="0">
                      <a:moveTo>
                        <a:pt x="1590" y="0"/>
                      </a:moveTo>
                      <a:cubicBezTo>
                        <a:pt x="1154" y="0"/>
                        <a:pt x="687" y="187"/>
                        <a:pt x="523" y="530"/>
                      </a:cubicBezTo>
                      <a:cubicBezTo>
                        <a:pt x="0" y="1643"/>
                        <a:pt x="191" y="2961"/>
                        <a:pt x="547" y="4142"/>
                      </a:cubicBezTo>
                      <a:cubicBezTo>
                        <a:pt x="850" y="5133"/>
                        <a:pt x="1128" y="6085"/>
                        <a:pt x="1631" y="6988"/>
                      </a:cubicBezTo>
                      <a:cubicBezTo>
                        <a:pt x="1631" y="6988"/>
                        <a:pt x="2671" y="6993"/>
                        <a:pt x="2871" y="6993"/>
                      </a:cubicBezTo>
                      <a:cubicBezTo>
                        <a:pt x="2885" y="6573"/>
                        <a:pt x="2910" y="6153"/>
                        <a:pt x="2939" y="5728"/>
                      </a:cubicBezTo>
                      <a:cubicBezTo>
                        <a:pt x="2993" y="4938"/>
                        <a:pt x="3007" y="4371"/>
                        <a:pt x="3007" y="3585"/>
                      </a:cubicBezTo>
                      <a:cubicBezTo>
                        <a:pt x="3003" y="2682"/>
                        <a:pt x="3115" y="1540"/>
                        <a:pt x="2734" y="700"/>
                      </a:cubicBezTo>
                      <a:cubicBezTo>
                        <a:pt x="2612" y="515"/>
                        <a:pt x="2358" y="242"/>
                        <a:pt x="2163" y="134"/>
                      </a:cubicBezTo>
                      <a:cubicBezTo>
                        <a:pt x="2004" y="44"/>
                        <a:pt x="1801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9"/>
                <p:cNvSpPr/>
                <p:nvPr/>
              </p:nvSpPr>
              <p:spPr>
                <a:xfrm flipH="1">
                  <a:off x="5108594" y="3682452"/>
                  <a:ext cx="671730" cy="300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2666" extrusionOk="0">
                      <a:moveTo>
                        <a:pt x="3183" y="0"/>
                      </a:moveTo>
                      <a:cubicBezTo>
                        <a:pt x="2768" y="10"/>
                        <a:pt x="2382" y="342"/>
                        <a:pt x="2314" y="752"/>
                      </a:cubicBezTo>
                      <a:cubicBezTo>
                        <a:pt x="2285" y="933"/>
                        <a:pt x="2285" y="1167"/>
                        <a:pt x="2119" y="1250"/>
                      </a:cubicBezTo>
                      <a:cubicBezTo>
                        <a:pt x="2087" y="1264"/>
                        <a:pt x="2052" y="1271"/>
                        <a:pt x="2016" y="1271"/>
                      </a:cubicBezTo>
                      <a:cubicBezTo>
                        <a:pt x="1955" y="1271"/>
                        <a:pt x="1893" y="1252"/>
                        <a:pt x="1841" y="1221"/>
                      </a:cubicBezTo>
                      <a:cubicBezTo>
                        <a:pt x="1758" y="1172"/>
                        <a:pt x="1694" y="1099"/>
                        <a:pt x="1631" y="1025"/>
                      </a:cubicBezTo>
                      <a:cubicBezTo>
                        <a:pt x="1523" y="903"/>
                        <a:pt x="1421" y="781"/>
                        <a:pt x="1313" y="654"/>
                      </a:cubicBezTo>
                      <a:cubicBezTo>
                        <a:pt x="1188" y="510"/>
                        <a:pt x="1040" y="357"/>
                        <a:pt x="849" y="357"/>
                      </a:cubicBezTo>
                      <a:cubicBezTo>
                        <a:pt x="846" y="357"/>
                        <a:pt x="843" y="357"/>
                        <a:pt x="840" y="357"/>
                      </a:cubicBezTo>
                      <a:lnTo>
                        <a:pt x="840" y="1763"/>
                      </a:lnTo>
                      <a:cubicBezTo>
                        <a:pt x="479" y="1885"/>
                        <a:pt x="137" y="2314"/>
                        <a:pt x="0" y="2666"/>
                      </a:cubicBezTo>
                      <a:lnTo>
                        <a:pt x="5961" y="2666"/>
                      </a:lnTo>
                      <a:cubicBezTo>
                        <a:pt x="5731" y="2309"/>
                        <a:pt x="5419" y="2016"/>
                        <a:pt x="5067" y="1782"/>
                      </a:cubicBezTo>
                      <a:cubicBezTo>
                        <a:pt x="4525" y="1416"/>
                        <a:pt x="3993" y="1187"/>
                        <a:pt x="3344" y="1108"/>
                      </a:cubicBezTo>
                      <a:lnTo>
                        <a:pt x="3290" y="103"/>
                      </a:lnTo>
                      <a:cubicBezTo>
                        <a:pt x="3290" y="74"/>
                        <a:pt x="3290" y="44"/>
                        <a:pt x="3271" y="25"/>
                      </a:cubicBezTo>
                      <a:cubicBezTo>
                        <a:pt x="3247" y="0"/>
                        <a:pt x="3212" y="0"/>
                        <a:pt x="31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9"/>
                <p:cNvSpPr/>
                <p:nvPr/>
              </p:nvSpPr>
              <p:spPr>
                <a:xfrm flipH="1">
                  <a:off x="7201037" y="3710306"/>
                  <a:ext cx="671843" cy="300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2668" extrusionOk="0">
                      <a:moveTo>
                        <a:pt x="2755" y="1"/>
                      </a:moveTo>
                      <a:cubicBezTo>
                        <a:pt x="2729" y="1"/>
                        <a:pt x="2705" y="8"/>
                        <a:pt x="2690" y="27"/>
                      </a:cubicBezTo>
                      <a:cubicBezTo>
                        <a:pt x="2671" y="46"/>
                        <a:pt x="2666" y="76"/>
                        <a:pt x="2666" y="105"/>
                      </a:cubicBezTo>
                      <a:lnTo>
                        <a:pt x="2617" y="1110"/>
                      </a:lnTo>
                      <a:cubicBezTo>
                        <a:pt x="1968" y="1184"/>
                        <a:pt x="1431" y="1418"/>
                        <a:pt x="889" y="1784"/>
                      </a:cubicBezTo>
                      <a:cubicBezTo>
                        <a:pt x="538" y="2018"/>
                        <a:pt x="225" y="2311"/>
                        <a:pt x="1" y="2668"/>
                      </a:cubicBezTo>
                      <a:lnTo>
                        <a:pt x="5961" y="2668"/>
                      </a:lnTo>
                      <a:cubicBezTo>
                        <a:pt x="5819" y="2311"/>
                        <a:pt x="5483" y="1887"/>
                        <a:pt x="5121" y="1765"/>
                      </a:cubicBezTo>
                      <a:lnTo>
                        <a:pt x="5117" y="354"/>
                      </a:lnTo>
                      <a:cubicBezTo>
                        <a:pt x="4921" y="354"/>
                        <a:pt x="4770" y="510"/>
                        <a:pt x="4643" y="656"/>
                      </a:cubicBezTo>
                      <a:cubicBezTo>
                        <a:pt x="4540" y="778"/>
                        <a:pt x="4433" y="905"/>
                        <a:pt x="4326" y="1027"/>
                      </a:cubicBezTo>
                      <a:cubicBezTo>
                        <a:pt x="4262" y="1101"/>
                        <a:pt x="4199" y="1174"/>
                        <a:pt x="4116" y="1223"/>
                      </a:cubicBezTo>
                      <a:cubicBezTo>
                        <a:pt x="4065" y="1253"/>
                        <a:pt x="4005" y="1272"/>
                        <a:pt x="3946" y="1272"/>
                      </a:cubicBezTo>
                      <a:cubicBezTo>
                        <a:pt x="3908" y="1272"/>
                        <a:pt x="3871" y="1264"/>
                        <a:pt x="3838" y="1247"/>
                      </a:cubicBezTo>
                      <a:cubicBezTo>
                        <a:pt x="3672" y="1169"/>
                        <a:pt x="3676" y="935"/>
                        <a:pt x="3642" y="754"/>
                      </a:cubicBezTo>
                      <a:cubicBezTo>
                        <a:pt x="3574" y="344"/>
                        <a:pt x="3193" y="7"/>
                        <a:pt x="2778" y="2"/>
                      </a:cubicBezTo>
                      <a:cubicBezTo>
                        <a:pt x="2771" y="1"/>
                        <a:pt x="2763" y="1"/>
                        <a:pt x="27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9"/>
                <p:cNvSpPr/>
                <p:nvPr/>
              </p:nvSpPr>
              <p:spPr>
                <a:xfrm flipH="1">
                  <a:off x="5523814" y="2590402"/>
                  <a:ext cx="1592725" cy="59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4" h="5317" extrusionOk="0">
                      <a:moveTo>
                        <a:pt x="3749" y="0"/>
                      </a:moveTo>
                      <a:cubicBezTo>
                        <a:pt x="3623" y="0"/>
                        <a:pt x="3497" y="23"/>
                        <a:pt x="3374" y="73"/>
                      </a:cubicBezTo>
                      <a:lnTo>
                        <a:pt x="1" y="2723"/>
                      </a:lnTo>
                      <a:cubicBezTo>
                        <a:pt x="1" y="2723"/>
                        <a:pt x="491" y="5316"/>
                        <a:pt x="2634" y="5316"/>
                      </a:cubicBezTo>
                      <a:cubicBezTo>
                        <a:pt x="2774" y="5316"/>
                        <a:pt x="2921" y="5305"/>
                        <a:pt x="3076" y="5281"/>
                      </a:cubicBezTo>
                      <a:cubicBezTo>
                        <a:pt x="3076" y="5281"/>
                        <a:pt x="3672" y="4900"/>
                        <a:pt x="5039" y="3617"/>
                      </a:cubicBezTo>
                      <a:cubicBezTo>
                        <a:pt x="5039" y="3617"/>
                        <a:pt x="8031" y="3490"/>
                        <a:pt x="8880" y="3148"/>
                      </a:cubicBezTo>
                      <a:lnTo>
                        <a:pt x="10462" y="4598"/>
                      </a:lnTo>
                      <a:cubicBezTo>
                        <a:pt x="10462" y="4598"/>
                        <a:pt x="10520" y="4600"/>
                        <a:pt x="10622" y="4600"/>
                      </a:cubicBezTo>
                      <a:cubicBezTo>
                        <a:pt x="11251" y="4600"/>
                        <a:pt x="13545" y="4503"/>
                        <a:pt x="14133" y="3104"/>
                      </a:cubicBezTo>
                      <a:cubicBezTo>
                        <a:pt x="14133" y="3104"/>
                        <a:pt x="12468" y="1269"/>
                        <a:pt x="11146" y="375"/>
                      </a:cubicBezTo>
                      <a:lnTo>
                        <a:pt x="8031" y="1439"/>
                      </a:lnTo>
                      <a:lnTo>
                        <a:pt x="5937" y="1566"/>
                      </a:lnTo>
                      <a:cubicBezTo>
                        <a:pt x="5937" y="1566"/>
                        <a:pt x="4811" y="0"/>
                        <a:pt x="37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9"/>
                <p:cNvSpPr/>
                <p:nvPr/>
              </p:nvSpPr>
              <p:spPr>
                <a:xfrm flipH="1">
                  <a:off x="5949683" y="2454291"/>
                  <a:ext cx="231686" cy="292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590" extrusionOk="0">
                      <a:moveTo>
                        <a:pt x="1836" y="1"/>
                      </a:moveTo>
                      <a:lnTo>
                        <a:pt x="967" y="132"/>
                      </a:lnTo>
                      <a:cubicBezTo>
                        <a:pt x="967" y="132"/>
                        <a:pt x="1" y="1421"/>
                        <a:pt x="210" y="1572"/>
                      </a:cubicBezTo>
                      <a:cubicBezTo>
                        <a:pt x="219" y="1579"/>
                        <a:pt x="230" y="1581"/>
                        <a:pt x="242" y="1581"/>
                      </a:cubicBezTo>
                      <a:cubicBezTo>
                        <a:pt x="402" y="1581"/>
                        <a:pt x="816" y="1079"/>
                        <a:pt x="816" y="1079"/>
                      </a:cubicBezTo>
                      <a:cubicBezTo>
                        <a:pt x="816" y="1079"/>
                        <a:pt x="821" y="2573"/>
                        <a:pt x="1016" y="2588"/>
                      </a:cubicBezTo>
                      <a:cubicBezTo>
                        <a:pt x="1019" y="2589"/>
                        <a:pt x="1022" y="2590"/>
                        <a:pt x="1025" y="2590"/>
                      </a:cubicBezTo>
                      <a:cubicBezTo>
                        <a:pt x="1032" y="2590"/>
                        <a:pt x="1037" y="2588"/>
                        <a:pt x="1040" y="2588"/>
                      </a:cubicBezTo>
                      <a:cubicBezTo>
                        <a:pt x="1065" y="2544"/>
                        <a:pt x="1089" y="2500"/>
                        <a:pt x="1118" y="2456"/>
                      </a:cubicBezTo>
                      <a:cubicBezTo>
                        <a:pt x="1201" y="2153"/>
                        <a:pt x="1172" y="1451"/>
                        <a:pt x="1172" y="1450"/>
                      </a:cubicBezTo>
                      <a:lnTo>
                        <a:pt x="1172" y="1450"/>
                      </a:lnTo>
                      <a:cubicBezTo>
                        <a:pt x="1172" y="1451"/>
                        <a:pt x="1197" y="1690"/>
                        <a:pt x="1245" y="1953"/>
                      </a:cubicBezTo>
                      <a:cubicBezTo>
                        <a:pt x="1309" y="1782"/>
                        <a:pt x="1397" y="1626"/>
                        <a:pt x="1504" y="1480"/>
                      </a:cubicBezTo>
                      <a:cubicBezTo>
                        <a:pt x="1499" y="1446"/>
                        <a:pt x="1494" y="1427"/>
                        <a:pt x="1494" y="1426"/>
                      </a:cubicBezTo>
                      <a:lnTo>
                        <a:pt x="1494" y="1426"/>
                      </a:lnTo>
                      <a:cubicBezTo>
                        <a:pt x="1494" y="1427"/>
                        <a:pt x="1499" y="1446"/>
                        <a:pt x="1509" y="1475"/>
                      </a:cubicBezTo>
                      <a:cubicBezTo>
                        <a:pt x="1665" y="1265"/>
                        <a:pt x="1860" y="1070"/>
                        <a:pt x="2056" y="889"/>
                      </a:cubicBezTo>
                      <a:cubicBezTo>
                        <a:pt x="1953" y="425"/>
                        <a:pt x="1836" y="1"/>
                        <a:pt x="18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49"/>
                <p:cNvSpPr/>
                <p:nvPr/>
              </p:nvSpPr>
              <p:spPr>
                <a:xfrm flipH="1">
                  <a:off x="5938079" y="2500864"/>
                  <a:ext cx="148635" cy="18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1644" extrusionOk="0">
                      <a:moveTo>
                        <a:pt x="807" y="1"/>
                      </a:moveTo>
                      <a:cubicBezTo>
                        <a:pt x="797" y="1"/>
                        <a:pt x="787" y="1"/>
                        <a:pt x="776" y="3"/>
                      </a:cubicBezTo>
                      <a:cubicBezTo>
                        <a:pt x="635" y="17"/>
                        <a:pt x="532" y="134"/>
                        <a:pt x="459" y="256"/>
                      </a:cubicBezTo>
                      <a:cubicBezTo>
                        <a:pt x="278" y="539"/>
                        <a:pt x="0" y="1125"/>
                        <a:pt x="176" y="1462"/>
                      </a:cubicBezTo>
                      <a:cubicBezTo>
                        <a:pt x="239" y="1585"/>
                        <a:pt x="385" y="1644"/>
                        <a:pt x="523" y="1644"/>
                      </a:cubicBezTo>
                      <a:cubicBezTo>
                        <a:pt x="715" y="1644"/>
                        <a:pt x="894" y="1529"/>
                        <a:pt x="820" y="1311"/>
                      </a:cubicBezTo>
                      <a:lnTo>
                        <a:pt x="820" y="1311"/>
                      </a:lnTo>
                      <a:cubicBezTo>
                        <a:pt x="855" y="1336"/>
                        <a:pt x="897" y="1347"/>
                        <a:pt x="940" y="1347"/>
                      </a:cubicBezTo>
                      <a:cubicBezTo>
                        <a:pt x="1005" y="1347"/>
                        <a:pt x="1073" y="1321"/>
                        <a:pt x="1123" y="1277"/>
                      </a:cubicBezTo>
                      <a:cubicBezTo>
                        <a:pt x="1206" y="1203"/>
                        <a:pt x="1245" y="1096"/>
                        <a:pt x="1269" y="989"/>
                      </a:cubicBezTo>
                      <a:cubicBezTo>
                        <a:pt x="1318" y="745"/>
                        <a:pt x="1279" y="486"/>
                        <a:pt x="1162" y="271"/>
                      </a:cubicBezTo>
                      <a:cubicBezTo>
                        <a:pt x="1089" y="134"/>
                        <a:pt x="960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49"/>
                <p:cNvSpPr/>
                <p:nvPr/>
              </p:nvSpPr>
              <p:spPr>
                <a:xfrm flipH="1">
                  <a:off x="5414419" y="2719973"/>
                  <a:ext cx="709142" cy="96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8534" extrusionOk="0">
                      <a:moveTo>
                        <a:pt x="3561" y="0"/>
                      </a:moveTo>
                      <a:cubicBezTo>
                        <a:pt x="2769" y="0"/>
                        <a:pt x="1958" y="356"/>
                        <a:pt x="1318" y="935"/>
                      </a:cubicBezTo>
                      <a:cubicBezTo>
                        <a:pt x="0" y="2126"/>
                        <a:pt x="1426" y="3385"/>
                        <a:pt x="1709" y="4650"/>
                      </a:cubicBezTo>
                      <a:cubicBezTo>
                        <a:pt x="1889" y="5436"/>
                        <a:pt x="1465" y="6270"/>
                        <a:pt x="1689" y="7046"/>
                      </a:cubicBezTo>
                      <a:cubicBezTo>
                        <a:pt x="1909" y="7818"/>
                        <a:pt x="2719" y="8282"/>
                        <a:pt x="3510" y="8447"/>
                      </a:cubicBezTo>
                      <a:cubicBezTo>
                        <a:pt x="3755" y="8502"/>
                        <a:pt x="4009" y="8533"/>
                        <a:pt x="4262" y="8533"/>
                      </a:cubicBezTo>
                      <a:cubicBezTo>
                        <a:pt x="4603" y="8533"/>
                        <a:pt x="4942" y="8475"/>
                        <a:pt x="5253" y="8335"/>
                      </a:cubicBezTo>
                      <a:cubicBezTo>
                        <a:pt x="5795" y="8096"/>
                        <a:pt x="6234" y="7574"/>
                        <a:pt x="6263" y="6983"/>
                      </a:cubicBezTo>
                      <a:cubicBezTo>
                        <a:pt x="6293" y="6402"/>
                        <a:pt x="5941" y="5870"/>
                        <a:pt x="5878" y="5294"/>
                      </a:cubicBezTo>
                      <a:cubicBezTo>
                        <a:pt x="5809" y="4689"/>
                        <a:pt x="6048" y="4098"/>
                        <a:pt x="6146" y="3502"/>
                      </a:cubicBezTo>
                      <a:cubicBezTo>
                        <a:pt x="6293" y="2565"/>
                        <a:pt x="6053" y="1555"/>
                        <a:pt x="5419" y="847"/>
                      </a:cubicBezTo>
                      <a:cubicBezTo>
                        <a:pt x="4890" y="256"/>
                        <a:pt x="4232" y="0"/>
                        <a:pt x="3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49"/>
                <p:cNvSpPr/>
                <p:nvPr/>
              </p:nvSpPr>
              <p:spPr>
                <a:xfrm flipH="1">
                  <a:off x="6169191" y="2298557"/>
                  <a:ext cx="328484" cy="23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2041" fill="none" extrusionOk="0">
                      <a:moveTo>
                        <a:pt x="1" y="0"/>
                      </a:moveTo>
                      <a:cubicBezTo>
                        <a:pt x="123" y="635"/>
                        <a:pt x="508" y="1216"/>
                        <a:pt x="1055" y="1567"/>
                      </a:cubicBezTo>
                      <a:cubicBezTo>
                        <a:pt x="1597" y="1923"/>
                        <a:pt x="2285" y="2041"/>
                        <a:pt x="2915" y="188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9"/>
                <p:cNvSpPr/>
                <p:nvPr/>
              </p:nvSpPr>
              <p:spPr>
                <a:xfrm flipH="1">
                  <a:off x="7310572" y="3901561"/>
                  <a:ext cx="432495" cy="10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3" fill="none" extrusionOk="0">
                      <a:moveTo>
                        <a:pt x="3838" y="0"/>
                      </a:moveTo>
                      <a:cubicBezTo>
                        <a:pt x="3647" y="30"/>
                        <a:pt x="3486" y="186"/>
                        <a:pt x="3442" y="371"/>
                      </a:cubicBezTo>
                      <a:cubicBezTo>
                        <a:pt x="3130" y="215"/>
                        <a:pt x="2788" y="113"/>
                        <a:pt x="2441" y="64"/>
                      </a:cubicBezTo>
                      <a:cubicBezTo>
                        <a:pt x="2232" y="34"/>
                        <a:pt x="2002" y="34"/>
                        <a:pt x="1826" y="152"/>
                      </a:cubicBezTo>
                      <a:cubicBezTo>
                        <a:pt x="1743" y="205"/>
                        <a:pt x="1685" y="283"/>
                        <a:pt x="1612" y="352"/>
                      </a:cubicBezTo>
                      <a:cubicBezTo>
                        <a:pt x="1402" y="552"/>
                        <a:pt x="1109" y="659"/>
                        <a:pt x="816" y="645"/>
                      </a:cubicBezTo>
                      <a:cubicBezTo>
                        <a:pt x="655" y="640"/>
                        <a:pt x="494" y="591"/>
                        <a:pt x="333" y="615"/>
                      </a:cubicBezTo>
                      <a:cubicBezTo>
                        <a:pt x="172" y="640"/>
                        <a:pt x="1" y="762"/>
                        <a:pt x="10" y="923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9"/>
                <p:cNvSpPr/>
                <p:nvPr/>
              </p:nvSpPr>
              <p:spPr>
                <a:xfrm flipH="1">
                  <a:off x="5203141" y="3859160"/>
                  <a:ext cx="474865" cy="118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" h="1050" fill="none" extrusionOk="0">
                      <a:moveTo>
                        <a:pt x="0" y="108"/>
                      </a:moveTo>
                      <a:cubicBezTo>
                        <a:pt x="488" y="0"/>
                        <a:pt x="1025" y="279"/>
                        <a:pt x="1221" y="737"/>
                      </a:cubicBezTo>
                      <a:cubicBezTo>
                        <a:pt x="1304" y="591"/>
                        <a:pt x="1431" y="464"/>
                        <a:pt x="1587" y="410"/>
                      </a:cubicBezTo>
                      <a:cubicBezTo>
                        <a:pt x="1748" y="352"/>
                        <a:pt x="1938" y="376"/>
                        <a:pt x="2060" y="489"/>
                      </a:cubicBezTo>
                      <a:cubicBezTo>
                        <a:pt x="2124" y="552"/>
                        <a:pt x="2173" y="630"/>
                        <a:pt x="2246" y="679"/>
                      </a:cubicBezTo>
                      <a:cubicBezTo>
                        <a:pt x="2441" y="816"/>
                        <a:pt x="2695" y="664"/>
                        <a:pt x="2915" y="586"/>
                      </a:cubicBezTo>
                      <a:cubicBezTo>
                        <a:pt x="3383" y="420"/>
                        <a:pt x="3954" y="620"/>
                        <a:pt x="4213" y="1050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9"/>
                <p:cNvSpPr/>
                <p:nvPr/>
              </p:nvSpPr>
              <p:spPr>
                <a:xfrm flipH="1">
                  <a:off x="6163670" y="1131742"/>
                  <a:ext cx="289945" cy="154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371" extrusionOk="0">
                      <a:moveTo>
                        <a:pt x="2010" y="1"/>
                      </a:moveTo>
                      <a:cubicBezTo>
                        <a:pt x="1903" y="1"/>
                        <a:pt x="1793" y="30"/>
                        <a:pt x="1694" y="81"/>
                      </a:cubicBezTo>
                      <a:cubicBezTo>
                        <a:pt x="1528" y="164"/>
                        <a:pt x="1391" y="301"/>
                        <a:pt x="1269" y="442"/>
                      </a:cubicBezTo>
                      <a:cubicBezTo>
                        <a:pt x="1235" y="486"/>
                        <a:pt x="1201" y="525"/>
                        <a:pt x="1152" y="550"/>
                      </a:cubicBezTo>
                      <a:cubicBezTo>
                        <a:pt x="1128" y="561"/>
                        <a:pt x="1101" y="564"/>
                        <a:pt x="1073" y="564"/>
                      </a:cubicBezTo>
                      <a:cubicBezTo>
                        <a:pt x="1050" y="564"/>
                        <a:pt x="1028" y="562"/>
                        <a:pt x="1006" y="560"/>
                      </a:cubicBezTo>
                      <a:cubicBezTo>
                        <a:pt x="912" y="547"/>
                        <a:pt x="801" y="522"/>
                        <a:pt x="695" y="522"/>
                      </a:cubicBezTo>
                      <a:cubicBezTo>
                        <a:pt x="587" y="522"/>
                        <a:pt x="484" y="549"/>
                        <a:pt x="410" y="643"/>
                      </a:cubicBezTo>
                      <a:cubicBezTo>
                        <a:pt x="366" y="682"/>
                        <a:pt x="342" y="730"/>
                        <a:pt x="337" y="784"/>
                      </a:cubicBezTo>
                      <a:cubicBezTo>
                        <a:pt x="254" y="794"/>
                        <a:pt x="195" y="784"/>
                        <a:pt x="127" y="833"/>
                      </a:cubicBezTo>
                      <a:cubicBezTo>
                        <a:pt x="20" y="916"/>
                        <a:pt x="0" y="1092"/>
                        <a:pt x="73" y="1204"/>
                      </a:cubicBezTo>
                      <a:cubicBezTo>
                        <a:pt x="141" y="1313"/>
                        <a:pt x="272" y="1371"/>
                        <a:pt x="400" y="1371"/>
                      </a:cubicBezTo>
                      <a:cubicBezTo>
                        <a:pt x="410" y="1371"/>
                        <a:pt x="420" y="1371"/>
                        <a:pt x="430" y="1370"/>
                      </a:cubicBezTo>
                      <a:lnTo>
                        <a:pt x="459" y="1009"/>
                      </a:lnTo>
                      <a:cubicBezTo>
                        <a:pt x="508" y="1096"/>
                        <a:pt x="586" y="1170"/>
                        <a:pt x="674" y="1204"/>
                      </a:cubicBezTo>
                      <a:cubicBezTo>
                        <a:pt x="727" y="1226"/>
                        <a:pt x="783" y="1237"/>
                        <a:pt x="840" y="1237"/>
                      </a:cubicBezTo>
                      <a:cubicBezTo>
                        <a:pt x="882" y="1237"/>
                        <a:pt x="925" y="1231"/>
                        <a:pt x="967" y="1219"/>
                      </a:cubicBezTo>
                      <a:cubicBezTo>
                        <a:pt x="1030" y="1199"/>
                        <a:pt x="1089" y="1165"/>
                        <a:pt x="1142" y="1126"/>
                      </a:cubicBezTo>
                      <a:cubicBezTo>
                        <a:pt x="1305" y="1233"/>
                        <a:pt x="1501" y="1291"/>
                        <a:pt x="1695" y="1291"/>
                      </a:cubicBezTo>
                      <a:cubicBezTo>
                        <a:pt x="1827" y="1291"/>
                        <a:pt x="1959" y="1264"/>
                        <a:pt x="2080" y="1209"/>
                      </a:cubicBezTo>
                      <a:cubicBezTo>
                        <a:pt x="2299" y="1106"/>
                        <a:pt x="2485" y="906"/>
                        <a:pt x="2529" y="667"/>
                      </a:cubicBezTo>
                      <a:cubicBezTo>
                        <a:pt x="2573" y="428"/>
                        <a:pt x="2460" y="154"/>
                        <a:pt x="2236" y="52"/>
                      </a:cubicBezTo>
                      <a:cubicBezTo>
                        <a:pt x="2166" y="17"/>
                        <a:pt x="2089" y="1"/>
                        <a:pt x="20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9"/>
                <p:cNvSpPr/>
                <p:nvPr/>
              </p:nvSpPr>
              <p:spPr>
                <a:xfrm flipH="1">
                  <a:off x="6512412" y="2650169"/>
                  <a:ext cx="1015540" cy="10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9067" extrusionOk="0">
                      <a:moveTo>
                        <a:pt x="6794" y="0"/>
                      </a:moveTo>
                      <a:cubicBezTo>
                        <a:pt x="6724" y="0"/>
                        <a:pt x="6655" y="5"/>
                        <a:pt x="6586" y="16"/>
                      </a:cubicBezTo>
                      <a:cubicBezTo>
                        <a:pt x="5653" y="158"/>
                        <a:pt x="5204" y="1173"/>
                        <a:pt x="4365" y="1573"/>
                      </a:cubicBezTo>
                      <a:cubicBezTo>
                        <a:pt x="3671" y="1900"/>
                        <a:pt x="2729" y="1808"/>
                        <a:pt x="2226" y="2354"/>
                      </a:cubicBezTo>
                      <a:cubicBezTo>
                        <a:pt x="1694" y="2940"/>
                        <a:pt x="2021" y="3858"/>
                        <a:pt x="1680" y="4556"/>
                      </a:cubicBezTo>
                      <a:cubicBezTo>
                        <a:pt x="1411" y="5093"/>
                        <a:pt x="786" y="5405"/>
                        <a:pt x="420" y="5893"/>
                      </a:cubicBezTo>
                      <a:cubicBezTo>
                        <a:pt x="108" y="6313"/>
                        <a:pt x="0" y="6836"/>
                        <a:pt x="5" y="7338"/>
                      </a:cubicBezTo>
                      <a:cubicBezTo>
                        <a:pt x="10" y="7656"/>
                        <a:pt x="54" y="7983"/>
                        <a:pt x="215" y="8261"/>
                      </a:cubicBezTo>
                      <a:cubicBezTo>
                        <a:pt x="525" y="8793"/>
                        <a:pt x="1209" y="9067"/>
                        <a:pt x="1862" y="9067"/>
                      </a:cubicBezTo>
                      <a:cubicBezTo>
                        <a:pt x="1868" y="9067"/>
                        <a:pt x="1874" y="9067"/>
                        <a:pt x="1880" y="9066"/>
                      </a:cubicBezTo>
                      <a:cubicBezTo>
                        <a:pt x="2539" y="9057"/>
                        <a:pt x="3169" y="8813"/>
                        <a:pt x="3749" y="8520"/>
                      </a:cubicBezTo>
                      <a:cubicBezTo>
                        <a:pt x="4365" y="8212"/>
                        <a:pt x="4970" y="7822"/>
                        <a:pt x="5282" y="7246"/>
                      </a:cubicBezTo>
                      <a:cubicBezTo>
                        <a:pt x="5595" y="6679"/>
                        <a:pt x="5590" y="5976"/>
                        <a:pt x="6005" y="5469"/>
                      </a:cubicBezTo>
                      <a:cubicBezTo>
                        <a:pt x="6478" y="4883"/>
                        <a:pt x="7362" y="4712"/>
                        <a:pt x="7938" y="4209"/>
                      </a:cubicBezTo>
                      <a:cubicBezTo>
                        <a:pt x="8748" y="3506"/>
                        <a:pt x="9012" y="2471"/>
                        <a:pt x="8626" y="1534"/>
                      </a:cubicBezTo>
                      <a:cubicBezTo>
                        <a:pt x="8455" y="1124"/>
                        <a:pt x="8231" y="729"/>
                        <a:pt x="7884" y="426"/>
                      </a:cubicBezTo>
                      <a:cubicBezTo>
                        <a:pt x="7589" y="172"/>
                        <a:pt x="7194" y="0"/>
                        <a:pt x="67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9"/>
                <p:cNvSpPr/>
                <p:nvPr/>
              </p:nvSpPr>
              <p:spPr>
                <a:xfrm flipH="1">
                  <a:off x="6627918" y="2546761"/>
                  <a:ext cx="850565" cy="1093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8" h="9696" fill="none" extrusionOk="0">
                      <a:moveTo>
                        <a:pt x="7548" y="1"/>
                      </a:moveTo>
                      <a:cubicBezTo>
                        <a:pt x="6796" y="904"/>
                        <a:pt x="6894" y="2398"/>
                        <a:pt x="5937" y="3086"/>
                      </a:cubicBezTo>
                      <a:cubicBezTo>
                        <a:pt x="5229" y="3598"/>
                        <a:pt x="4116" y="3506"/>
                        <a:pt x="3628" y="4228"/>
                      </a:cubicBezTo>
                      <a:cubicBezTo>
                        <a:pt x="3457" y="4482"/>
                        <a:pt x="3398" y="4785"/>
                        <a:pt x="3281" y="5063"/>
                      </a:cubicBezTo>
                      <a:cubicBezTo>
                        <a:pt x="3013" y="5678"/>
                        <a:pt x="2466" y="6112"/>
                        <a:pt x="1924" y="6498"/>
                      </a:cubicBezTo>
                      <a:cubicBezTo>
                        <a:pt x="1377" y="6889"/>
                        <a:pt x="806" y="7269"/>
                        <a:pt x="445" y="7831"/>
                      </a:cubicBezTo>
                      <a:cubicBezTo>
                        <a:pt x="84" y="8392"/>
                        <a:pt x="1" y="9198"/>
                        <a:pt x="450" y="9695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9"/>
                <p:cNvSpPr/>
                <p:nvPr/>
              </p:nvSpPr>
              <p:spPr>
                <a:xfrm flipH="1">
                  <a:off x="5484290" y="2626601"/>
                  <a:ext cx="458864" cy="1030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2" h="9139" fill="none" extrusionOk="0">
                      <a:moveTo>
                        <a:pt x="0" y="0"/>
                      </a:moveTo>
                      <a:cubicBezTo>
                        <a:pt x="425" y="293"/>
                        <a:pt x="796" y="674"/>
                        <a:pt x="1074" y="1109"/>
                      </a:cubicBezTo>
                      <a:cubicBezTo>
                        <a:pt x="1240" y="1362"/>
                        <a:pt x="1387" y="1650"/>
                        <a:pt x="1660" y="1787"/>
                      </a:cubicBezTo>
                      <a:cubicBezTo>
                        <a:pt x="1811" y="1865"/>
                        <a:pt x="1987" y="1885"/>
                        <a:pt x="2153" y="1929"/>
                      </a:cubicBezTo>
                      <a:cubicBezTo>
                        <a:pt x="3027" y="2168"/>
                        <a:pt x="3505" y="3125"/>
                        <a:pt x="3637" y="4023"/>
                      </a:cubicBezTo>
                      <a:cubicBezTo>
                        <a:pt x="3769" y="4921"/>
                        <a:pt x="3657" y="5844"/>
                        <a:pt x="3857" y="6727"/>
                      </a:cubicBezTo>
                      <a:cubicBezTo>
                        <a:pt x="3935" y="7049"/>
                        <a:pt x="4047" y="7367"/>
                        <a:pt x="4057" y="7699"/>
                      </a:cubicBezTo>
                      <a:cubicBezTo>
                        <a:pt x="4072" y="8206"/>
                        <a:pt x="3823" y="8685"/>
                        <a:pt x="3583" y="913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49"/>
              <p:cNvSpPr/>
              <p:nvPr/>
            </p:nvSpPr>
            <p:spPr>
              <a:xfrm>
                <a:off x="3005773" y="1314328"/>
                <a:ext cx="20825" cy="40976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8" extrusionOk="0">
                    <a:moveTo>
                      <a:pt x="29" y="1"/>
                    </a:moveTo>
                    <a:cubicBezTo>
                      <a:pt x="20" y="1"/>
                      <a:pt x="15" y="6"/>
                      <a:pt x="10" y="16"/>
                    </a:cubicBezTo>
                    <a:lnTo>
                      <a:pt x="0" y="347"/>
                    </a:lnTo>
                    <a:cubicBezTo>
                      <a:pt x="0" y="357"/>
                      <a:pt x="5" y="362"/>
                      <a:pt x="10" y="367"/>
                    </a:cubicBezTo>
                    <a:lnTo>
                      <a:pt x="25" y="367"/>
                    </a:lnTo>
                    <a:lnTo>
                      <a:pt x="234" y="269"/>
                    </a:lnTo>
                    <a:lnTo>
                      <a:pt x="122" y="543"/>
                    </a:lnTo>
                    <a:cubicBezTo>
                      <a:pt x="117" y="553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2" y="567"/>
                      <a:pt x="151" y="567"/>
                      <a:pt x="151" y="557"/>
                    </a:cubicBezTo>
                    <a:lnTo>
                      <a:pt x="283" y="240"/>
                    </a:lnTo>
                    <a:cubicBezTo>
                      <a:pt x="288" y="230"/>
                      <a:pt x="283" y="225"/>
                      <a:pt x="278" y="221"/>
                    </a:cubicBezTo>
                    <a:cubicBezTo>
                      <a:pt x="275" y="217"/>
                      <a:pt x="269" y="214"/>
                      <a:pt x="264" y="214"/>
                    </a:cubicBezTo>
                    <a:cubicBezTo>
                      <a:pt x="262" y="214"/>
                      <a:pt x="260" y="214"/>
                      <a:pt x="259" y="216"/>
                    </a:cubicBezTo>
                    <a:lnTo>
                      <a:pt x="39" y="323"/>
                    </a:lnTo>
                    <a:lnTo>
                      <a:pt x="49" y="20"/>
                    </a:lnTo>
                    <a:cubicBezTo>
                      <a:pt x="49" y="11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0"/>
          <p:cNvSpPr txBox="1">
            <a:spLocks noGrp="1"/>
          </p:cNvSpPr>
          <p:nvPr>
            <p:ph type="title" idx="2"/>
          </p:nvPr>
        </p:nvSpPr>
        <p:spPr>
          <a:xfrm>
            <a:off x="1064825" y="854525"/>
            <a:ext cx="3665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Garden Light Control</a:t>
            </a:r>
            <a:endParaRPr dirty="0"/>
          </a:p>
        </p:txBody>
      </p:sp>
      <p:sp>
        <p:nvSpPr>
          <p:cNvPr id="826" name="Google Shape;826;p50"/>
          <p:cNvSpPr txBox="1">
            <a:spLocks noGrp="1"/>
          </p:cNvSpPr>
          <p:nvPr>
            <p:ph type="title"/>
          </p:nvPr>
        </p:nvSpPr>
        <p:spPr>
          <a:xfrm>
            <a:off x="675750" y="1639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Requirement</a:t>
            </a:r>
            <a:endParaRPr dirty="0"/>
          </a:p>
        </p:txBody>
      </p:sp>
      <p:sp>
        <p:nvSpPr>
          <p:cNvPr id="827" name="Google Shape;827;p50"/>
          <p:cNvSpPr txBox="1">
            <a:spLocks noGrp="1"/>
          </p:cNvSpPr>
          <p:nvPr>
            <p:ph type="title" idx="3"/>
          </p:nvPr>
        </p:nvSpPr>
        <p:spPr>
          <a:xfrm>
            <a:off x="1064825" y="1823846"/>
            <a:ext cx="327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System</a:t>
            </a:r>
            <a:endParaRPr dirty="0"/>
          </a:p>
        </p:txBody>
      </p:sp>
      <p:sp>
        <p:nvSpPr>
          <p:cNvPr id="828" name="Google Shape;828;p50"/>
          <p:cNvSpPr txBox="1">
            <a:spLocks noGrp="1"/>
          </p:cNvSpPr>
          <p:nvPr>
            <p:ph type="subTitle" idx="1"/>
          </p:nvPr>
        </p:nvSpPr>
        <p:spPr>
          <a:xfrm>
            <a:off x="1064825" y="2185925"/>
            <a:ext cx="42225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Remotely switch ON/OFF the heater &amp; cooler, and turn OFF the heater automatically if indoor temperature is exceeds </a:t>
            </a:r>
            <a:r>
              <a:rPr lang="en" sz="1100" dirty="0">
                <a:solidFill>
                  <a:srgbClr val="000000"/>
                </a:solidFill>
              </a:rPr>
              <a:t>35°C </a:t>
            </a:r>
            <a:endParaRPr dirty="0"/>
          </a:p>
        </p:txBody>
      </p:sp>
      <p:sp>
        <p:nvSpPr>
          <p:cNvPr id="829" name="Google Shape;829;p50"/>
          <p:cNvSpPr txBox="1">
            <a:spLocks noGrp="1"/>
          </p:cNvSpPr>
          <p:nvPr>
            <p:ph type="subTitle" idx="4"/>
          </p:nvPr>
        </p:nvSpPr>
        <p:spPr>
          <a:xfrm>
            <a:off x="1064825" y="1216625"/>
            <a:ext cx="42225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the garden Lights  based on the Sunlight intensity. Brighter the lights in less Sunlight.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0" name="Google Shape;830;p50"/>
          <p:cNvGrpSpPr/>
          <p:nvPr/>
        </p:nvGrpSpPr>
        <p:grpSpPr>
          <a:xfrm>
            <a:off x="4672321" y="1256150"/>
            <a:ext cx="3524279" cy="4465696"/>
            <a:chOff x="4672321" y="1256150"/>
            <a:chExt cx="3524279" cy="4465696"/>
          </a:xfrm>
        </p:grpSpPr>
        <p:sp>
          <p:nvSpPr>
            <p:cNvPr id="831" name="Google Shape;831;p50"/>
            <p:cNvSpPr/>
            <p:nvPr/>
          </p:nvSpPr>
          <p:spPr>
            <a:xfrm rot="-1799991">
              <a:off x="5003879" y="3110230"/>
              <a:ext cx="2748397" cy="2062689"/>
            </a:xfrm>
            <a:custGeom>
              <a:avLst/>
              <a:gdLst/>
              <a:ahLst/>
              <a:cxnLst/>
              <a:rect l="l" t="t" r="r" b="b"/>
              <a:pathLst>
                <a:path w="16112" h="12092" extrusionOk="0">
                  <a:moveTo>
                    <a:pt x="4468" y="0"/>
                  </a:moveTo>
                  <a:cubicBezTo>
                    <a:pt x="2886" y="0"/>
                    <a:pt x="1292" y="914"/>
                    <a:pt x="631" y="2449"/>
                  </a:cubicBezTo>
                  <a:cubicBezTo>
                    <a:pt x="1" y="3904"/>
                    <a:pt x="250" y="5681"/>
                    <a:pt x="1168" y="6970"/>
                  </a:cubicBezTo>
                  <a:cubicBezTo>
                    <a:pt x="2090" y="8263"/>
                    <a:pt x="3623" y="9069"/>
                    <a:pt x="5205" y="9201"/>
                  </a:cubicBezTo>
                  <a:cubicBezTo>
                    <a:pt x="5421" y="9219"/>
                    <a:pt x="5638" y="9226"/>
                    <a:pt x="5855" y="9226"/>
                  </a:cubicBezTo>
                  <a:cubicBezTo>
                    <a:pt x="6457" y="9226"/>
                    <a:pt x="7060" y="9173"/>
                    <a:pt x="7661" y="9173"/>
                  </a:cubicBezTo>
                  <a:cubicBezTo>
                    <a:pt x="7742" y="9173"/>
                    <a:pt x="7823" y="9174"/>
                    <a:pt x="7904" y="9176"/>
                  </a:cubicBezTo>
                  <a:cubicBezTo>
                    <a:pt x="8803" y="9201"/>
                    <a:pt x="9750" y="9401"/>
                    <a:pt x="10404" y="10016"/>
                  </a:cubicBezTo>
                  <a:cubicBezTo>
                    <a:pt x="11224" y="10777"/>
                    <a:pt x="12063" y="11676"/>
                    <a:pt x="13172" y="11998"/>
                  </a:cubicBezTo>
                  <a:cubicBezTo>
                    <a:pt x="13388" y="12061"/>
                    <a:pt x="13615" y="12091"/>
                    <a:pt x="13844" y="12091"/>
                  </a:cubicBezTo>
                  <a:cubicBezTo>
                    <a:pt x="14963" y="12091"/>
                    <a:pt x="16112" y="11360"/>
                    <a:pt x="16096" y="10128"/>
                  </a:cubicBezTo>
                  <a:cubicBezTo>
                    <a:pt x="16081" y="9015"/>
                    <a:pt x="14958" y="8190"/>
                    <a:pt x="14031" y="7800"/>
                  </a:cubicBezTo>
                  <a:cubicBezTo>
                    <a:pt x="13206" y="7453"/>
                    <a:pt x="12317" y="7292"/>
                    <a:pt x="11468" y="7009"/>
                  </a:cubicBezTo>
                  <a:cubicBezTo>
                    <a:pt x="10623" y="6726"/>
                    <a:pt x="9779" y="6296"/>
                    <a:pt x="9271" y="5559"/>
                  </a:cubicBezTo>
                  <a:cubicBezTo>
                    <a:pt x="8885" y="5007"/>
                    <a:pt x="8729" y="4329"/>
                    <a:pt x="8534" y="3684"/>
                  </a:cubicBezTo>
                  <a:cubicBezTo>
                    <a:pt x="8246" y="2747"/>
                    <a:pt x="7846" y="1815"/>
                    <a:pt x="7157" y="1107"/>
                  </a:cubicBezTo>
                  <a:cubicBezTo>
                    <a:pt x="6412" y="346"/>
                    <a:pt x="5442" y="0"/>
                    <a:pt x="4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2" name="Google Shape;832;p50"/>
            <p:cNvGrpSpPr/>
            <p:nvPr/>
          </p:nvGrpSpPr>
          <p:grpSpPr>
            <a:xfrm>
              <a:off x="5428657" y="1256150"/>
              <a:ext cx="2767943" cy="3109280"/>
              <a:chOff x="5428657" y="1256150"/>
              <a:chExt cx="2767943" cy="3109280"/>
            </a:xfrm>
          </p:grpSpPr>
          <p:grpSp>
            <p:nvGrpSpPr>
              <p:cNvPr id="833" name="Google Shape;833;p50"/>
              <p:cNvGrpSpPr/>
              <p:nvPr/>
            </p:nvGrpSpPr>
            <p:grpSpPr>
              <a:xfrm>
                <a:off x="5452547" y="1485431"/>
                <a:ext cx="1715664" cy="2879999"/>
                <a:chOff x="5452547" y="1485431"/>
                <a:chExt cx="1715664" cy="2879999"/>
              </a:xfrm>
            </p:grpSpPr>
            <p:sp>
              <p:nvSpPr>
                <p:cNvPr id="834" name="Google Shape;834;p50"/>
                <p:cNvSpPr/>
                <p:nvPr/>
              </p:nvSpPr>
              <p:spPr>
                <a:xfrm>
                  <a:off x="6176100" y="1490657"/>
                  <a:ext cx="470357" cy="44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0" h="4667" extrusionOk="0">
                      <a:moveTo>
                        <a:pt x="2916" y="0"/>
                      </a:moveTo>
                      <a:cubicBezTo>
                        <a:pt x="2889" y="0"/>
                        <a:pt x="2862" y="2"/>
                        <a:pt x="2836" y="5"/>
                      </a:cubicBezTo>
                      <a:cubicBezTo>
                        <a:pt x="2324" y="68"/>
                        <a:pt x="1816" y="190"/>
                        <a:pt x="1338" y="366"/>
                      </a:cubicBezTo>
                      <a:cubicBezTo>
                        <a:pt x="1025" y="478"/>
                        <a:pt x="713" y="620"/>
                        <a:pt x="518" y="869"/>
                      </a:cubicBezTo>
                      <a:cubicBezTo>
                        <a:pt x="127" y="1362"/>
                        <a:pt x="322" y="2050"/>
                        <a:pt x="381" y="2665"/>
                      </a:cubicBezTo>
                      <a:cubicBezTo>
                        <a:pt x="444" y="3354"/>
                        <a:pt x="313" y="4052"/>
                        <a:pt x="0" y="4667"/>
                      </a:cubicBezTo>
                      <a:cubicBezTo>
                        <a:pt x="1474" y="4218"/>
                        <a:pt x="3364" y="4354"/>
                        <a:pt x="4501" y="3236"/>
                      </a:cubicBezTo>
                      <a:cubicBezTo>
                        <a:pt x="4960" y="2778"/>
                        <a:pt x="4960" y="2236"/>
                        <a:pt x="4740" y="1669"/>
                      </a:cubicBezTo>
                      <a:cubicBezTo>
                        <a:pt x="4599" y="1294"/>
                        <a:pt x="4413" y="923"/>
                        <a:pt x="4135" y="620"/>
                      </a:cubicBezTo>
                      <a:cubicBezTo>
                        <a:pt x="3869" y="340"/>
                        <a:pt x="3332" y="0"/>
                        <a:pt x="29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0"/>
                <p:cNvSpPr/>
                <p:nvPr/>
              </p:nvSpPr>
              <p:spPr>
                <a:xfrm>
                  <a:off x="6170031" y="1485431"/>
                  <a:ext cx="485719" cy="45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781" extrusionOk="0">
                      <a:moveTo>
                        <a:pt x="2987" y="114"/>
                      </a:moveTo>
                      <a:cubicBezTo>
                        <a:pt x="3397" y="114"/>
                        <a:pt x="3916" y="461"/>
                        <a:pt x="4155" y="714"/>
                      </a:cubicBezTo>
                      <a:cubicBezTo>
                        <a:pt x="4453" y="1036"/>
                        <a:pt x="4628" y="1432"/>
                        <a:pt x="4750" y="1744"/>
                      </a:cubicBezTo>
                      <a:cubicBezTo>
                        <a:pt x="4990" y="2369"/>
                        <a:pt x="4916" y="2857"/>
                        <a:pt x="4521" y="3247"/>
                      </a:cubicBezTo>
                      <a:cubicBezTo>
                        <a:pt x="3764" y="3994"/>
                        <a:pt x="2646" y="4175"/>
                        <a:pt x="1568" y="4351"/>
                      </a:cubicBezTo>
                      <a:cubicBezTo>
                        <a:pt x="1099" y="4429"/>
                        <a:pt x="621" y="4507"/>
                        <a:pt x="176" y="4629"/>
                      </a:cubicBezTo>
                      <a:cubicBezTo>
                        <a:pt x="450" y="4029"/>
                        <a:pt x="567" y="3370"/>
                        <a:pt x="503" y="2715"/>
                      </a:cubicBezTo>
                      <a:cubicBezTo>
                        <a:pt x="494" y="2603"/>
                        <a:pt x="474" y="2481"/>
                        <a:pt x="460" y="2369"/>
                      </a:cubicBezTo>
                      <a:cubicBezTo>
                        <a:pt x="391" y="1861"/>
                        <a:pt x="323" y="1344"/>
                        <a:pt x="625" y="958"/>
                      </a:cubicBezTo>
                      <a:cubicBezTo>
                        <a:pt x="821" y="714"/>
                        <a:pt x="1138" y="577"/>
                        <a:pt x="1421" y="475"/>
                      </a:cubicBezTo>
                      <a:cubicBezTo>
                        <a:pt x="1900" y="299"/>
                        <a:pt x="2398" y="182"/>
                        <a:pt x="2910" y="118"/>
                      </a:cubicBezTo>
                      <a:cubicBezTo>
                        <a:pt x="2935" y="115"/>
                        <a:pt x="2961" y="114"/>
                        <a:pt x="2987" y="114"/>
                      </a:cubicBezTo>
                      <a:close/>
                      <a:moveTo>
                        <a:pt x="2989" y="0"/>
                      </a:moveTo>
                      <a:cubicBezTo>
                        <a:pt x="2957" y="0"/>
                        <a:pt x="2926" y="2"/>
                        <a:pt x="2895" y="6"/>
                      </a:cubicBezTo>
                      <a:cubicBezTo>
                        <a:pt x="2378" y="65"/>
                        <a:pt x="1865" y="187"/>
                        <a:pt x="1382" y="362"/>
                      </a:cubicBezTo>
                      <a:cubicBezTo>
                        <a:pt x="1079" y="470"/>
                        <a:pt x="748" y="621"/>
                        <a:pt x="533" y="885"/>
                      </a:cubicBezTo>
                      <a:cubicBezTo>
                        <a:pt x="201" y="1309"/>
                        <a:pt x="274" y="1856"/>
                        <a:pt x="342" y="2383"/>
                      </a:cubicBezTo>
                      <a:cubicBezTo>
                        <a:pt x="357" y="2496"/>
                        <a:pt x="377" y="2613"/>
                        <a:pt x="386" y="2725"/>
                      </a:cubicBezTo>
                      <a:cubicBezTo>
                        <a:pt x="450" y="3404"/>
                        <a:pt x="323" y="4087"/>
                        <a:pt x="10" y="4697"/>
                      </a:cubicBezTo>
                      <a:cubicBezTo>
                        <a:pt x="1" y="4717"/>
                        <a:pt x="6" y="4741"/>
                        <a:pt x="20" y="4761"/>
                      </a:cubicBezTo>
                      <a:cubicBezTo>
                        <a:pt x="30" y="4775"/>
                        <a:pt x="49" y="4780"/>
                        <a:pt x="64" y="4780"/>
                      </a:cubicBezTo>
                      <a:lnTo>
                        <a:pt x="84" y="4780"/>
                      </a:lnTo>
                      <a:cubicBezTo>
                        <a:pt x="552" y="4634"/>
                        <a:pt x="1079" y="4551"/>
                        <a:pt x="1587" y="4468"/>
                      </a:cubicBezTo>
                      <a:cubicBezTo>
                        <a:pt x="2686" y="4287"/>
                        <a:pt x="3818" y="4102"/>
                        <a:pt x="4604" y="3330"/>
                      </a:cubicBezTo>
                      <a:cubicBezTo>
                        <a:pt x="5034" y="2906"/>
                        <a:pt x="5121" y="2374"/>
                        <a:pt x="4858" y="1700"/>
                      </a:cubicBezTo>
                      <a:cubicBezTo>
                        <a:pt x="4736" y="1383"/>
                        <a:pt x="4555" y="973"/>
                        <a:pt x="4238" y="636"/>
                      </a:cubicBezTo>
                      <a:cubicBezTo>
                        <a:pt x="3987" y="367"/>
                        <a:pt x="3435" y="0"/>
                        <a:pt x="29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0"/>
                <p:cNvSpPr/>
                <p:nvPr/>
              </p:nvSpPr>
              <p:spPr>
                <a:xfrm>
                  <a:off x="6319103" y="1873333"/>
                  <a:ext cx="193643" cy="14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2" h="1573" extrusionOk="0">
                      <a:moveTo>
                        <a:pt x="699" y="0"/>
                      </a:moveTo>
                      <a:cubicBezTo>
                        <a:pt x="708" y="313"/>
                        <a:pt x="523" y="532"/>
                        <a:pt x="352" y="791"/>
                      </a:cubicBezTo>
                      <a:cubicBezTo>
                        <a:pt x="259" y="928"/>
                        <a:pt x="157" y="1069"/>
                        <a:pt x="1" y="1113"/>
                      </a:cubicBezTo>
                      <a:cubicBezTo>
                        <a:pt x="225" y="1411"/>
                        <a:pt x="616" y="1562"/>
                        <a:pt x="987" y="1572"/>
                      </a:cubicBezTo>
                      <a:cubicBezTo>
                        <a:pt x="999" y="1572"/>
                        <a:pt x="1011" y="1573"/>
                        <a:pt x="1023" y="1573"/>
                      </a:cubicBezTo>
                      <a:cubicBezTo>
                        <a:pt x="1391" y="1573"/>
                        <a:pt x="1810" y="1431"/>
                        <a:pt x="2041" y="1152"/>
                      </a:cubicBezTo>
                      <a:cubicBezTo>
                        <a:pt x="1641" y="933"/>
                        <a:pt x="1411" y="444"/>
                        <a:pt x="1494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0"/>
                <p:cNvSpPr/>
                <p:nvPr/>
              </p:nvSpPr>
              <p:spPr>
                <a:xfrm>
                  <a:off x="6316353" y="1539786"/>
                  <a:ext cx="198669" cy="34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" h="3613" extrusionOk="0">
                      <a:moveTo>
                        <a:pt x="1050" y="0"/>
                      </a:moveTo>
                      <a:cubicBezTo>
                        <a:pt x="474" y="0"/>
                        <a:pt x="0" y="474"/>
                        <a:pt x="0" y="1050"/>
                      </a:cubicBezTo>
                      <a:lnTo>
                        <a:pt x="0" y="2568"/>
                      </a:lnTo>
                      <a:cubicBezTo>
                        <a:pt x="0" y="3144"/>
                        <a:pt x="474" y="3613"/>
                        <a:pt x="1050" y="3613"/>
                      </a:cubicBezTo>
                      <a:cubicBezTo>
                        <a:pt x="1626" y="3613"/>
                        <a:pt x="2094" y="3144"/>
                        <a:pt x="2094" y="2568"/>
                      </a:cubicBezTo>
                      <a:lnTo>
                        <a:pt x="2094" y="1050"/>
                      </a:lnTo>
                      <a:cubicBezTo>
                        <a:pt x="2094" y="474"/>
                        <a:pt x="1626" y="0"/>
                        <a:pt x="1050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0"/>
                <p:cNvSpPr/>
                <p:nvPr/>
              </p:nvSpPr>
              <p:spPr>
                <a:xfrm>
                  <a:off x="6496436" y="1708650"/>
                  <a:ext cx="76433" cy="7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806" extrusionOk="0">
                      <a:moveTo>
                        <a:pt x="400" y="0"/>
                      </a:moveTo>
                      <a:cubicBezTo>
                        <a:pt x="181" y="0"/>
                        <a:pt x="0" y="181"/>
                        <a:pt x="0" y="401"/>
                      </a:cubicBezTo>
                      <a:cubicBezTo>
                        <a:pt x="0" y="625"/>
                        <a:pt x="181" y="806"/>
                        <a:pt x="400" y="806"/>
                      </a:cubicBezTo>
                      <a:cubicBezTo>
                        <a:pt x="625" y="806"/>
                        <a:pt x="806" y="625"/>
                        <a:pt x="806" y="401"/>
                      </a:cubicBezTo>
                      <a:cubicBezTo>
                        <a:pt x="806" y="181"/>
                        <a:pt x="625" y="0"/>
                        <a:pt x="40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0"/>
                <p:cNvSpPr/>
                <p:nvPr/>
              </p:nvSpPr>
              <p:spPr>
                <a:xfrm>
                  <a:off x="6326974" y="1713117"/>
                  <a:ext cx="5841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352" extrusionOk="0">
                      <a:moveTo>
                        <a:pt x="110" y="1"/>
                      </a:moveTo>
                      <a:cubicBezTo>
                        <a:pt x="102" y="1"/>
                        <a:pt x="95" y="1"/>
                        <a:pt x="88" y="2"/>
                      </a:cubicBezTo>
                      <a:cubicBezTo>
                        <a:pt x="49" y="2"/>
                        <a:pt x="25" y="12"/>
                        <a:pt x="15" y="31"/>
                      </a:cubicBezTo>
                      <a:cubicBezTo>
                        <a:pt x="1" y="56"/>
                        <a:pt x="10" y="85"/>
                        <a:pt x="40" y="119"/>
                      </a:cubicBezTo>
                      <a:cubicBezTo>
                        <a:pt x="64" y="153"/>
                        <a:pt x="103" y="188"/>
                        <a:pt x="152" y="222"/>
                      </a:cubicBezTo>
                      <a:cubicBezTo>
                        <a:pt x="186" y="241"/>
                        <a:pt x="220" y="261"/>
                        <a:pt x="254" y="280"/>
                      </a:cubicBezTo>
                      <a:cubicBezTo>
                        <a:pt x="289" y="295"/>
                        <a:pt x="318" y="310"/>
                        <a:pt x="347" y="319"/>
                      </a:cubicBezTo>
                      <a:cubicBezTo>
                        <a:pt x="362" y="319"/>
                        <a:pt x="372" y="324"/>
                        <a:pt x="381" y="329"/>
                      </a:cubicBezTo>
                      <a:cubicBezTo>
                        <a:pt x="430" y="345"/>
                        <a:pt x="474" y="352"/>
                        <a:pt x="510" y="352"/>
                      </a:cubicBezTo>
                      <a:cubicBezTo>
                        <a:pt x="554" y="352"/>
                        <a:pt x="585" y="341"/>
                        <a:pt x="596" y="319"/>
                      </a:cubicBezTo>
                      <a:cubicBezTo>
                        <a:pt x="616" y="280"/>
                        <a:pt x="572" y="217"/>
                        <a:pt x="489" y="153"/>
                      </a:cubicBezTo>
                      <a:cubicBezTo>
                        <a:pt x="479" y="144"/>
                        <a:pt x="464" y="134"/>
                        <a:pt x="450" y="124"/>
                      </a:cubicBezTo>
                      <a:cubicBezTo>
                        <a:pt x="420" y="109"/>
                        <a:pt x="391" y="90"/>
                        <a:pt x="357" y="70"/>
                      </a:cubicBezTo>
                      <a:cubicBezTo>
                        <a:pt x="308" y="51"/>
                        <a:pt x="264" y="31"/>
                        <a:pt x="220" y="22"/>
                      </a:cubicBezTo>
                      <a:cubicBezTo>
                        <a:pt x="180" y="10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0"/>
                <p:cNvSpPr/>
                <p:nvPr/>
              </p:nvSpPr>
              <p:spPr>
                <a:xfrm>
                  <a:off x="6418675" y="1712261"/>
                  <a:ext cx="57467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352" extrusionOk="0">
                      <a:moveTo>
                        <a:pt x="498" y="0"/>
                      </a:moveTo>
                      <a:cubicBezTo>
                        <a:pt x="467" y="0"/>
                        <a:pt x="430" y="9"/>
                        <a:pt x="386" y="21"/>
                      </a:cubicBezTo>
                      <a:cubicBezTo>
                        <a:pt x="381" y="21"/>
                        <a:pt x="371" y="26"/>
                        <a:pt x="361" y="26"/>
                      </a:cubicBezTo>
                      <a:cubicBezTo>
                        <a:pt x="327" y="40"/>
                        <a:pt x="288" y="55"/>
                        <a:pt x="254" y="70"/>
                      </a:cubicBezTo>
                      <a:cubicBezTo>
                        <a:pt x="220" y="89"/>
                        <a:pt x="186" y="109"/>
                        <a:pt x="161" y="123"/>
                      </a:cubicBezTo>
                      <a:cubicBezTo>
                        <a:pt x="147" y="133"/>
                        <a:pt x="132" y="143"/>
                        <a:pt x="117" y="153"/>
                      </a:cubicBezTo>
                      <a:cubicBezTo>
                        <a:pt x="98" y="172"/>
                        <a:pt x="73" y="192"/>
                        <a:pt x="59" y="206"/>
                      </a:cubicBezTo>
                      <a:cubicBezTo>
                        <a:pt x="20" y="250"/>
                        <a:pt x="0" y="289"/>
                        <a:pt x="15" y="319"/>
                      </a:cubicBezTo>
                      <a:cubicBezTo>
                        <a:pt x="26" y="341"/>
                        <a:pt x="56" y="352"/>
                        <a:pt x="101" y="352"/>
                      </a:cubicBezTo>
                      <a:cubicBezTo>
                        <a:pt x="116" y="352"/>
                        <a:pt x="133" y="350"/>
                        <a:pt x="151" y="348"/>
                      </a:cubicBezTo>
                      <a:cubicBezTo>
                        <a:pt x="176" y="343"/>
                        <a:pt x="200" y="338"/>
                        <a:pt x="229" y="328"/>
                      </a:cubicBezTo>
                      <a:cubicBezTo>
                        <a:pt x="239" y="323"/>
                        <a:pt x="249" y="319"/>
                        <a:pt x="259" y="319"/>
                      </a:cubicBezTo>
                      <a:cubicBezTo>
                        <a:pt x="288" y="309"/>
                        <a:pt x="322" y="294"/>
                        <a:pt x="356" y="280"/>
                      </a:cubicBezTo>
                      <a:cubicBezTo>
                        <a:pt x="381" y="265"/>
                        <a:pt x="405" y="250"/>
                        <a:pt x="425" y="241"/>
                      </a:cubicBezTo>
                      <a:cubicBezTo>
                        <a:pt x="435" y="231"/>
                        <a:pt x="444" y="226"/>
                        <a:pt x="454" y="221"/>
                      </a:cubicBezTo>
                      <a:cubicBezTo>
                        <a:pt x="508" y="187"/>
                        <a:pt x="547" y="153"/>
                        <a:pt x="571" y="118"/>
                      </a:cubicBezTo>
                      <a:cubicBezTo>
                        <a:pt x="596" y="84"/>
                        <a:pt x="605" y="55"/>
                        <a:pt x="596" y="31"/>
                      </a:cubicBezTo>
                      <a:cubicBezTo>
                        <a:pt x="586" y="11"/>
                        <a:pt x="557" y="1"/>
                        <a:pt x="518" y="1"/>
                      </a:cubicBezTo>
                      <a:cubicBezTo>
                        <a:pt x="511" y="0"/>
                        <a:pt x="505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0"/>
                <p:cNvSpPr/>
                <p:nvPr/>
              </p:nvSpPr>
              <p:spPr>
                <a:xfrm>
                  <a:off x="6351535" y="1716062"/>
                  <a:ext cx="33854" cy="3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32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5" y="108"/>
                        <a:pt x="54" y="201"/>
                        <a:pt x="103" y="288"/>
                      </a:cubicBezTo>
                      <a:cubicBezTo>
                        <a:pt x="108" y="293"/>
                        <a:pt x="113" y="293"/>
                        <a:pt x="122" y="298"/>
                      </a:cubicBezTo>
                      <a:cubicBezTo>
                        <a:pt x="172" y="312"/>
                        <a:pt x="218" y="319"/>
                        <a:pt x="254" y="319"/>
                      </a:cubicBezTo>
                      <a:cubicBezTo>
                        <a:pt x="297" y="319"/>
                        <a:pt x="327" y="309"/>
                        <a:pt x="337" y="288"/>
                      </a:cubicBezTo>
                      <a:cubicBezTo>
                        <a:pt x="357" y="249"/>
                        <a:pt x="313" y="186"/>
                        <a:pt x="230" y="122"/>
                      </a:cubicBezTo>
                      <a:cubicBezTo>
                        <a:pt x="220" y="113"/>
                        <a:pt x="205" y="103"/>
                        <a:pt x="191" y="93"/>
                      </a:cubicBezTo>
                      <a:cubicBezTo>
                        <a:pt x="161" y="78"/>
                        <a:pt x="132" y="59"/>
                        <a:pt x="98" y="39"/>
                      </a:cubicBezTo>
                      <a:cubicBezTo>
                        <a:pt x="64" y="25"/>
                        <a:pt x="34" y="1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0"/>
                <p:cNvSpPr/>
                <p:nvPr/>
              </p:nvSpPr>
              <p:spPr>
                <a:xfrm>
                  <a:off x="6429770" y="1712261"/>
                  <a:ext cx="46372" cy="28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300" extrusionOk="0">
                      <a:moveTo>
                        <a:pt x="381" y="0"/>
                      </a:moveTo>
                      <a:cubicBezTo>
                        <a:pt x="350" y="0"/>
                        <a:pt x="313" y="9"/>
                        <a:pt x="269" y="21"/>
                      </a:cubicBezTo>
                      <a:cubicBezTo>
                        <a:pt x="264" y="21"/>
                        <a:pt x="254" y="26"/>
                        <a:pt x="244" y="26"/>
                      </a:cubicBezTo>
                      <a:cubicBezTo>
                        <a:pt x="210" y="40"/>
                        <a:pt x="171" y="55"/>
                        <a:pt x="137" y="70"/>
                      </a:cubicBezTo>
                      <a:cubicBezTo>
                        <a:pt x="103" y="89"/>
                        <a:pt x="69" y="104"/>
                        <a:pt x="44" y="123"/>
                      </a:cubicBezTo>
                      <a:cubicBezTo>
                        <a:pt x="30" y="133"/>
                        <a:pt x="15" y="143"/>
                        <a:pt x="0" y="153"/>
                      </a:cubicBezTo>
                      <a:cubicBezTo>
                        <a:pt x="0" y="153"/>
                        <a:pt x="0" y="153"/>
                        <a:pt x="0" y="158"/>
                      </a:cubicBezTo>
                      <a:cubicBezTo>
                        <a:pt x="10" y="177"/>
                        <a:pt x="30" y="197"/>
                        <a:pt x="59" y="216"/>
                      </a:cubicBezTo>
                      <a:cubicBezTo>
                        <a:pt x="88" y="245"/>
                        <a:pt x="142" y="275"/>
                        <a:pt x="191" y="299"/>
                      </a:cubicBezTo>
                      <a:cubicBezTo>
                        <a:pt x="205" y="294"/>
                        <a:pt x="220" y="284"/>
                        <a:pt x="239" y="280"/>
                      </a:cubicBezTo>
                      <a:cubicBezTo>
                        <a:pt x="264" y="265"/>
                        <a:pt x="288" y="250"/>
                        <a:pt x="308" y="241"/>
                      </a:cubicBezTo>
                      <a:cubicBezTo>
                        <a:pt x="318" y="231"/>
                        <a:pt x="327" y="226"/>
                        <a:pt x="337" y="221"/>
                      </a:cubicBezTo>
                      <a:cubicBezTo>
                        <a:pt x="391" y="187"/>
                        <a:pt x="430" y="153"/>
                        <a:pt x="454" y="118"/>
                      </a:cubicBezTo>
                      <a:cubicBezTo>
                        <a:pt x="479" y="84"/>
                        <a:pt x="488" y="55"/>
                        <a:pt x="479" y="31"/>
                      </a:cubicBezTo>
                      <a:cubicBezTo>
                        <a:pt x="469" y="11"/>
                        <a:pt x="440" y="1"/>
                        <a:pt x="401" y="1"/>
                      </a:cubicBezTo>
                      <a:cubicBezTo>
                        <a:pt x="394" y="0"/>
                        <a:pt x="388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0"/>
                <p:cNvSpPr/>
                <p:nvPr/>
              </p:nvSpPr>
              <p:spPr>
                <a:xfrm>
                  <a:off x="6381596" y="1737729"/>
                  <a:ext cx="27406" cy="54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69" extrusionOk="0">
                      <a:moveTo>
                        <a:pt x="260" y="0"/>
                      </a:moveTo>
                      <a:cubicBezTo>
                        <a:pt x="258" y="0"/>
                        <a:pt x="256" y="1"/>
                        <a:pt x="254" y="2"/>
                      </a:cubicBezTo>
                      <a:cubicBezTo>
                        <a:pt x="245" y="2"/>
                        <a:pt x="240" y="7"/>
                        <a:pt x="240" y="16"/>
                      </a:cubicBezTo>
                      <a:lnTo>
                        <a:pt x="249" y="319"/>
                      </a:lnTo>
                      <a:lnTo>
                        <a:pt x="249" y="319"/>
                      </a:lnTo>
                      <a:lnTo>
                        <a:pt x="25" y="217"/>
                      </a:lnTo>
                      <a:cubicBezTo>
                        <a:pt x="23" y="214"/>
                        <a:pt x="19" y="213"/>
                        <a:pt x="15" y="213"/>
                      </a:cubicBezTo>
                      <a:cubicBezTo>
                        <a:pt x="12" y="213"/>
                        <a:pt x="8" y="214"/>
                        <a:pt x="5" y="217"/>
                      </a:cubicBezTo>
                      <a:cubicBezTo>
                        <a:pt x="1" y="221"/>
                        <a:pt x="1" y="231"/>
                        <a:pt x="5" y="236"/>
                      </a:cubicBezTo>
                      <a:lnTo>
                        <a:pt x="132" y="558"/>
                      </a:lnTo>
                      <a:cubicBezTo>
                        <a:pt x="137" y="563"/>
                        <a:pt x="142" y="568"/>
                        <a:pt x="152" y="568"/>
                      </a:cubicBezTo>
                      <a:lnTo>
                        <a:pt x="157" y="568"/>
                      </a:lnTo>
                      <a:cubicBezTo>
                        <a:pt x="167" y="563"/>
                        <a:pt x="171" y="553"/>
                        <a:pt x="167" y="544"/>
                      </a:cubicBezTo>
                      <a:lnTo>
                        <a:pt x="54" y="265"/>
                      </a:lnTo>
                      <a:lnTo>
                        <a:pt x="54" y="265"/>
                      </a:lnTo>
                      <a:lnTo>
                        <a:pt x="259" y="363"/>
                      </a:lnTo>
                      <a:cubicBezTo>
                        <a:pt x="262" y="365"/>
                        <a:pt x="265" y="367"/>
                        <a:pt x="269" y="367"/>
                      </a:cubicBezTo>
                      <a:cubicBezTo>
                        <a:pt x="273" y="367"/>
                        <a:pt x="276" y="365"/>
                        <a:pt x="279" y="363"/>
                      </a:cubicBezTo>
                      <a:cubicBezTo>
                        <a:pt x="284" y="358"/>
                        <a:pt x="289" y="353"/>
                        <a:pt x="289" y="348"/>
                      </a:cubicBezTo>
                      <a:lnTo>
                        <a:pt x="274" y="16"/>
                      </a:lnTo>
                      <a:cubicBezTo>
                        <a:pt x="274" y="8"/>
                        <a:pt x="2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0"/>
                <p:cNvSpPr/>
                <p:nvPr/>
              </p:nvSpPr>
              <p:spPr>
                <a:xfrm>
                  <a:off x="6519574" y="1732027"/>
                  <a:ext cx="35751" cy="2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297" extrusionOk="0">
                      <a:moveTo>
                        <a:pt x="354" y="0"/>
                      </a:moveTo>
                      <a:cubicBezTo>
                        <a:pt x="350" y="0"/>
                        <a:pt x="346" y="1"/>
                        <a:pt x="342" y="3"/>
                      </a:cubicBezTo>
                      <a:lnTo>
                        <a:pt x="10" y="267"/>
                      </a:lnTo>
                      <a:cubicBezTo>
                        <a:pt x="5" y="272"/>
                        <a:pt x="0" y="281"/>
                        <a:pt x="10" y="291"/>
                      </a:cubicBezTo>
                      <a:cubicBezTo>
                        <a:pt x="10" y="296"/>
                        <a:pt x="20" y="296"/>
                        <a:pt x="25" y="296"/>
                      </a:cubicBezTo>
                      <a:cubicBezTo>
                        <a:pt x="25" y="296"/>
                        <a:pt x="30" y="296"/>
                        <a:pt x="34" y="291"/>
                      </a:cubicBezTo>
                      <a:lnTo>
                        <a:pt x="366" y="33"/>
                      </a:lnTo>
                      <a:cubicBezTo>
                        <a:pt x="371" y="28"/>
                        <a:pt x="376" y="13"/>
                        <a:pt x="366" y="8"/>
                      </a:cubicBezTo>
                      <a:cubicBezTo>
                        <a:pt x="364" y="2"/>
                        <a:pt x="359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0"/>
                <p:cNvSpPr/>
                <p:nvPr/>
              </p:nvSpPr>
              <p:spPr>
                <a:xfrm>
                  <a:off x="6390890" y="1797406"/>
                  <a:ext cx="25035" cy="8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92" extrusionOk="0">
                      <a:moveTo>
                        <a:pt x="242" y="0"/>
                      </a:moveTo>
                      <a:cubicBezTo>
                        <a:pt x="237" y="0"/>
                        <a:pt x="232" y="3"/>
                        <a:pt x="230" y="8"/>
                      </a:cubicBezTo>
                      <a:cubicBezTo>
                        <a:pt x="202" y="39"/>
                        <a:pt x="159" y="56"/>
                        <a:pt x="117" y="56"/>
                      </a:cubicBezTo>
                      <a:cubicBezTo>
                        <a:pt x="86" y="56"/>
                        <a:pt x="54" y="47"/>
                        <a:pt x="29" y="28"/>
                      </a:cubicBezTo>
                      <a:cubicBezTo>
                        <a:pt x="27" y="26"/>
                        <a:pt x="24" y="25"/>
                        <a:pt x="20" y="25"/>
                      </a:cubicBezTo>
                      <a:cubicBezTo>
                        <a:pt x="14" y="25"/>
                        <a:pt x="8" y="27"/>
                        <a:pt x="5" y="33"/>
                      </a:cubicBezTo>
                      <a:cubicBezTo>
                        <a:pt x="0" y="38"/>
                        <a:pt x="0" y="52"/>
                        <a:pt x="10" y="57"/>
                      </a:cubicBezTo>
                      <a:cubicBezTo>
                        <a:pt x="39" y="77"/>
                        <a:pt x="78" y="91"/>
                        <a:pt x="117" y="91"/>
                      </a:cubicBezTo>
                      <a:cubicBezTo>
                        <a:pt x="166" y="91"/>
                        <a:pt x="220" y="67"/>
                        <a:pt x="254" y="28"/>
                      </a:cubicBezTo>
                      <a:cubicBezTo>
                        <a:pt x="264" y="23"/>
                        <a:pt x="259" y="13"/>
                        <a:pt x="254" y="4"/>
                      </a:cubicBezTo>
                      <a:cubicBezTo>
                        <a:pt x="250" y="1"/>
                        <a:pt x="246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0"/>
                <p:cNvSpPr/>
                <p:nvPr/>
              </p:nvSpPr>
              <p:spPr>
                <a:xfrm>
                  <a:off x="6264007" y="2505836"/>
                  <a:ext cx="552385" cy="470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953" extrusionOk="0">
                      <a:moveTo>
                        <a:pt x="3153" y="1"/>
                      </a:moveTo>
                      <a:cubicBezTo>
                        <a:pt x="2799" y="1"/>
                        <a:pt x="2392" y="218"/>
                        <a:pt x="2041" y="398"/>
                      </a:cubicBezTo>
                      <a:cubicBezTo>
                        <a:pt x="1607" y="618"/>
                        <a:pt x="1172" y="945"/>
                        <a:pt x="728" y="1194"/>
                      </a:cubicBezTo>
                      <a:cubicBezTo>
                        <a:pt x="767" y="1755"/>
                        <a:pt x="269" y="2961"/>
                        <a:pt x="1" y="3630"/>
                      </a:cubicBezTo>
                      <a:cubicBezTo>
                        <a:pt x="1636" y="4313"/>
                        <a:pt x="3735" y="4245"/>
                        <a:pt x="5365" y="4953"/>
                      </a:cubicBezTo>
                      <a:cubicBezTo>
                        <a:pt x="5824" y="2434"/>
                        <a:pt x="4912" y="1540"/>
                        <a:pt x="3642" y="208"/>
                      </a:cubicBezTo>
                      <a:cubicBezTo>
                        <a:pt x="3503" y="58"/>
                        <a:pt x="3335" y="1"/>
                        <a:pt x="31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0"/>
                <p:cNvSpPr/>
                <p:nvPr/>
              </p:nvSpPr>
              <p:spPr>
                <a:xfrm>
                  <a:off x="6538066" y="2715277"/>
                  <a:ext cx="273205" cy="1413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" h="14875" extrusionOk="0">
                      <a:moveTo>
                        <a:pt x="2285" y="0"/>
                      </a:moveTo>
                      <a:lnTo>
                        <a:pt x="1" y="2109"/>
                      </a:lnTo>
                      <a:lnTo>
                        <a:pt x="484" y="14855"/>
                      </a:lnTo>
                      <a:lnTo>
                        <a:pt x="1455" y="14874"/>
                      </a:lnTo>
                      <a:cubicBezTo>
                        <a:pt x="1533" y="14625"/>
                        <a:pt x="1592" y="14391"/>
                        <a:pt x="1699" y="14113"/>
                      </a:cubicBezTo>
                      <a:cubicBezTo>
                        <a:pt x="2056" y="13190"/>
                        <a:pt x="2485" y="11365"/>
                        <a:pt x="2446" y="10374"/>
                      </a:cubicBezTo>
                      <a:cubicBezTo>
                        <a:pt x="2388" y="9070"/>
                        <a:pt x="1782" y="8631"/>
                        <a:pt x="1738" y="7630"/>
                      </a:cubicBezTo>
                      <a:cubicBezTo>
                        <a:pt x="1665" y="5873"/>
                        <a:pt x="2695" y="4735"/>
                        <a:pt x="2734" y="2993"/>
                      </a:cubicBezTo>
                      <a:cubicBezTo>
                        <a:pt x="2759" y="1928"/>
                        <a:pt x="2881" y="884"/>
                        <a:pt x="2285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0"/>
                <p:cNvSpPr/>
                <p:nvPr/>
              </p:nvSpPr>
              <p:spPr>
                <a:xfrm>
                  <a:off x="6544989" y="2971281"/>
                  <a:ext cx="253291" cy="423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4453" extrusionOk="0">
                      <a:moveTo>
                        <a:pt x="2671" y="1"/>
                      </a:moveTo>
                      <a:cubicBezTo>
                        <a:pt x="2505" y="84"/>
                        <a:pt x="2344" y="167"/>
                        <a:pt x="2178" y="245"/>
                      </a:cubicBezTo>
                      <a:cubicBezTo>
                        <a:pt x="1631" y="518"/>
                        <a:pt x="1089" y="801"/>
                        <a:pt x="557" y="1104"/>
                      </a:cubicBezTo>
                      <a:cubicBezTo>
                        <a:pt x="372" y="1212"/>
                        <a:pt x="186" y="1319"/>
                        <a:pt x="1" y="1426"/>
                      </a:cubicBezTo>
                      <a:lnTo>
                        <a:pt x="118" y="4453"/>
                      </a:lnTo>
                      <a:cubicBezTo>
                        <a:pt x="670" y="4223"/>
                        <a:pt x="1236" y="3999"/>
                        <a:pt x="1783" y="3730"/>
                      </a:cubicBezTo>
                      <a:cubicBezTo>
                        <a:pt x="2036" y="2583"/>
                        <a:pt x="2632" y="1612"/>
                        <a:pt x="2661" y="299"/>
                      </a:cubicBezTo>
                      <a:cubicBezTo>
                        <a:pt x="2661" y="196"/>
                        <a:pt x="2666" y="99"/>
                        <a:pt x="26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0"/>
                <p:cNvSpPr/>
                <p:nvPr/>
              </p:nvSpPr>
              <p:spPr>
                <a:xfrm>
                  <a:off x="5749270" y="2815436"/>
                  <a:ext cx="740717" cy="135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4294" extrusionOk="0">
                      <a:moveTo>
                        <a:pt x="5565" y="1"/>
                      </a:moveTo>
                      <a:lnTo>
                        <a:pt x="3408" y="5741"/>
                      </a:lnTo>
                      <a:lnTo>
                        <a:pt x="0" y="13903"/>
                      </a:lnTo>
                      <a:lnTo>
                        <a:pt x="1445" y="14294"/>
                      </a:lnTo>
                      <a:cubicBezTo>
                        <a:pt x="1797" y="12537"/>
                        <a:pt x="2524" y="11922"/>
                        <a:pt x="3217" y="10979"/>
                      </a:cubicBezTo>
                      <a:cubicBezTo>
                        <a:pt x="3915" y="10037"/>
                        <a:pt x="4526" y="8978"/>
                        <a:pt x="4633" y="7806"/>
                      </a:cubicBezTo>
                      <a:cubicBezTo>
                        <a:pt x="4682" y="7294"/>
                        <a:pt x="4628" y="6767"/>
                        <a:pt x="4770" y="6269"/>
                      </a:cubicBezTo>
                      <a:cubicBezTo>
                        <a:pt x="4926" y="5717"/>
                        <a:pt x="5507" y="5190"/>
                        <a:pt x="5844" y="4731"/>
                      </a:cubicBezTo>
                      <a:cubicBezTo>
                        <a:pt x="6791" y="3447"/>
                        <a:pt x="7269" y="2456"/>
                        <a:pt x="7811" y="957"/>
                      </a:cubicBezTo>
                      <a:lnTo>
                        <a:pt x="5565" y="1"/>
                      </a:ln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0"/>
                <p:cNvSpPr/>
                <p:nvPr/>
              </p:nvSpPr>
              <p:spPr>
                <a:xfrm>
                  <a:off x="5749270" y="3951015"/>
                  <a:ext cx="233851" cy="222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344" extrusionOk="0">
                      <a:moveTo>
                        <a:pt x="815" y="1"/>
                      </a:moveTo>
                      <a:lnTo>
                        <a:pt x="0" y="1953"/>
                      </a:lnTo>
                      <a:lnTo>
                        <a:pt x="1445" y="2344"/>
                      </a:lnTo>
                      <a:cubicBezTo>
                        <a:pt x="1670" y="1226"/>
                        <a:pt x="2041" y="572"/>
                        <a:pt x="24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0"/>
                <p:cNvSpPr/>
                <p:nvPr/>
              </p:nvSpPr>
              <p:spPr>
                <a:xfrm>
                  <a:off x="6415356" y="1690500"/>
                  <a:ext cx="78330" cy="5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577" extrusionOk="0">
                      <a:moveTo>
                        <a:pt x="787" y="1"/>
                      </a:moveTo>
                      <a:cubicBezTo>
                        <a:pt x="758" y="89"/>
                        <a:pt x="665" y="138"/>
                        <a:pt x="611" y="157"/>
                      </a:cubicBezTo>
                      <a:cubicBezTo>
                        <a:pt x="567" y="177"/>
                        <a:pt x="523" y="186"/>
                        <a:pt x="479" y="201"/>
                      </a:cubicBezTo>
                      <a:cubicBezTo>
                        <a:pt x="440" y="211"/>
                        <a:pt x="401" y="221"/>
                        <a:pt x="367" y="230"/>
                      </a:cubicBezTo>
                      <a:cubicBezTo>
                        <a:pt x="260" y="269"/>
                        <a:pt x="162" y="328"/>
                        <a:pt x="84" y="406"/>
                      </a:cubicBezTo>
                      <a:cubicBezTo>
                        <a:pt x="25" y="465"/>
                        <a:pt x="1" y="523"/>
                        <a:pt x="1" y="577"/>
                      </a:cubicBezTo>
                      <a:lnTo>
                        <a:pt x="40" y="572"/>
                      </a:lnTo>
                      <a:cubicBezTo>
                        <a:pt x="40" y="533"/>
                        <a:pt x="64" y="484"/>
                        <a:pt x="113" y="435"/>
                      </a:cubicBezTo>
                      <a:cubicBezTo>
                        <a:pt x="186" y="362"/>
                        <a:pt x="279" y="304"/>
                        <a:pt x="377" y="269"/>
                      </a:cubicBezTo>
                      <a:cubicBezTo>
                        <a:pt x="416" y="255"/>
                        <a:pt x="450" y="245"/>
                        <a:pt x="489" y="235"/>
                      </a:cubicBezTo>
                      <a:cubicBezTo>
                        <a:pt x="533" y="225"/>
                        <a:pt x="582" y="211"/>
                        <a:pt x="626" y="196"/>
                      </a:cubicBezTo>
                      <a:cubicBezTo>
                        <a:pt x="728" y="152"/>
                        <a:pt x="797" y="89"/>
                        <a:pt x="826" y="16"/>
                      </a:cubicBezTo>
                      <a:lnTo>
                        <a:pt x="7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0"/>
                <p:cNvSpPr/>
                <p:nvPr/>
              </p:nvSpPr>
              <p:spPr>
                <a:xfrm>
                  <a:off x="6325078" y="1698862"/>
                  <a:ext cx="62208" cy="4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80" extrusionOk="0">
                      <a:moveTo>
                        <a:pt x="40" y="1"/>
                      </a:moveTo>
                      <a:lnTo>
                        <a:pt x="1" y="6"/>
                      </a:lnTo>
                      <a:cubicBezTo>
                        <a:pt x="6" y="69"/>
                        <a:pt x="55" y="128"/>
                        <a:pt x="128" y="162"/>
                      </a:cubicBezTo>
                      <a:cubicBezTo>
                        <a:pt x="162" y="176"/>
                        <a:pt x="201" y="186"/>
                        <a:pt x="240" y="196"/>
                      </a:cubicBezTo>
                      <a:cubicBezTo>
                        <a:pt x="260" y="206"/>
                        <a:pt x="284" y="211"/>
                        <a:pt x="309" y="220"/>
                      </a:cubicBezTo>
                      <a:cubicBezTo>
                        <a:pt x="377" y="245"/>
                        <a:pt x="445" y="289"/>
                        <a:pt x="499" y="323"/>
                      </a:cubicBezTo>
                      <a:cubicBezTo>
                        <a:pt x="553" y="362"/>
                        <a:pt x="616" y="416"/>
                        <a:pt x="616" y="479"/>
                      </a:cubicBezTo>
                      <a:lnTo>
                        <a:pt x="655" y="479"/>
                      </a:lnTo>
                      <a:cubicBezTo>
                        <a:pt x="650" y="396"/>
                        <a:pt x="582" y="338"/>
                        <a:pt x="518" y="294"/>
                      </a:cubicBezTo>
                      <a:cubicBezTo>
                        <a:pt x="465" y="255"/>
                        <a:pt x="396" y="211"/>
                        <a:pt x="323" y="181"/>
                      </a:cubicBezTo>
                      <a:cubicBezTo>
                        <a:pt x="299" y="176"/>
                        <a:pt x="274" y="167"/>
                        <a:pt x="250" y="162"/>
                      </a:cubicBezTo>
                      <a:cubicBezTo>
                        <a:pt x="211" y="147"/>
                        <a:pt x="177" y="137"/>
                        <a:pt x="143" y="123"/>
                      </a:cubicBezTo>
                      <a:cubicBezTo>
                        <a:pt x="84" y="93"/>
                        <a:pt x="45" y="5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0"/>
                <p:cNvSpPr/>
                <p:nvPr/>
              </p:nvSpPr>
              <p:spPr>
                <a:xfrm>
                  <a:off x="6391743" y="1816317"/>
                  <a:ext cx="20957" cy="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73" extrusionOk="0">
                      <a:moveTo>
                        <a:pt x="201" y="1"/>
                      </a:moveTo>
                      <a:cubicBezTo>
                        <a:pt x="196" y="1"/>
                        <a:pt x="191" y="2"/>
                        <a:pt x="186" y="5"/>
                      </a:cubicBezTo>
                      <a:cubicBezTo>
                        <a:pt x="166" y="25"/>
                        <a:pt x="137" y="35"/>
                        <a:pt x="108" y="35"/>
                      </a:cubicBezTo>
                      <a:cubicBezTo>
                        <a:pt x="81" y="35"/>
                        <a:pt x="54" y="26"/>
                        <a:pt x="35" y="10"/>
                      </a:cubicBezTo>
                      <a:cubicBezTo>
                        <a:pt x="30" y="5"/>
                        <a:pt x="25" y="2"/>
                        <a:pt x="21" y="2"/>
                      </a:cubicBezTo>
                      <a:cubicBezTo>
                        <a:pt x="17" y="2"/>
                        <a:pt x="13" y="5"/>
                        <a:pt x="11" y="10"/>
                      </a:cubicBezTo>
                      <a:cubicBezTo>
                        <a:pt x="1" y="14"/>
                        <a:pt x="6" y="29"/>
                        <a:pt x="11" y="34"/>
                      </a:cubicBezTo>
                      <a:cubicBezTo>
                        <a:pt x="40" y="58"/>
                        <a:pt x="74" y="73"/>
                        <a:pt x="108" y="73"/>
                      </a:cubicBezTo>
                      <a:cubicBezTo>
                        <a:pt x="147" y="73"/>
                        <a:pt x="186" y="58"/>
                        <a:pt x="211" y="34"/>
                      </a:cubicBezTo>
                      <a:cubicBezTo>
                        <a:pt x="221" y="24"/>
                        <a:pt x="221" y="14"/>
                        <a:pt x="216" y="5"/>
                      </a:cubicBezTo>
                      <a:cubicBezTo>
                        <a:pt x="211" y="2"/>
                        <a:pt x="206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0"/>
                <p:cNvSpPr/>
                <p:nvPr/>
              </p:nvSpPr>
              <p:spPr>
                <a:xfrm>
                  <a:off x="6356182" y="1666838"/>
                  <a:ext cx="19914" cy="12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128" extrusionOk="0">
                      <a:moveTo>
                        <a:pt x="200" y="1"/>
                      </a:moveTo>
                      <a:cubicBezTo>
                        <a:pt x="181" y="6"/>
                        <a:pt x="166" y="20"/>
                        <a:pt x="151" y="30"/>
                      </a:cubicBezTo>
                      <a:lnTo>
                        <a:pt x="142" y="35"/>
                      </a:lnTo>
                      <a:cubicBezTo>
                        <a:pt x="103" y="69"/>
                        <a:pt x="54" y="89"/>
                        <a:pt x="5" y="89"/>
                      </a:cubicBezTo>
                      <a:lnTo>
                        <a:pt x="0" y="128"/>
                      </a:lnTo>
                      <a:lnTo>
                        <a:pt x="5" y="128"/>
                      </a:lnTo>
                      <a:cubicBezTo>
                        <a:pt x="64" y="128"/>
                        <a:pt x="122" y="103"/>
                        <a:pt x="166" y="69"/>
                      </a:cubicBezTo>
                      <a:lnTo>
                        <a:pt x="176" y="59"/>
                      </a:lnTo>
                      <a:cubicBezTo>
                        <a:pt x="186" y="50"/>
                        <a:pt x="195" y="40"/>
                        <a:pt x="210" y="40"/>
                      </a:cubicBezTo>
                      <a:lnTo>
                        <a:pt x="2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0"/>
                <p:cNvSpPr/>
                <p:nvPr/>
              </p:nvSpPr>
              <p:spPr>
                <a:xfrm>
                  <a:off x="6446839" y="1661327"/>
                  <a:ext cx="17733" cy="11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23" extrusionOk="0">
                      <a:moveTo>
                        <a:pt x="30" y="0"/>
                      </a:moveTo>
                      <a:lnTo>
                        <a:pt x="1" y="30"/>
                      </a:lnTo>
                      <a:cubicBezTo>
                        <a:pt x="50" y="78"/>
                        <a:pt x="113" y="113"/>
                        <a:pt x="181" y="122"/>
                      </a:cubicBezTo>
                      <a:lnTo>
                        <a:pt x="186" y="83"/>
                      </a:lnTo>
                      <a:cubicBezTo>
                        <a:pt x="128" y="74"/>
                        <a:pt x="74" y="44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0"/>
                <p:cNvSpPr/>
                <p:nvPr/>
              </p:nvSpPr>
              <p:spPr>
                <a:xfrm>
                  <a:off x="6227403" y="1504341"/>
                  <a:ext cx="262110" cy="169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1785" extrusionOk="0">
                      <a:moveTo>
                        <a:pt x="1914" y="0"/>
                      </a:moveTo>
                      <a:cubicBezTo>
                        <a:pt x="1877" y="0"/>
                        <a:pt x="1840" y="4"/>
                        <a:pt x="1802" y="12"/>
                      </a:cubicBezTo>
                      <a:cubicBezTo>
                        <a:pt x="1339" y="110"/>
                        <a:pt x="889" y="310"/>
                        <a:pt x="509" y="598"/>
                      </a:cubicBezTo>
                      <a:cubicBezTo>
                        <a:pt x="357" y="710"/>
                        <a:pt x="211" y="847"/>
                        <a:pt x="123" y="1018"/>
                      </a:cubicBezTo>
                      <a:cubicBezTo>
                        <a:pt x="1" y="1247"/>
                        <a:pt x="103" y="1560"/>
                        <a:pt x="226" y="1784"/>
                      </a:cubicBezTo>
                      <a:cubicBezTo>
                        <a:pt x="841" y="1672"/>
                        <a:pt x="1480" y="1550"/>
                        <a:pt x="1993" y="1193"/>
                      </a:cubicBezTo>
                      <a:cubicBezTo>
                        <a:pt x="2173" y="1071"/>
                        <a:pt x="2329" y="925"/>
                        <a:pt x="2486" y="779"/>
                      </a:cubicBezTo>
                      <a:cubicBezTo>
                        <a:pt x="2578" y="686"/>
                        <a:pt x="2671" y="598"/>
                        <a:pt x="2764" y="510"/>
                      </a:cubicBezTo>
                      <a:cubicBezTo>
                        <a:pt x="2523" y="287"/>
                        <a:pt x="2235" y="0"/>
                        <a:pt x="19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0"/>
                <p:cNvSpPr/>
                <p:nvPr/>
              </p:nvSpPr>
              <p:spPr>
                <a:xfrm>
                  <a:off x="6468650" y="1554611"/>
                  <a:ext cx="104218" cy="11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1193" extrusionOk="0">
                      <a:moveTo>
                        <a:pt x="103" y="1"/>
                      </a:moveTo>
                      <a:cubicBezTo>
                        <a:pt x="39" y="167"/>
                        <a:pt x="0" y="342"/>
                        <a:pt x="10" y="523"/>
                      </a:cubicBezTo>
                      <a:cubicBezTo>
                        <a:pt x="25" y="699"/>
                        <a:pt x="98" y="879"/>
                        <a:pt x="230" y="996"/>
                      </a:cubicBezTo>
                      <a:cubicBezTo>
                        <a:pt x="423" y="1168"/>
                        <a:pt x="696" y="1193"/>
                        <a:pt x="956" y="1193"/>
                      </a:cubicBezTo>
                      <a:cubicBezTo>
                        <a:pt x="991" y="1193"/>
                        <a:pt x="1025" y="1192"/>
                        <a:pt x="1060" y="1192"/>
                      </a:cubicBezTo>
                      <a:cubicBezTo>
                        <a:pt x="1099" y="1060"/>
                        <a:pt x="1055" y="928"/>
                        <a:pt x="986" y="811"/>
                      </a:cubicBezTo>
                      <a:cubicBezTo>
                        <a:pt x="923" y="694"/>
                        <a:pt x="825" y="596"/>
                        <a:pt x="728" y="498"/>
                      </a:cubicBezTo>
                      <a:cubicBezTo>
                        <a:pt x="620" y="391"/>
                        <a:pt x="513" y="284"/>
                        <a:pt x="410" y="176"/>
                      </a:cubicBezTo>
                      <a:cubicBezTo>
                        <a:pt x="308" y="74"/>
                        <a:pt x="249" y="10"/>
                        <a:pt x="1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0"/>
                <p:cNvSpPr/>
                <p:nvPr/>
              </p:nvSpPr>
              <p:spPr>
                <a:xfrm>
                  <a:off x="6126029" y="1495219"/>
                  <a:ext cx="435270" cy="4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0" h="4761" extrusionOk="0">
                      <a:moveTo>
                        <a:pt x="3061" y="1"/>
                      </a:moveTo>
                      <a:cubicBezTo>
                        <a:pt x="2479" y="1"/>
                        <a:pt x="1884" y="108"/>
                        <a:pt x="1529" y="240"/>
                      </a:cubicBezTo>
                      <a:cubicBezTo>
                        <a:pt x="1099" y="396"/>
                        <a:pt x="694" y="567"/>
                        <a:pt x="479" y="918"/>
                      </a:cubicBezTo>
                      <a:cubicBezTo>
                        <a:pt x="245" y="1294"/>
                        <a:pt x="323" y="1724"/>
                        <a:pt x="396" y="2139"/>
                      </a:cubicBezTo>
                      <a:cubicBezTo>
                        <a:pt x="421" y="2271"/>
                        <a:pt x="445" y="2393"/>
                        <a:pt x="460" y="2515"/>
                      </a:cubicBezTo>
                      <a:cubicBezTo>
                        <a:pt x="533" y="3232"/>
                        <a:pt x="264" y="3960"/>
                        <a:pt x="25" y="4599"/>
                      </a:cubicBezTo>
                      <a:cubicBezTo>
                        <a:pt x="1" y="4663"/>
                        <a:pt x="30" y="4731"/>
                        <a:pt x="94" y="4751"/>
                      </a:cubicBezTo>
                      <a:cubicBezTo>
                        <a:pt x="108" y="4755"/>
                        <a:pt x="118" y="4760"/>
                        <a:pt x="133" y="4760"/>
                      </a:cubicBezTo>
                      <a:cubicBezTo>
                        <a:pt x="182" y="4760"/>
                        <a:pt x="225" y="4731"/>
                        <a:pt x="245" y="4682"/>
                      </a:cubicBezTo>
                      <a:cubicBezTo>
                        <a:pt x="494" y="4018"/>
                        <a:pt x="777" y="3262"/>
                        <a:pt x="694" y="2490"/>
                      </a:cubicBezTo>
                      <a:cubicBezTo>
                        <a:pt x="679" y="2359"/>
                        <a:pt x="655" y="2227"/>
                        <a:pt x="631" y="2100"/>
                      </a:cubicBezTo>
                      <a:cubicBezTo>
                        <a:pt x="562" y="1709"/>
                        <a:pt x="494" y="1343"/>
                        <a:pt x="679" y="1041"/>
                      </a:cubicBezTo>
                      <a:cubicBezTo>
                        <a:pt x="855" y="757"/>
                        <a:pt x="1221" y="601"/>
                        <a:pt x="1612" y="460"/>
                      </a:cubicBezTo>
                      <a:cubicBezTo>
                        <a:pt x="1952" y="335"/>
                        <a:pt x="2525" y="237"/>
                        <a:pt x="3071" y="237"/>
                      </a:cubicBezTo>
                      <a:cubicBezTo>
                        <a:pt x="3614" y="237"/>
                        <a:pt x="4131" y="334"/>
                        <a:pt x="4370" y="596"/>
                      </a:cubicBezTo>
                      <a:cubicBezTo>
                        <a:pt x="4392" y="621"/>
                        <a:pt x="4423" y="634"/>
                        <a:pt x="4453" y="634"/>
                      </a:cubicBezTo>
                      <a:cubicBezTo>
                        <a:pt x="4483" y="634"/>
                        <a:pt x="4512" y="623"/>
                        <a:pt x="4536" y="601"/>
                      </a:cubicBezTo>
                      <a:cubicBezTo>
                        <a:pt x="4585" y="557"/>
                        <a:pt x="4590" y="484"/>
                        <a:pt x="4546" y="435"/>
                      </a:cubicBezTo>
                      <a:cubicBezTo>
                        <a:pt x="4250" y="115"/>
                        <a:pt x="3663" y="1"/>
                        <a:pt x="30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0"/>
                <p:cNvSpPr/>
                <p:nvPr/>
              </p:nvSpPr>
              <p:spPr>
                <a:xfrm>
                  <a:off x="6571825" y="3964034"/>
                  <a:ext cx="449589" cy="35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" h="3730" extrusionOk="0">
                      <a:moveTo>
                        <a:pt x="1685" y="0"/>
                      </a:moveTo>
                      <a:lnTo>
                        <a:pt x="69" y="5"/>
                      </a:lnTo>
                      <a:lnTo>
                        <a:pt x="1" y="3422"/>
                      </a:lnTo>
                      <a:lnTo>
                        <a:pt x="4741" y="3730"/>
                      </a:lnTo>
                      <a:cubicBezTo>
                        <a:pt x="4453" y="3051"/>
                        <a:pt x="3872" y="2510"/>
                        <a:pt x="3189" y="2266"/>
                      </a:cubicBezTo>
                      <a:cubicBezTo>
                        <a:pt x="2837" y="2143"/>
                        <a:pt x="2451" y="2090"/>
                        <a:pt x="2134" y="1895"/>
                      </a:cubicBezTo>
                      <a:cubicBezTo>
                        <a:pt x="1666" y="1607"/>
                        <a:pt x="1353" y="1450"/>
                        <a:pt x="16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0"/>
                <p:cNvSpPr/>
                <p:nvPr/>
              </p:nvSpPr>
              <p:spPr>
                <a:xfrm>
                  <a:off x="6566799" y="4072555"/>
                  <a:ext cx="454236" cy="24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2588" extrusionOk="0">
                      <a:moveTo>
                        <a:pt x="1582" y="1"/>
                      </a:moveTo>
                      <a:cubicBezTo>
                        <a:pt x="1474" y="133"/>
                        <a:pt x="1377" y="264"/>
                        <a:pt x="1265" y="391"/>
                      </a:cubicBezTo>
                      <a:cubicBezTo>
                        <a:pt x="1157" y="508"/>
                        <a:pt x="1040" y="626"/>
                        <a:pt x="894" y="704"/>
                      </a:cubicBezTo>
                      <a:cubicBezTo>
                        <a:pt x="799" y="756"/>
                        <a:pt x="696" y="782"/>
                        <a:pt x="590" y="782"/>
                      </a:cubicBezTo>
                      <a:cubicBezTo>
                        <a:pt x="537" y="782"/>
                        <a:pt x="483" y="775"/>
                        <a:pt x="430" y="762"/>
                      </a:cubicBezTo>
                      <a:cubicBezTo>
                        <a:pt x="313" y="733"/>
                        <a:pt x="210" y="674"/>
                        <a:pt x="108" y="601"/>
                      </a:cubicBezTo>
                      <a:lnTo>
                        <a:pt x="0" y="2276"/>
                      </a:lnTo>
                      <a:lnTo>
                        <a:pt x="4789" y="2588"/>
                      </a:lnTo>
                      <a:cubicBezTo>
                        <a:pt x="4501" y="1909"/>
                        <a:pt x="3915" y="1368"/>
                        <a:pt x="3222" y="1124"/>
                      </a:cubicBezTo>
                      <a:cubicBezTo>
                        <a:pt x="2866" y="1001"/>
                        <a:pt x="2480" y="948"/>
                        <a:pt x="2158" y="753"/>
                      </a:cubicBezTo>
                      <a:cubicBezTo>
                        <a:pt x="1880" y="587"/>
                        <a:pt x="1679" y="308"/>
                        <a:pt x="15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0"/>
                <p:cNvSpPr/>
                <p:nvPr/>
              </p:nvSpPr>
              <p:spPr>
                <a:xfrm>
                  <a:off x="6544989" y="4267362"/>
                  <a:ext cx="489418" cy="74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1" h="788" extrusionOk="0">
                      <a:moveTo>
                        <a:pt x="247" y="0"/>
                      </a:moveTo>
                      <a:cubicBezTo>
                        <a:pt x="122" y="0"/>
                        <a:pt x="15" y="100"/>
                        <a:pt x="6" y="226"/>
                      </a:cubicBezTo>
                      <a:cubicBezTo>
                        <a:pt x="1" y="357"/>
                        <a:pt x="98" y="475"/>
                        <a:pt x="235" y="484"/>
                      </a:cubicBezTo>
                      <a:lnTo>
                        <a:pt x="4897" y="787"/>
                      </a:lnTo>
                      <a:cubicBezTo>
                        <a:pt x="4900" y="787"/>
                        <a:pt x="4903" y="787"/>
                        <a:pt x="4906" y="787"/>
                      </a:cubicBezTo>
                      <a:cubicBezTo>
                        <a:pt x="5034" y="787"/>
                        <a:pt x="5146" y="691"/>
                        <a:pt x="5156" y="558"/>
                      </a:cubicBezTo>
                      <a:cubicBezTo>
                        <a:pt x="5161" y="426"/>
                        <a:pt x="5063" y="313"/>
                        <a:pt x="4926" y="304"/>
                      </a:cubicBezTo>
                      <a:lnTo>
                        <a:pt x="264" y="1"/>
                      </a:lnTo>
                      <a:cubicBezTo>
                        <a:pt x="259" y="1"/>
                        <a:pt x="253" y="0"/>
                        <a:pt x="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0"/>
                <p:cNvSpPr/>
                <p:nvPr/>
              </p:nvSpPr>
              <p:spPr>
                <a:xfrm>
                  <a:off x="6686665" y="4074456"/>
                  <a:ext cx="100994" cy="8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943" extrusionOk="0">
                      <a:moveTo>
                        <a:pt x="922" y="1"/>
                      </a:moveTo>
                      <a:cubicBezTo>
                        <a:pt x="891" y="1"/>
                        <a:pt x="860" y="12"/>
                        <a:pt x="835" y="34"/>
                      </a:cubicBezTo>
                      <a:lnTo>
                        <a:pt x="59" y="713"/>
                      </a:lnTo>
                      <a:cubicBezTo>
                        <a:pt x="5" y="762"/>
                        <a:pt x="1" y="845"/>
                        <a:pt x="49" y="899"/>
                      </a:cubicBezTo>
                      <a:cubicBezTo>
                        <a:pt x="75" y="927"/>
                        <a:pt x="110" y="942"/>
                        <a:pt x="145" y="942"/>
                      </a:cubicBezTo>
                      <a:cubicBezTo>
                        <a:pt x="175" y="942"/>
                        <a:pt x="205" y="931"/>
                        <a:pt x="230" y="908"/>
                      </a:cubicBezTo>
                      <a:lnTo>
                        <a:pt x="1006" y="230"/>
                      </a:lnTo>
                      <a:cubicBezTo>
                        <a:pt x="1060" y="181"/>
                        <a:pt x="1065" y="98"/>
                        <a:pt x="1016" y="44"/>
                      </a:cubicBezTo>
                      <a:cubicBezTo>
                        <a:pt x="992" y="15"/>
                        <a:pt x="958" y="1"/>
                        <a:pt x="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0"/>
                <p:cNvSpPr/>
                <p:nvPr/>
              </p:nvSpPr>
              <p:spPr>
                <a:xfrm>
                  <a:off x="6729717" y="4109236"/>
                  <a:ext cx="100520" cy="89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938" extrusionOk="0">
                      <a:moveTo>
                        <a:pt x="915" y="0"/>
                      </a:moveTo>
                      <a:cubicBezTo>
                        <a:pt x="885" y="0"/>
                        <a:pt x="855" y="10"/>
                        <a:pt x="830" y="30"/>
                      </a:cubicBezTo>
                      <a:lnTo>
                        <a:pt x="59" y="713"/>
                      </a:lnTo>
                      <a:cubicBezTo>
                        <a:pt x="5" y="757"/>
                        <a:pt x="1" y="840"/>
                        <a:pt x="44" y="894"/>
                      </a:cubicBezTo>
                      <a:cubicBezTo>
                        <a:pt x="71" y="922"/>
                        <a:pt x="107" y="937"/>
                        <a:pt x="142" y="937"/>
                      </a:cubicBezTo>
                      <a:cubicBezTo>
                        <a:pt x="172" y="937"/>
                        <a:pt x="202" y="926"/>
                        <a:pt x="225" y="903"/>
                      </a:cubicBezTo>
                      <a:lnTo>
                        <a:pt x="1001" y="225"/>
                      </a:lnTo>
                      <a:cubicBezTo>
                        <a:pt x="1055" y="176"/>
                        <a:pt x="1060" y="98"/>
                        <a:pt x="1016" y="44"/>
                      </a:cubicBezTo>
                      <a:cubicBezTo>
                        <a:pt x="989" y="15"/>
                        <a:pt x="952" y="0"/>
                        <a:pt x="9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0"/>
                <p:cNvSpPr/>
                <p:nvPr/>
              </p:nvSpPr>
              <p:spPr>
                <a:xfrm>
                  <a:off x="6538066" y="4266886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53" y="1"/>
                      </a:moveTo>
                      <a:cubicBezTo>
                        <a:pt x="176" y="1"/>
                        <a:pt x="25" y="139"/>
                        <a:pt x="15" y="314"/>
                      </a:cubicBezTo>
                      <a:lnTo>
                        <a:pt x="10" y="372"/>
                      </a:lnTo>
                      <a:cubicBezTo>
                        <a:pt x="1" y="558"/>
                        <a:pt x="142" y="719"/>
                        <a:pt x="328" y="728"/>
                      </a:cubicBezTo>
                      <a:cubicBezTo>
                        <a:pt x="336" y="729"/>
                        <a:pt x="345" y="730"/>
                        <a:pt x="353" y="730"/>
                      </a:cubicBezTo>
                      <a:cubicBezTo>
                        <a:pt x="523" y="730"/>
                        <a:pt x="670" y="593"/>
                        <a:pt x="684" y="416"/>
                      </a:cubicBezTo>
                      <a:lnTo>
                        <a:pt x="689" y="357"/>
                      </a:lnTo>
                      <a:cubicBezTo>
                        <a:pt x="699" y="177"/>
                        <a:pt x="557" y="16"/>
                        <a:pt x="372" y="1"/>
                      </a:cubicBezTo>
                      <a:cubicBezTo>
                        <a:pt x="365" y="1"/>
                        <a:pt x="359" y="1"/>
                        <a:pt x="3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0"/>
                <p:cNvSpPr/>
                <p:nvPr/>
              </p:nvSpPr>
              <p:spPr>
                <a:xfrm>
                  <a:off x="6587567" y="4270117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54" y="1"/>
                      </a:moveTo>
                      <a:cubicBezTo>
                        <a:pt x="176" y="1"/>
                        <a:pt x="25" y="139"/>
                        <a:pt x="15" y="314"/>
                      </a:cubicBezTo>
                      <a:lnTo>
                        <a:pt x="11" y="372"/>
                      </a:lnTo>
                      <a:cubicBezTo>
                        <a:pt x="1" y="558"/>
                        <a:pt x="142" y="719"/>
                        <a:pt x="328" y="729"/>
                      </a:cubicBezTo>
                      <a:cubicBezTo>
                        <a:pt x="337" y="729"/>
                        <a:pt x="345" y="730"/>
                        <a:pt x="354" y="730"/>
                      </a:cubicBezTo>
                      <a:cubicBezTo>
                        <a:pt x="524" y="730"/>
                        <a:pt x="670" y="593"/>
                        <a:pt x="684" y="416"/>
                      </a:cubicBezTo>
                      <a:lnTo>
                        <a:pt x="689" y="358"/>
                      </a:lnTo>
                      <a:cubicBezTo>
                        <a:pt x="699" y="172"/>
                        <a:pt x="557" y="16"/>
                        <a:pt x="372" y="1"/>
                      </a:cubicBezTo>
                      <a:cubicBezTo>
                        <a:pt x="366" y="1"/>
                        <a:pt x="360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0"/>
                <p:cNvSpPr/>
                <p:nvPr/>
              </p:nvSpPr>
              <p:spPr>
                <a:xfrm>
                  <a:off x="6637163" y="4273443"/>
                  <a:ext cx="66286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29" extrusionOk="0">
                      <a:moveTo>
                        <a:pt x="353" y="0"/>
                      </a:moveTo>
                      <a:cubicBezTo>
                        <a:pt x="175" y="0"/>
                        <a:pt x="24" y="138"/>
                        <a:pt x="15" y="313"/>
                      </a:cubicBezTo>
                      <a:lnTo>
                        <a:pt x="10" y="371"/>
                      </a:lnTo>
                      <a:cubicBezTo>
                        <a:pt x="0" y="557"/>
                        <a:pt x="142" y="718"/>
                        <a:pt x="327" y="728"/>
                      </a:cubicBezTo>
                      <a:cubicBezTo>
                        <a:pt x="333" y="728"/>
                        <a:pt x="339" y="728"/>
                        <a:pt x="345" y="728"/>
                      </a:cubicBezTo>
                      <a:cubicBezTo>
                        <a:pt x="519" y="728"/>
                        <a:pt x="669" y="595"/>
                        <a:pt x="684" y="415"/>
                      </a:cubicBezTo>
                      <a:lnTo>
                        <a:pt x="688" y="357"/>
                      </a:lnTo>
                      <a:cubicBezTo>
                        <a:pt x="698" y="171"/>
                        <a:pt x="557" y="10"/>
                        <a:pt x="371" y="0"/>
                      </a:cubicBezTo>
                      <a:cubicBezTo>
                        <a:pt x="365" y="0"/>
                        <a:pt x="359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0"/>
                <p:cNvSpPr/>
                <p:nvPr/>
              </p:nvSpPr>
              <p:spPr>
                <a:xfrm>
                  <a:off x="6686665" y="4276674"/>
                  <a:ext cx="66286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29" extrusionOk="0">
                      <a:moveTo>
                        <a:pt x="353" y="0"/>
                      </a:moveTo>
                      <a:cubicBezTo>
                        <a:pt x="175" y="0"/>
                        <a:pt x="25" y="134"/>
                        <a:pt x="15" y="313"/>
                      </a:cubicBezTo>
                      <a:lnTo>
                        <a:pt x="10" y="372"/>
                      </a:lnTo>
                      <a:cubicBezTo>
                        <a:pt x="1" y="557"/>
                        <a:pt x="142" y="718"/>
                        <a:pt x="328" y="728"/>
                      </a:cubicBezTo>
                      <a:cubicBezTo>
                        <a:pt x="333" y="728"/>
                        <a:pt x="339" y="728"/>
                        <a:pt x="345" y="728"/>
                      </a:cubicBezTo>
                      <a:cubicBezTo>
                        <a:pt x="519" y="728"/>
                        <a:pt x="670" y="590"/>
                        <a:pt x="684" y="416"/>
                      </a:cubicBezTo>
                      <a:lnTo>
                        <a:pt x="689" y="357"/>
                      </a:lnTo>
                      <a:cubicBezTo>
                        <a:pt x="699" y="172"/>
                        <a:pt x="557" y="10"/>
                        <a:pt x="372" y="1"/>
                      </a:cubicBezTo>
                      <a:cubicBezTo>
                        <a:pt x="365" y="0"/>
                        <a:pt x="359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0"/>
                <p:cNvSpPr/>
                <p:nvPr/>
              </p:nvSpPr>
              <p:spPr>
                <a:xfrm>
                  <a:off x="6736166" y="4279810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45" y="1"/>
                      </a:moveTo>
                      <a:cubicBezTo>
                        <a:pt x="171" y="1"/>
                        <a:pt x="25" y="138"/>
                        <a:pt x="15" y="314"/>
                      </a:cubicBezTo>
                      <a:lnTo>
                        <a:pt x="11" y="373"/>
                      </a:lnTo>
                      <a:cubicBezTo>
                        <a:pt x="1" y="558"/>
                        <a:pt x="142" y="715"/>
                        <a:pt x="328" y="729"/>
                      </a:cubicBezTo>
                      <a:cubicBezTo>
                        <a:pt x="334" y="730"/>
                        <a:pt x="340" y="730"/>
                        <a:pt x="346" y="730"/>
                      </a:cubicBezTo>
                      <a:cubicBezTo>
                        <a:pt x="519" y="730"/>
                        <a:pt x="670" y="591"/>
                        <a:pt x="684" y="417"/>
                      </a:cubicBezTo>
                      <a:lnTo>
                        <a:pt x="689" y="358"/>
                      </a:lnTo>
                      <a:cubicBezTo>
                        <a:pt x="699" y="173"/>
                        <a:pt x="557" y="12"/>
                        <a:pt x="372" y="2"/>
                      </a:cubicBezTo>
                      <a:cubicBezTo>
                        <a:pt x="363" y="1"/>
                        <a:pt x="35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0"/>
                <p:cNvSpPr/>
                <p:nvPr/>
              </p:nvSpPr>
              <p:spPr>
                <a:xfrm>
                  <a:off x="6785762" y="4283041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45" y="1"/>
                      </a:moveTo>
                      <a:cubicBezTo>
                        <a:pt x="171" y="1"/>
                        <a:pt x="24" y="138"/>
                        <a:pt x="15" y="314"/>
                      </a:cubicBezTo>
                      <a:lnTo>
                        <a:pt x="10" y="373"/>
                      </a:lnTo>
                      <a:cubicBezTo>
                        <a:pt x="0" y="554"/>
                        <a:pt x="142" y="715"/>
                        <a:pt x="327" y="729"/>
                      </a:cubicBezTo>
                      <a:cubicBezTo>
                        <a:pt x="333" y="730"/>
                        <a:pt x="339" y="730"/>
                        <a:pt x="345" y="730"/>
                      </a:cubicBezTo>
                      <a:cubicBezTo>
                        <a:pt x="518" y="730"/>
                        <a:pt x="669" y="592"/>
                        <a:pt x="684" y="417"/>
                      </a:cubicBezTo>
                      <a:lnTo>
                        <a:pt x="688" y="358"/>
                      </a:lnTo>
                      <a:cubicBezTo>
                        <a:pt x="698" y="173"/>
                        <a:pt x="557" y="12"/>
                        <a:pt x="371" y="2"/>
                      </a:cubicBezTo>
                      <a:cubicBezTo>
                        <a:pt x="362" y="1"/>
                        <a:pt x="35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0"/>
                <p:cNvSpPr/>
                <p:nvPr/>
              </p:nvSpPr>
              <p:spPr>
                <a:xfrm>
                  <a:off x="6835263" y="4286367"/>
                  <a:ext cx="66286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29" extrusionOk="0">
                      <a:moveTo>
                        <a:pt x="345" y="0"/>
                      </a:moveTo>
                      <a:cubicBezTo>
                        <a:pt x="171" y="0"/>
                        <a:pt x="24" y="137"/>
                        <a:pt x="15" y="314"/>
                      </a:cubicBezTo>
                      <a:lnTo>
                        <a:pt x="10" y="372"/>
                      </a:lnTo>
                      <a:cubicBezTo>
                        <a:pt x="1" y="553"/>
                        <a:pt x="142" y="714"/>
                        <a:pt x="323" y="729"/>
                      </a:cubicBezTo>
                      <a:cubicBezTo>
                        <a:pt x="329" y="729"/>
                        <a:pt x="335" y="729"/>
                        <a:pt x="341" y="729"/>
                      </a:cubicBezTo>
                      <a:cubicBezTo>
                        <a:pt x="519" y="729"/>
                        <a:pt x="670" y="591"/>
                        <a:pt x="684" y="411"/>
                      </a:cubicBezTo>
                      <a:lnTo>
                        <a:pt x="684" y="358"/>
                      </a:lnTo>
                      <a:cubicBezTo>
                        <a:pt x="699" y="172"/>
                        <a:pt x="557" y="11"/>
                        <a:pt x="372" y="1"/>
                      </a:cubicBezTo>
                      <a:cubicBezTo>
                        <a:pt x="363" y="0"/>
                        <a:pt x="354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0"/>
                <p:cNvSpPr/>
                <p:nvPr/>
              </p:nvSpPr>
              <p:spPr>
                <a:xfrm>
                  <a:off x="6884765" y="4289598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45" y="0"/>
                      </a:moveTo>
                      <a:cubicBezTo>
                        <a:pt x="171" y="0"/>
                        <a:pt x="25" y="137"/>
                        <a:pt x="15" y="314"/>
                      </a:cubicBezTo>
                      <a:lnTo>
                        <a:pt x="11" y="372"/>
                      </a:lnTo>
                      <a:cubicBezTo>
                        <a:pt x="1" y="553"/>
                        <a:pt x="142" y="714"/>
                        <a:pt x="323" y="729"/>
                      </a:cubicBezTo>
                      <a:cubicBezTo>
                        <a:pt x="329" y="729"/>
                        <a:pt x="335" y="729"/>
                        <a:pt x="341" y="729"/>
                      </a:cubicBezTo>
                      <a:cubicBezTo>
                        <a:pt x="519" y="729"/>
                        <a:pt x="670" y="591"/>
                        <a:pt x="684" y="411"/>
                      </a:cubicBezTo>
                      <a:lnTo>
                        <a:pt x="684" y="358"/>
                      </a:lnTo>
                      <a:cubicBezTo>
                        <a:pt x="699" y="172"/>
                        <a:pt x="557" y="11"/>
                        <a:pt x="372" y="1"/>
                      </a:cubicBezTo>
                      <a:cubicBezTo>
                        <a:pt x="363" y="1"/>
                        <a:pt x="354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0"/>
                <p:cNvSpPr/>
                <p:nvPr/>
              </p:nvSpPr>
              <p:spPr>
                <a:xfrm>
                  <a:off x="6934361" y="4292829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45" y="0"/>
                      </a:moveTo>
                      <a:cubicBezTo>
                        <a:pt x="171" y="0"/>
                        <a:pt x="24" y="137"/>
                        <a:pt x="15" y="314"/>
                      </a:cubicBezTo>
                      <a:lnTo>
                        <a:pt x="10" y="368"/>
                      </a:lnTo>
                      <a:cubicBezTo>
                        <a:pt x="0" y="553"/>
                        <a:pt x="142" y="714"/>
                        <a:pt x="322" y="729"/>
                      </a:cubicBezTo>
                      <a:cubicBezTo>
                        <a:pt x="328" y="729"/>
                        <a:pt x="334" y="729"/>
                        <a:pt x="340" y="729"/>
                      </a:cubicBezTo>
                      <a:cubicBezTo>
                        <a:pt x="518" y="729"/>
                        <a:pt x="669" y="591"/>
                        <a:pt x="684" y="412"/>
                      </a:cubicBezTo>
                      <a:lnTo>
                        <a:pt x="684" y="358"/>
                      </a:lnTo>
                      <a:cubicBezTo>
                        <a:pt x="698" y="172"/>
                        <a:pt x="557" y="11"/>
                        <a:pt x="371" y="2"/>
                      </a:cubicBezTo>
                      <a:cubicBezTo>
                        <a:pt x="362" y="1"/>
                        <a:pt x="354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0"/>
                <p:cNvSpPr/>
                <p:nvPr/>
              </p:nvSpPr>
              <p:spPr>
                <a:xfrm>
                  <a:off x="6983862" y="4296060"/>
                  <a:ext cx="66286" cy="6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730" extrusionOk="0">
                      <a:moveTo>
                        <a:pt x="345" y="1"/>
                      </a:moveTo>
                      <a:cubicBezTo>
                        <a:pt x="171" y="1"/>
                        <a:pt x="24" y="137"/>
                        <a:pt x="15" y="314"/>
                      </a:cubicBezTo>
                      <a:lnTo>
                        <a:pt x="10" y="368"/>
                      </a:lnTo>
                      <a:cubicBezTo>
                        <a:pt x="1" y="553"/>
                        <a:pt x="142" y="714"/>
                        <a:pt x="323" y="729"/>
                      </a:cubicBezTo>
                      <a:cubicBezTo>
                        <a:pt x="329" y="729"/>
                        <a:pt x="335" y="730"/>
                        <a:pt x="341" y="730"/>
                      </a:cubicBezTo>
                      <a:cubicBezTo>
                        <a:pt x="519" y="730"/>
                        <a:pt x="670" y="591"/>
                        <a:pt x="684" y="412"/>
                      </a:cubicBezTo>
                      <a:lnTo>
                        <a:pt x="684" y="358"/>
                      </a:lnTo>
                      <a:cubicBezTo>
                        <a:pt x="699" y="173"/>
                        <a:pt x="557" y="11"/>
                        <a:pt x="372" y="2"/>
                      </a:cubicBezTo>
                      <a:cubicBezTo>
                        <a:pt x="363" y="1"/>
                        <a:pt x="35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0"/>
                <p:cNvSpPr/>
                <p:nvPr/>
              </p:nvSpPr>
              <p:spPr>
                <a:xfrm>
                  <a:off x="6569075" y="4189914"/>
                  <a:ext cx="266283" cy="118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" h="1242" extrusionOk="0">
                      <a:moveTo>
                        <a:pt x="113" y="1"/>
                      </a:moveTo>
                      <a:cubicBezTo>
                        <a:pt x="54" y="1"/>
                        <a:pt x="1" y="50"/>
                        <a:pt x="1" y="113"/>
                      </a:cubicBezTo>
                      <a:cubicBezTo>
                        <a:pt x="1" y="147"/>
                        <a:pt x="15" y="172"/>
                        <a:pt x="35" y="196"/>
                      </a:cubicBezTo>
                      <a:cubicBezTo>
                        <a:pt x="54" y="216"/>
                        <a:pt x="84" y="225"/>
                        <a:pt x="113" y="225"/>
                      </a:cubicBezTo>
                      <a:cubicBezTo>
                        <a:pt x="128" y="225"/>
                        <a:pt x="1738" y="255"/>
                        <a:pt x="2602" y="1202"/>
                      </a:cubicBezTo>
                      <a:cubicBezTo>
                        <a:pt x="2624" y="1228"/>
                        <a:pt x="2655" y="1242"/>
                        <a:pt x="2686" y="1242"/>
                      </a:cubicBezTo>
                      <a:cubicBezTo>
                        <a:pt x="2712" y="1242"/>
                        <a:pt x="2738" y="1232"/>
                        <a:pt x="2759" y="1211"/>
                      </a:cubicBezTo>
                      <a:cubicBezTo>
                        <a:pt x="2808" y="1172"/>
                        <a:pt x="2808" y="1099"/>
                        <a:pt x="2768" y="1055"/>
                      </a:cubicBezTo>
                      <a:cubicBezTo>
                        <a:pt x="1841" y="30"/>
                        <a:pt x="186" y="6"/>
                        <a:pt x="1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0"/>
                <p:cNvSpPr/>
                <p:nvPr/>
              </p:nvSpPr>
              <p:spPr>
                <a:xfrm>
                  <a:off x="5465444" y="4081868"/>
                  <a:ext cx="455184" cy="23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2510" extrusionOk="0">
                      <a:moveTo>
                        <a:pt x="3272" y="0"/>
                      </a:moveTo>
                      <a:cubicBezTo>
                        <a:pt x="3169" y="308"/>
                        <a:pt x="2959" y="576"/>
                        <a:pt x="2681" y="738"/>
                      </a:cubicBezTo>
                      <a:cubicBezTo>
                        <a:pt x="2354" y="928"/>
                        <a:pt x="1963" y="967"/>
                        <a:pt x="1607" y="1084"/>
                      </a:cubicBezTo>
                      <a:cubicBezTo>
                        <a:pt x="904" y="1314"/>
                        <a:pt x="308" y="1841"/>
                        <a:pt x="1" y="2510"/>
                      </a:cubicBezTo>
                      <a:lnTo>
                        <a:pt x="4799" y="2314"/>
                      </a:lnTo>
                      <a:lnTo>
                        <a:pt x="4746" y="1040"/>
                      </a:lnTo>
                      <a:cubicBezTo>
                        <a:pt x="4737" y="887"/>
                        <a:pt x="4614" y="779"/>
                        <a:pt x="4473" y="779"/>
                      </a:cubicBezTo>
                      <a:cubicBezTo>
                        <a:pt x="4452" y="779"/>
                        <a:pt x="4431" y="781"/>
                        <a:pt x="4409" y="786"/>
                      </a:cubicBezTo>
                      <a:lnTo>
                        <a:pt x="4404" y="786"/>
                      </a:lnTo>
                      <a:cubicBezTo>
                        <a:pt x="4356" y="798"/>
                        <a:pt x="4308" y="804"/>
                        <a:pt x="4260" y="804"/>
                      </a:cubicBezTo>
                      <a:cubicBezTo>
                        <a:pt x="4149" y="804"/>
                        <a:pt x="4040" y="773"/>
                        <a:pt x="3940" y="718"/>
                      </a:cubicBezTo>
                      <a:cubicBezTo>
                        <a:pt x="3799" y="640"/>
                        <a:pt x="3682" y="518"/>
                        <a:pt x="3579" y="396"/>
                      </a:cubicBezTo>
                      <a:cubicBezTo>
                        <a:pt x="3472" y="269"/>
                        <a:pt x="3374" y="132"/>
                        <a:pt x="3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0"/>
                <p:cNvSpPr/>
                <p:nvPr/>
              </p:nvSpPr>
              <p:spPr>
                <a:xfrm>
                  <a:off x="5452547" y="4279905"/>
                  <a:ext cx="489797" cy="64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5" h="680" extrusionOk="0">
                      <a:moveTo>
                        <a:pt x="4915" y="1"/>
                      </a:moveTo>
                      <a:cubicBezTo>
                        <a:pt x="4912" y="1"/>
                        <a:pt x="4909" y="1"/>
                        <a:pt x="4906" y="1"/>
                      </a:cubicBezTo>
                      <a:lnTo>
                        <a:pt x="234" y="196"/>
                      </a:lnTo>
                      <a:cubicBezTo>
                        <a:pt x="103" y="201"/>
                        <a:pt x="0" y="313"/>
                        <a:pt x="5" y="445"/>
                      </a:cubicBezTo>
                      <a:cubicBezTo>
                        <a:pt x="10" y="574"/>
                        <a:pt x="117" y="680"/>
                        <a:pt x="250" y="680"/>
                      </a:cubicBezTo>
                      <a:cubicBezTo>
                        <a:pt x="253" y="680"/>
                        <a:pt x="256" y="679"/>
                        <a:pt x="259" y="679"/>
                      </a:cubicBezTo>
                      <a:lnTo>
                        <a:pt x="4926" y="484"/>
                      </a:lnTo>
                      <a:cubicBezTo>
                        <a:pt x="5057" y="479"/>
                        <a:pt x="5165" y="367"/>
                        <a:pt x="5155" y="230"/>
                      </a:cubicBezTo>
                      <a:cubicBezTo>
                        <a:pt x="5150" y="101"/>
                        <a:pt x="5043" y="1"/>
                        <a:pt x="49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0"/>
                <p:cNvSpPr/>
                <p:nvPr/>
              </p:nvSpPr>
              <p:spPr>
                <a:xfrm>
                  <a:off x="5704795" y="4082533"/>
                  <a:ext cx="98718" cy="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956" extrusionOk="0">
                      <a:moveTo>
                        <a:pt x="141" y="1"/>
                      </a:moveTo>
                      <a:cubicBezTo>
                        <a:pt x="105" y="1"/>
                        <a:pt x="70" y="14"/>
                        <a:pt x="45" y="42"/>
                      </a:cubicBezTo>
                      <a:cubicBezTo>
                        <a:pt x="1" y="96"/>
                        <a:pt x="1" y="174"/>
                        <a:pt x="54" y="223"/>
                      </a:cubicBezTo>
                      <a:lnTo>
                        <a:pt x="811" y="921"/>
                      </a:lnTo>
                      <a:cubicBezTo>
                        <a:pt x="836" y="944"/>
                        <a:pt x="869" y="955"/>
                        <a:pt x="901" y="955"/>
                      </a:cubicBezTo>
                      <a:cubicBezTo>
                        <a:pt x="936" y="955"/>
                        <a:pt x="971" y="942"/>
                        <a:pt x="996" y="916"/>
                      </a:cubicBezTo>
                      <a:cubicBezTo>
                        <a:pt x="1040" y="862"/>
                        <a:pt x="1040" y="779"/>
                        <a:pt x="987" y="731"/>
                      </a:cubicBezTo>
                      <a:lnTo>
                        <a:pt x="230" y="32"/>
                      </a:lnTo>
                      <a:cubicBezTo>
                        <a:pt x="205" y="12"/>
                        <a:pt x="172" y="1"/>
                        <a:pt x="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0"/>
                <p:cNvSpPr/>
                <p:nvPr/>
              </p:nvSpPr>
              <p:spPr>
                <a:xfrm>
                  <a:off x="5661268" y="4115983"/>
                  <a:ext cx="99192" cy="9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958" extrusionOk="0">
                      <a:moveTo>
                        <a:pt x="138" y="1"/>
                      </a:moveTo>
                      <a:cubicBezTo>
                        <a:pt x="104" y="1"/>
                        <a:pt x="70" y="14"/>
                        <a:pt x="45" y="42"/>
                      </a:cubicBezTo>
                      <a:cubicBezTo>
                        <a:pt x="1" y="95"/>
                        <a:pt x="1" y="178"/>
                        <a:pt x="54" y="222"/>
                      </a:cubicBezTo>
                      <a:lnTo>
                        <a:pt x="811" y="925"/>
                      </a:lnTo>
                      <a:cubicBezTo>
                        <a:pt x="837" y="946"/>
                        <a:pt x="869" y="957"/>
                        <a:pt x="901" y="957"/>
                      </a:cubicBezTo>
                      <a:cubicBezTo>
                        <a:pt x="936" y="957"/>
                        <a:pt x="971" y="944"/>
                        <a:pt x="997" y="915"/>
                      </a:cubicBezTo>
                      <a:cubicBezTo>
                        <a:pt x="1045" y="862"/>
                        <a:pt x="1041" y="779"/>
                        <a:pt x="987" y="735"/>
                      </a:cubicBezTo>
                      <a:lnTo>
                        <a:pt x="230" y="37"/>
                      </a:lnTo>
                      <a:cubicBezTo>
                        <a:pt x="204" y="13"/>
                        <a:pt x="171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0"/>
                <p:cNvSpPr/>
                <p:nvPr/>
              </p:nvSpPr>
              <p:spPr>
                <a:xfrm>
                  <a:off x="5883075" y="4279430"/>
                  <a:ext cx="65812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9" extrusionOk="0">
                      <a:moveTo>
                        <a:pt x="341" y="1"/>
                      </a:moveTo>
                      <a:cubicBezTo>
                        <a:pt x="338" y="1"/>
                        <a:pt x="335" y="1"/>
                        <a:pt x="332" y="1"/>
                      </a:cubicBezTo>
                      <a:cubicBezTo>
                        <a:pt x="146" y="11"/>
                        <a:pt x="0" y="167"/>
                        <a:pt x="10" y="352"/>
                      </a:cubicBezTo>
                      <a:lnTo>
                        <a:pt x="10" y="406"/>
                      </a:lnTo>
                      <a:cubicBezTo>
                        <a:pt x="19" y="586"/>
                        <a:pt x="166" y="729"/>
                        <a:pt x="344" y="729"/>
                      </a:cubicBezTo>
                      <a:cubicBezTo>
                        <a:pt x="350" y="729"/>
                        <a:pt x="355" y="729"/>
                        <a:pt x="361" y="728"/>
                      </a:cubicBezTo>
                      <a:cubicBezTo>
                        <a:pt x="547" y="723"/>
                        <a:pt x="693" y="567"/>
                        <a:pt x="683" y="382"/>
                      </a:cubicBezTo>
                      <a:lnTo>
                        <a:pt x="679" y="323"/>
                      </a:lnTo>
                      <a:cubicBezTo>
                        <a:pt x="674" y="141"/>
                        <a:pt x="523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0"/>
                <p:cNvSpPr/>
                <p:nvPr/>
              </p:nvSpPr>
              <p:spPr>
                <a:xfrm>
                  <a:off x="5833479" y="4281711"/>
                  <a:ext cx="65433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729" extrusionOk="0">
                      <a:moveTo>
                        <a:pt x="350" y="1"/>
                      </a:moveTo>
                      <a:cubicBezTo>
                        <a:pt x="344" y="1"/>
                        <a:pt x="339" y="1"/>
                        <a:pt x="333" y="1"/>
                      </a:cubicBezTo>
                      <a:cubicBezTo>
                        <a:pt x="147" y="6"/>
                        <a:pt x="1" y="162"/>
                        <a:pt x="10" y="348"/>
                      </a:cubicBezTo>
                      <a:lnTo>
                        <a:pt x="10" y="407"/>
                      </a:lnTo>
                      <a:cubicBezTo>
                        <a:pt x="20" y="589"/>
                        <a:pt x="171" y="729"/>
                        <a:pt x="353" y="729"/>
                      </a:cubicBezTo>
                      <a:cubicBezTo>
                        <a:pt x="356" y="729"/>
                        <a:pt x="359" y="729"/>
                        <a:pt x="362" y="729"/>
                      </a:cubicBezTo>
                      <a:cubicBezTo>
                        <a:pt x="547" y="719"/>
                        <a:pt x="689" y="563"/>
                        <a:pt x="684" y="377"/>
                      </a:cubicBezTo>
                      <a:lnTo>
                        <a:pt x="679" y="324"/>
                      </a:lnTo>
                      <a:cubicBezTo>
                        <a:pt x="675" y="144"/>
                        <a:pt x="528" y="1"/>
                        <a:pt x="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0"/>
                <p:cNvSpPr/>
                <p:nvPr/>
              </p:nvSpPr>
              <p:spPr>
                <a:xfrm>
                  <a:off x="5783978" y="4283611"/>
                  <a:ext cx="65338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29" extrusionOk="0">
                      <a:moveTo>
                        <a:pt x="349" y="0"/>
                      </a:moveTo>
                      <a:cubicBezTo>
                        <a:pt x="344" y="0"/>
                        <a:pt x="338" y="1"/>
                        <a:pt x="332" y="1"/>
                      </a:cubicBezTo>
                      <a:cubicBezTo>
                        <a:pt x="147" y="11"/>
                        <a:pt x="0" y="167"/>
                        <a:pt x="10" y="352"/>
                      </a:cubicBezTo>
                      <a:lnTo>
                        <a:pt x="10" y="406"/>
                      </a:lnTo>
                      <a:cubicBezTo>
                        <a:pt x="20" y="586"/>
                        <a:pt x="166" y="729"/>
                        <a:pt x="344" y="729"/>
                      </a:cubicBezTo>
                      <a:cubicBezTo>
                        <a:pt x="350" y="729"/>
                        <a:pt x="356" y="729"/>
                        <a:pt x="362" y="728"/>
                      </a:cubicBezTo>
                      <a:cubicBezTo>
                        <a:pt x="547" y="723"/>
                        <a:pt x="689" y="562"/>
                        <a:pt x="684" y="382"/>
                      </a:cubicBezTo>
                      <a:lnTo>
                        <a:pt x="679" y="323"/>
                      </a:lnTo>
                      <a:cubicBezTo>
                        <a:pt x="674" y="143"/>
                        <a:pt x="523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0"/>
                <p:cNvSpPr/>
                <p:nvPr/>
              </p:nvSpPr>
              <p:spPr>
                <a:xfrm>
                  <a:off x="5734476" y="4285512"/>
                  <a:ext cx="65338" cy="69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33" extrusionOk="0">
                      <a:moveTo>
                        <a:pt x="336" y="0"/>
                      </a:moveTo>
                      <a:cubicBezTo>
                        <a:pt x="333" y="0"/>
                        <a:pt x="330" y="0"/>
                        <a:pt x="327" y="0"/>
                      </a:cubicBezTo>
                      <a:cubicBezTo>
                        <a:pt x="146" y="10"/>
                        <a:pt x="0" y="166"/>
                        <a:pt x="5" y="352"/>
                      </a:cubicBezTo>
                      <a:lnTo>
                        <a:pt x="10" y="410"/>
                      </a:lnTo>
                      <a:cubicBezTo>
                        <a:pt x="15" y="593"/>
                        <a:pt x="170" y="733"/>
                        <a:pt x="352" y="733"/>
                      </a:cubicBezTo>
                      <a:cubicBezTo>
                        <a:pt x="355" y="733"/>
                        <a:pt x="358" y="733"/>
                        <a:pt x="361" y="733"/>
                      </a:cubicBezTo>
                      <a:cubicBezTo>
                        <a:pt x="542" y="723"/>
                        <a:pt x="688" y="567"/>
                        <a:pt x="683" y="381"/>
                      </a:cubicBezTo>
                      <a:lnTo>
                        <a:pt x="679" y="323"/>
                      </a:lnTo>
                      <a:cubicBezTo>
                        <a:pt x="674" y="145"/>
                        <a:pt x="518" y="0"/>
                        <a:pt x="3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0"/>
                <p:cNvSpPr/>
                <p:nvPr/>
              </p:nvSpPr>
              <p:spPr>
                <a:xfrm>
                  <a:off x="5684880" y="4287792"/>
                  <a:ext cx="65433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729" extrusionOk="0">
                      <a:moveTo>
                        <a:pt x="345" y="0"/>
                      </a:moveTo>
                      <a:cubicBezTo>
                        <a:pt x="339" y="0"/>
                        <a:pt x="334" y="1"/>
                        <a:pt x="328" y="1"/>
                      </a:cubicBezTo>
                      <a:cubicBezTo>
                        <a:pt x="142" y="6"/>
                        <a:pt x="1" y="167"/>
                        <a:pt x="6" y="352"/>
                      </a:cubicBezTo>
                      <a:lnTo>
                        <a:pt x="10" y="406"/>
                      </a:lnTo>
                      <a:cubicBezTo>
                        <a:pt x="15" y="586"/>
                        <a:pt x="166" y="729"/>
                        <a:pt x="344" y="729"/>
                      </a:cubicBezTo>
                      <a:cubicBezTo>
                        <a:pt x="350" y="729"/>
                        <a:pt x="356" y="728"/>
                        <a:pt x="362" y="728"/>
                      </a:cubicBezTo>
                      <a:cubicBezTo>
                        <a:pt x="543" y="723"/>
                        <a:pt x="689" y="562"/>
                        <a:pt x="684" y="377"/>
                      </a:cubicBezTo>
                      <a:lnTo>
                        <a:pt x="679" y="323"/>
                      </a:lnTo>
                      <a:cubicBezTo>
                        <a:pt x="670" y="143"/>
                        <a:pt x="52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0"/>
                <p:cNvSpPr/>
                <p:nvPr/>
              </p:nvSpPr>
              <p:spPr>
                <a:xfrm>
                  <a:off x="5635379" y="4289693"/>
                  <a:ext cx="65338" cy="69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33" extrusionOk="0">
                      <a:moveTo>
                        <a:pt x="337" y="0"/>
                      </a:moveTo>
                      <a:cubicBezTo>
                        <a:pt x="334" y="0"/>
                        <a:pt x="331" y="0"/>
                        <a:pt x="327" y="0"/>
                      </a:cubicBezTo>
                      <a:cubicBezTo>
                        <a:pt x="142" y="10"/>
                        <a:pt x="0" y="166"/>
                        <a:pt x="5" y="352"/>
                      </a:cubicBezTo>
                      <a:lnTo>
                        <a:pt x="10" y="410"/>
                      </a:lnTo>
                      <a:cubicBezTo>
                        <a:pt x="15" y="588"/>
                        <a:pt x="171" y="733"/>
                        <a:pt x="348" y="733"/>
                      </a:cubicBezTo>
                      <a:cubicBezTo>
                        <a:pt x="351" y="733"/>
                        <a:pt x="354" y="733"/>
                        <a:pt x="357" y="733"/>
                      </a:cubicBezTo>
                      <a:cubicBezTo>
                        <a:pt x="542" y="723"/>
                        <a:pt x="689" y="567"/>
                        <a:pt x="679" y="381"/>
                      </a:cubicBezTo>
                      <a:lnTo>
                        <a:pt x="679" y="323"/>
                      </a:lnTo>
                      <a:cubicBezTo>
                        <a:pt x="669" y="140"/>
                        <a:pt x="518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0"/>
                <p:cNvSpPr/>
                <p:nvPr/>
              </p:nvSpPr>
              <p:spPr>
                <a:xfrm>
                  <a:off x="5585878" y="4291974"/>
                  <a:ext cx="65338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29" extrusionOk="0">
                      <a:moveTo>
                        <a:pt x="345" y="0"/>
                      </a:moveTo>
                      <a:cubicBezTo>
                        <a:pt x="339" y="0"/>
                        <a:pt x="333" y="0"/>
                        <a:pt x="327" y="1"/>
                      </a:cubicBezTo>
                      <a:cubicBezTo>
                        <a:pt x="142" y="6"/>
                        <a:pt x="0" y="167"/>
                        <a:pt x="5" y="347"/>
                      </a:cubicBezTo>
                      <a:lnTo>
                        <a:pt x="10" y="406"/>
                      </a:lnTo>
                      <a:cubicBezTo>
                        <a:pt x="15" y="586"/>
                        <a:pt x="161" y="729"/>
                        <a:pt x="339" y="729"/>
                      </a:cubicBezTo>
                      <a:cubicBezTo>
                        <a:pt x="345" y="729"/>
                        <a:pt x="351" y="728"/>
                        <a:pt x="356" y="728"/>
                      </a:cubicBezTo>
                      <a:cubicBezTo>
                        <a:pt x="542" y="718"/>
                        <a:pt x="688" y="562"/>
                        <a:pt x="679" y="377"/>
                      </a:cubicBezTo>
                      <a:lnTo>
                        <a:pt x="679" y="323"/>
                      </a:lnTo>
                      <a:cubicBezTo>
                        <a:pt x="669" y="143"/>
                        <a:pt x="522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0"/>
                <p:cNvSpPr/>
                <p:nvPr/>
              </p:nvSpPr>
              <p:spPr>
                <a:xfrm>
                  <a:off x="5535807" y="4293874"/>
                  <a:ext cx="65907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9" extrusionOk="0">
                      <a:moveTo>
                        <a:pt x="342" y="0"/>
                      </a:moveTo>
                      <a:cubicBezTo>
                        <a:pt x="339" y="0"/>
                        <a:pt x="336" y="0"/>
                        <a:pt x="333" y="0"/>
                      </a:cubicBezTo>
                      <a:cubicBezTo>
                        <a:pt x="147" y="10"/>
                        <a:pt x="1" y="166"/>
                        <a:pt x="11" y="352"/>
                      </a:cubicBezTo>
                      <a:lnTo>
                        <a:pt x="11" y="405"/>
                      </a:lnTo>
                      <a:cubicBezTo>
                        <a:pt x="20" y="585"/>
                        <a:pt x="167" y="728"/>
                        <a:pt x="345" y="728"/>
                      </a:cubicBezTo>
                      <a:cubicBezTo>
                        <a:pt x="350" y="728"/>
                        <a:pt x="356" y="728"/>
                        <a:pt x="362" y="728"/>
                      </a:cubicBezTo>
                      <a:cubicBezTo>
                        <a:pt x="548" y="723"/>
                        <a:pt x="694" y="567"/>
                        <a:pt x="684" y="381"/>
                      </a:cubicBezTo>
                      <a:lnTo>
                        <a:pt x="684" y="322"/>
                      </a:lnTo>
                      <a:cubicBezTo>
                        <a:pt x="675" y="140"/>
                        <a:pt x="523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0"/>
                <p:cNvSpPr/>
                <p:nvPr/>
              </p:nvSpPr>
              <p:spPr>
                <a:xfrm>
                  <a:off x="5651595" y="4202458"/>
                  <a:ext cx="268559" cy="11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2" h="1179" extrusionOk="0">
                      <a:moveTo>
                        <a:pt x="2714" y="1"/>
                      </a:moveTo>
                      <a:cubicBezTo>
                        <a:pt x="2558" y="1"/>
                        <a:pt x="969" y="14"/>
                        <a:pt x="44" y="992"/>
                      </a:cubicBezTo>
                      <a:cubicBezTo>
                        <a:pt x="0" y="1035"/>
                        <a:pt x="5" y="1104"/>
                        <a:pt x="49" y="1148"/>
                      </a:cubicBezTo>
                      <a:cubicBezTo>
                        <a:pt x="70" y="1169"/>
                        <a:pt x="97" y="1178"/>
                        <a:pt x="125" y="1178"/>
                      </a:cubicBezTo>
                      <a:cubicBezTo>
                        <a:pt x="156" y="1178"/>
                        <a:pt x="187" y="1166"/>
                        <a:pt x="210" y="1143"/>
                      </a:cubicBezTo>
                      <a:cubicBezTo>
                        <a:pt x="1075" y="235"/>
                        <a:pt x="2639" y="225"/>
                        <a:pt x="2716" y="225"/>
                      </a:cubicBezTo>
                      <a:cubicBezTo>
                        <a:pt x="2718" y="225"/>
                        <a:pt x="2719" y="225"/>
                        <a:pt x="2719" y="225"/>
                      </a:cubicBezTo>
                      <a:cubicBezTo>
                        <a:pt x="2749" y="225"/>
                        <a:pt x="2778" y="215"/>
                        <a:pt x="2797" y="196"/>
                      </a:cubicBezTo>
                      <a:cubicBezTo>
                        <a:pt x="2817" y="176"/>
                        <a:pt x="2832" y="147"/>
                        <a:pt x="2832" y="113"/>
                      </a:cubicBezTo>
                      <a:cubicBezTo>
                        <a:pt x="2832" y="54"/>
                        <a:pt x="2783" y="1"/>
                        <a:pt x="2724" y="1"/>
                      </a:cubicBezTo>
                      <a:cubicBezTo>
                        <a:pt x="2722" y="1"/>
                        <a:pt x="2719" y="1"/>
                        <a:pt x="2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0"/>
                <p:cNvSpPr/>
                <p:nvPr/>
              </p:nvSpPr>
              <p:spPr>
                <a:xfrm>
                  <a:off x="6260783" y="2366906"/>
                  <a:ext cx="352862" cy="32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3408" extrusionOk="0">
                      <a:moveTo>
                        <a:pt x="0" y="0"/>
                      </a:moveTo>
                      <a:cubicBezTo>
                        <a:pt x="274" y="523"/>
                        <a:pt x="518" y="1069"/>
                        <a:pt x="659" y="1645"/>
                      </a:cubicBezTo>
                      <a:cubicBezTo>
                        <a:pt x="801" y="2221"/>
                        <a:pt x="830" y="2836"/>
                        <a:pt x="674" y="3408"/>
                      </a:cubicBezTo>
                      <a:cubicBezTo>
                        <a:pt x="1729" y="2968"/>
                        <a:pt x="2817" y="2368"/>
                        <a:pt x="3720" y="1670"/>
                      </a:cubicBezTo>
                      <a:cubicBezTo>
                        <a:pt x="3574" y="1416"/>
                        <a:pt x="3422" y="1152"/>
                        <a:pt x="3335" y="869"/>
                      </a:cubicBezTo>
                      <a:cubicBezTo>
                        <a:pt x="3247" y="586"/>
                        <a:pt x="3144" y="278"/>
                        <a:pt x="3247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0"/>
                <p:cNvSpPr/>
                <p:nvPr/>
              </p:nvSpPr>
              <p:spPr>
                <a:xfrm>
                  <a:off x="6278801" y="2471721"/>
                  <a:ext cx="344517" cy="34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8" extrusionOk="0">
                      <a:moveTo>
                        <a:pt x="3232" y="0"/>
                      </a:moveTo>
                      <a:cubicBezTo>
                        <a:pt x="2344" y="352"/>
                        <a:pt x="1456" y="703"/>
                        <a:pt x="562" y="1030"/>
                      </a:cubicBezTo>
                      <a:cubicBezTo>
                        <a:pt x="611" y="1460"/>
                        <a:pt x="113" y="3193"/>
                        <a:pt x="1" y="3608"/>
                      </a:cubicBezTo>
                      <a:cubicBezTo>
                        <a:pt x="2774" y="3491"/>
                        <a:pt x="2705" y="1426"/>
                        <a:pt x="3633" y="728"/>
                      </a:cubicBezTo>
                      <a:cubicBezTo>
                        <a:pt x="3486" y="562"/>
                        <a:pt x="3315" y="196"/>
                        <a:pt x="3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0"/>
                <p:cNvSpPr/>
                <p:nvPr/>
              </p:nvSpPr>
              <p:spPr>
                <a:xfrm>
                  <a:off x="5643724" y="1976438"/>
                  <a:ext cx="1524487" cy="80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8471" extrusionOk="0">
                      <a:moveTo>
                        <a:pt x="7057" y="1"/>
                      </a:moveTo>
                      <a:cubicBezTo>
                        <a:pt x="6073" y="1"/>
                        <a:pt x="5088" y="136"/>
                        <a:pt x="4374" y="775"/>
                      </a:cubicBezTo>
                      <a:cubicBezTo>
                        <a:pt x="3930" y="1175"/>
                        <a:pt x="3652" y="1717"/>
                        <a:pt x="3237" y="2147"/>
                      </a:cubicBezTo>
                      <a:cubicBezTo>
                        <a:pt x="2456" y="2962"/>
                        <a:pt x="1245" y="3314"/>
                        <a:pt x="610" y="4246"/>
                      </a:cubicBezTo>
                      <a:cubicBezTo>
                        <a:pt x="0" y="5134"/>
                        <a:pt x="103" y="6413"/>
                        <a:pt x="757" y="7268"/>
                      </a:cubicBezTo>
                      <a:cubicBezTo>
                        <a:pt x="1359" y="8048"/>
                        <a:pt x="2356" y="8470"/>
                        <a:pt x="3343" y="8470"/>
                      </a:cubicBezTo>
                      <a:cubicBezTo>
                        <a:pt x="3437" y="8470"/>
                        <a:pt x="3530" y="8466"/>
                        <a:pt x="3622" y="8459"/>
                      </a:cubicBezTo>
                      <a:cubicBezTo>
                        <a:pt x="4169" y="8415"/>
                        <a:pt x="4716" y="8244"/>
                        <a:pt x="5136" y="7897"/>
                      </a:cubicBezTo>
                      <a:cubicBezTo>
                        <a:pt x="5560" y="7546"/>
                        <a:pt x="5848" y="7014"/>
                        <a:pt x="5819" y="6467"/>
                      </a:cubicBezTo>
                      <a:cubicBezTo>
                        <a:pt x="5814" y="6306"/>
                        <a:pt x="5775" y="6140"/>
                        <a:pt x="5682" y="6008"/>
                      </a:cubicBezTo>
                      <a:cubicBezTo>
                        <a:pt x="5551" y="5832"/>
                        <a:pt x="5336" y="5745"/>
                        <a:pt x="5155" y="5627"/>
                      </a:cubicBezTo>
                      <a:cubicBezTo>
                        <a:pt x="4970" y="5505"/>
                        <a:pt x="4799" y="5310"/>
                        <a:pt x="4838" y="5095"/>
                      </a:cubicBezTo>
                      <a:cubicBezTo>
                        <a:pt x="4857" y="5003"/>
                        <a:pt x="4911" y="4924"/>
                        <a:pt x="4965" y="4846"/>
                      </a:cubicBezTo>
                      <a:cubicBezTo>
                        <a:pt x="5043" y="4734"/>
                        <a:pt x="5116" y="4622"/>
                        <a:pt x="5194" y="4509"/>
                      </a:cubicBezTo>
                      <a:cubicBezTo>
                        <a:pt x="5258" y="4422"/>
                        <a:pt x="5326" y="4324"/>
                        <a:pt x="5419" y="4270"/>
                      </a:cubicBezTo>
                      <a:cubicBezTo>
                        <a:pt x="5515" y="4216"/>
                        <a:pt x="5624" y="4205"/>
                        <a:pt x="5732" y="4205"/>
                      </a:cubicBezTo>
                      <a:cubicBezTo>
                        <a:pt x="5761" y="4205"/>
                        <a:pt x="5790" y="4206"/>
                        <a:pt x="5819" y="4207"/>
                      </a:cubicBezTo>
                      <a:cubicBezTo>
                        <a:pt x="5999" y="4209"/>
                        <a:pt x="6180" y="4210"/>
                        <a:pt x="6360" y="4210"/>
                      </a:cubicBezTo>
                      <a:cubicBezTo>
                        <a:pt x="7722" y="4210"/>
                        <a:pt x="9083" y="4145"/>
                        <a:pt x="10437" y="4007"/>
                      </a:cubicBezTo>
                      <a:lnTo>
                        <a:pt x="10437" y="4007"/>
                      </a:lnTo>
                      <a:cubicBezTo>
                        <a:pt x="10398" y="4368"/>
                        <a:pt x="10769" y="4627"/>
                        <a:pt x="11096" y="4778"/>
                      </a:cubicBezTo>
                      <a:cubicBezTo>
                        <a:pt x="11423" y="4929"/>
                        <a:pt x="11809" y="5125"/>
                        <a:pt x="11848" y="5486"/>
                      </a:cubicBezTo>
                      <a:cubicBezTo>
                        <a:pt x="11867" y="5642"/>
                        <a:pt x="11809" y="5793"/>
                        <a:pt x="11775" y="5950"/>
                      </a:cubicBezTo>
                      <a:cubicBezTo>
                        <a:pt x="11584" y="6843"/>
                        <a:pt x="12282" y="7790"/>
                        <a:pt x="13176" y="7985"/>
                      </a:cubicBezTo>
                      <a:cubicBezTo>
                        <a:pt x="13310" y="8015"/>
                        <a:pt x="13446" y="8029"/>
                        <a:pt x="13582" y="8029"/>
                      </a:cubicBezTo>
                      <a:cubicBezTo>
                        <a:pt x="14349" y="8029"/>
                        <a:pt x="15110" y="7581"/>
                        <a:pt x="15529" y="6926"/>
                      </a:cubicBezTo>
                      <a:cubicBezTo>
                        <a:pt x="16022" y="6155"/>
                        <a:pt x="16075" y="5154"/>
                        <a:pt x="15812" y="4280"/>
                      </a:cubicBezTo>
                      <a:cubicBezTo>
                        <a:pt x="15680" y="3865"/>
                        <a:pt x="15485" y="3465"/>
                        <a:pt x="15197" y="3138"/>
                      </a:cubicBezTo>
                      <a:cubicBezTo>
                        <a:pt x="14928" y="2825"/>
                        <a:pt x="14587" y="2581"/>
                        <a:pt x="14250" y="2342"/>
                      </a:cubicBezTo>
                      <a:cubicBezTo>
                        <a:pt x="13840" y="2054"/>
                        <a:pt x="13430" y="1766"/>
                        <a:pt x="13020" y="1478"/>
                      </a:cubicBezTo>
                      <a:cubicBezTo>
                        <a:pt x="12292" y="965"/>
                        <a:pt x="11575" y="526"/>
                        <a:pt x="10720" y="272"/>
                      </a:cubicBezTo>
                      <a:cubicBezTo>
                        <a:pt x="9851" y="14"/>
                        <a:pt x="8855" y="77"/>
                        <a:pt x="7952" y="28"/>
                      </a:cubicBezTo>
                      <a:cubicBezTo>
                        <a:pt x="7659" y="13"/>
                        <a:pt x="7358" y="1"/>
                        <a:pt x="70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0"/>
                <p:cNvSpPr/>
                <p:nvPr/>
              </p:nvSpPr>
              <p:spPr>
                <a:xfrm>
                  <a:off x="6388045" y="1780776"/>
                  <a:ext cx="535315" cy="308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3250" extrusionOk="0">
                      <a:moveTo>
                        <a:pt x="4095" y="0"/>
                      </a:moveTo>
                      <a:cubicBezTo>
                        <a:pt x="4043" y="0"/>
                        <a:pt x="3991" y="3"/>
                        <a:pt x="3940" y="8"/>
                      </a:cubicBezTo>
                      <a:cubicBezTo>
                        <a:pt x="3325" y="66"/>
                        <a:pt x="2779" y="413"/>
                        <a:pt x="2290" y="798"/>
                      </a:cubicBezTo>
                      <a:cubicBezTo>
                        <a:pt x="2105" y="950"/>
                        <a:pt x="1914" y="1111"/>
                        <a:pt x="1680" y="1169"/>
                      </a:cubicBezTo>
                      <a:cubicBezTo>
                        <a:pt x="1524" y="1209"/>
                        <a:pt x="1358" y="1199"/>
                        <a:pt x="1197" y="1218"/>
                      </a:cubicBezTo>
                      <a:cubicBezTo>
                        <a:pt x="616" y="1287"/>
                        <a:pt x="1" y="1887"/>
                        <a:pt x="20" y="2502"/>
                      </a:cubicBezTo>
                      <a:cubicBezTo>
                        <a:pt x="45" y="3166"/>
                        <a:pt x="958" y="3234"/>
                        <a:pt x="1475" y="3249"/>
                      </a:cubicBezTo>
                      <a:cubicBezTo>
                        <a:pt x="1641" y="3249"/>
                        <a:pt x="1807" y="3249"/>
                        <a:pt x="1963" y="3190"/>
                      </a:cubicBezTo>
                      <a:cubicBezTo>
                        <a:pt x="2290" y="3068"/>
                        <a:pt x="2481" y="2736"/>
                        <a:pt x="2774" y="2551"/>
                      </a:cubicBezTo>
                      <a:cubicBezTo>
                        <a:pt x="3086" y="2353"/>
                        <a:pt x="3461" y="2346"/>
                        <a:pt x="3839" y="2346"/>
                      </a:cubicBezTo>
                      <a:cubicBezTo>
                        <a:pt x="3869" y="2346"/>
                        <a:pt x="3900" y="2346"/>
                        <a:pt x="3930" y="2346"/>
                      </a:cubicBezTo>
                      <a:cubicBezTo>
                        <a:pt x="4278" y="2346"/>
                        <a:pt x="4626" y="2340"/>
                        <a:pt x="4926" y="2185"/>
                      </a:cubicBezTo>
                      <a:cubicBezTo>
                        <a:pt x="5400" y="1946"/>
                        <a:pt x="5644" y="1326"/>
                        <a:pt x="5459" y="828"/>
                      </a:cubicBezTo>
                      <a:cubicBezTo>
                        <a:pt x="5262" y="295"/>
                        <a:pt x="4666" y="0"/>
                        <a:pt x="40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0"/>
                <p:cNvSpPr/>
                <p:nvPr/>
              </p:nvSpPr>
              <p:spPr>
                <a:xfrm>
                  <a:off x="6242765" y="2595732"/>
                  <a:ext cx="212988" cy="16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1727" extrusionOk="0">
                      <a:moveTo>
                        <a:pt x="1208" y="0"/>
                      </a:moveTo>
                      <a:cubicBezTo>
                        <a:pt x="978" y="0"/>
                        <a:pt x="0" y="1209"/>
                        <a:pt x="0" y="1209"/>
                      </a:cubicBezTo>
                      <a:lnTo>
                        <a:pt x="98" y="1727"/>
                      </a:lnTo>
                      <a:cubicBezTo>
                        <a:pt x="98" y="1727"/>
                        <a:pt x="723" y="1624"/>
                        <a:pt x="1103" y="1600"/>
                      </a:cubicBezTo>
                      <a:cubicBezTo>
                        <a:pt x="1201" y="1400"/>
                        <a:pt x="1313" y="1205"/>
                        <a:pt x="1445" y="1034"/>
                      </a:cubicBezTo>
                      <a:cubicBezTo>
                        <a:pt x="1533" y="912"/>
                        <a:pt x="1635" y="804"/>
                        <a:pt x="1757" y="716"/>
                      </a:cubicBezTo>
                      <a:lnTo>
                        <a:pt x="1757" y="716"/>
                      </a:lnTo>
                      <a:cubicBezTo>
                        <a:pt x="1538" y="741"/>
                        <a:pt x="1347" y="780"/>
                        <a:pt x="1347" y="780"/>
                      </a:cubicBezTo>
                      <a:cubicBezTo>
                        <a:pt x="1391" y="770"/>
                        <a:pt x="1435" y="755"/>
                        <a:pt x="1474" y="746"/>
                      </a:cubicBezTo>
                      <a:cubicBezTo>
                        <a:pt x="1626" y="702"/>
                        <a:pt x="1777" y="658"/>
                        <a:pt x="1923" y="599"/>
                      </a:cubicBezTo>
                      <a:cubicBezTo>
                        <a:pt x="2011" y="560"/>
                        <a:pt x="2158" y="516"/>
                        <a:pt x="2221" y="438"/>
                      </a:cubicBezTo>
                      <a:cubicBezTo>
                        <a:pt x="2241" y="419"/>
                        <a:pt x="2246" y="384"/>
                        <a:pt x="2221" y="365"/>
                      </a:cubicBezTo>
                      <a:cubicBezTo>
                        <a:pt x="2210" y="354"/>
                        <a:pt x="2187" y="351"/>
                        <a:pt x="2162" y="351"/>
                      </a:cubicBezTo>
                      <a:cubicBezTo>
                        <a:pt x="2131" y="351"/>
                        <a:pt x="2098" y="355"/>
                        <a:pt x="2080" y="355"/>
                      </a:cubicBezTo>
                      <a:cubicBezTo>
                        <a:pt x="2002" y="355"/>
                        <a:pt x="1923" y="365"/>
                        <a:pt x="1850" y="380"/>
                      </a:cubicBezTo>
                      <a:cubicBezTo>
                        <a:pt x="1655" y="414"/>
                        <a:pt x="1469" y="458"/>
                        <a:pt x="1279" y="511"/>
                      </a:cubicBezTo>
                      <a:cubicBezTo>
                        <a:pt x="1181" y="536"/>
                        <a:pt x="1084" y="565"/>
                        <a:pt x="981" y="594"/>
                      </a:cubicBezTo>
                      <a:cubicBezTo>
                        <a:pt x="981" y="594"/>
                        <a:pt x="1333" y="87"/>
                        <a:pt x="1235" y="9"/>
                      </a:cubicBezTo>
                      <a:cubicBezTo>
                        <a:pt x="1228" y="3"/>
                        <a:pt x="1219" y="0"/>
                        <a:pt x="1208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0"/>
                <p:cNvSpPr/>
                <p:nvPr/>
              </p:nvSpPr>
              <p:spPr>
                <a:xfrm>
                  <a:off x="6301939" y="2648283"/>
                  <a:ext cx="129158" cy="10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1068" extrusionOk="0">
                      <a:moveTo>
                        <a:pt x="953" y="1"/>
                      </a:moveTo>
                      <a:cubicBezTo>
                        <a:pt x="666" y="1"/>
                        <a:pt x="315" y="320"/>
                        <a:pt x="147" y="510"/>
                      </a:cubicBezTo>
                      <a:cubicBezTo>
                        <a:pt x="69" y="598"/>
                        <a:pt x="1" y="705"/>
                        <a:pt x="16" y="818"/>
                      </a:cubicBezTo>
                      <a:cubicBezTo>
                        <a:pt x="40" y="949"/>
                        <a:pt x="182" y="1027"/>
                        <a:pt x="308" y="1052"/>
                      </a:cubicBezTo>
                      <a:cubicBezTo>
                        <a:pt x="362" y="1063"/>
                        <a:pt x="417" y="1068"/>
                        <a:pt x="471" y="1068"/>
                      </a:cubicBezTo>
                      <a:cubicBezTo>
                        <a:pt x="616" y="1068"/>
                        <a:pt x="762" y="1031"/>
                        <a:pt x="889" y="964"/>
                      </a:cubicBezTo>
                      <a:cubicBezTo>
                        <a:pt x="967" y="920"/>
                        <a:pt x="1046" y="861"/>
                        <a:pt x="1085" y="783"/>
                      </a:cubicBezTo>
                      <a:cubicBezTo>
                        <a:pt x="1119" y="700"/>
                        <a:pt x="1109" y="593"/>
                        <a:pt x="1041" y="539"/>
                      </a:cubicBezTo>
                      <a:lnTo>
                        <a:pt x="1041" y="539"/>
                      </a:lnTo>
                      <a:cubicBezTo>
                        <a:pt x="1044" y="539"/>
                        <a:pt x="1047" y="539"/>
                        <a:pt x="1050" y="539"/>
                      </a:cubicBezTo>
                      <a:cubicBezTo>
                        <a:pt x="1361" y="539"/>
                        <a:pt x="1277" y="51"/>
                        <a:pt x="1021" y="7"/>
                      </a:cubicBezTo>
                      <a:cubicBezTo>
                        <a:pt x="999" y="3"/>
                        <a:pt x="976" y="1"/>
                        <a:pt x="953" y="1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0"/>
                <p:cNvSpPr/>
                <p:nvPr/>
              </p:nvSpPr>
              <p:spPr>
                <a:xfrm>
                  <a:off x="6668173" y="2600864"/>
                  <a:ext cx="251394" cy="9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" h="1024" extrusionOk="0">
                      <a:moveTo>
                        <a:pt x="168" y="1"/>
                      </a:moveTo>
                      <a:cubicBezTo>
                        <a:pt x="148" y="1"/>
                        <a:pt x="128" y="6"/>
                        <a:pt x="113" y="18"/>
                      </a:cubicBezTo>
                      <a:cubicBezTo>
                        <a:pt x="88" y="38"/>
                        <a:pt x="73" y="67"/>
                        <a:pt x="64" y="91"/>
                      </a:cubicBezTo>
                      <a:cubicBezTo>
                        <a:pt x="0" y="247"/>
                        <a:pt x="25" y="418"/>
                        <a:pt x="10" y="584"/>
                      </a:cubicBezTo>
                      <a:cubicBezTo>
                        <a:pt x="645" y="830"/>
                        <a:pt x="1321" y="1024"/>
                        <a:pt x="1991" y="1024"/>
                      </a:cubicBezTo>
                      <a:cubicBezTo>
                        <a:pt x="2212" y="1024"/>
                        <a:pt x="2433" y="1003"/>
                        <a:pt x="2651" y="955"/>
                      </a:cubicBezTo>
                      <a:cubicBezTo>
                        <a:pt x="2451" y="726"/>
                        <a:pt x="2217" y="467"/>
                        <a:pt x="2016" y="238"/>
                      </a:cubicBezTo>
                      <a:cubicBezTo>
                        <a:pt x="1977" y="199"/>
                        <a:pt x="1943" y="160"/>
                        <a:pt x="1894" y="135"/>
                      </a:cubicBezTo>
                      <a:cubicBezTo>
                        <a:pt x="1855" y="116"/>
                        <a:pt x="1811" y="111"/>
                        <a:pt x="1767" y="111"/>
                      </a:cubicBezTo>
                      <a:cubicBezTo>
                        <a:pt x="1697" y="106"/>
                        <a:pt x="1626" y="104"/>
                        <a:pt x="1555" y="104"/>
                      </a:cubicBezTo>
                      <a:cubicBezTo>
                        <a:pt x="1347" y="104"/>
                        <a:pt x="1138" y="119"/>
                        <a:pt x="932" y="119"/>
                      </a:cubicBezTo>
                      <a:cubicBezTo>
                        <a:pt x="710" y="119"/>
                        <a:pt x="492" y="102"/>
                        <a:pt x="283" y="28"/>
                      </a:cubicBezTo>
                      <a:cubicBezTo>
                        <a:pt x="246" y="15"/>
                        <a:pt x="205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0"/>
                <p:cNvSpPr/>
                <p:nvPr/>
              </p:nvSpPr>
              <p:spPr>
                <a:xfrm>
                  <a:off x="6033001" y="2626141"/>
                  <a:ext cx="315784" cy="14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1551" extrusionOk="0">
                      <a:moveTo>
                        <a:pt x="935" y="0"/>
                      </a:moveTo>
                      <a:cubicBezTo>
                        <a:pt x="928" y="0"/>
                        <a:pt x="921" y="0"/>
                        <a:pt x="914" y="1"/>
                      </a:cubicBezTo>
                      <a:cubicBezTo>
                        <a:pt x="840" y="6"/>
                        <a:pt x="772" y="45"/>
                        <a:pt x="709" y="89"/>
                      </a:cubicBezTo>
                      <a:cubicBezTo>
                        <a:pt x="386" y="313"/>
                        <a:pt x="137" y="640"/>
                        <a:pt x="1" y="1011"/>
                      </a:cubicBezTo>
                      <a:cubicBezTo>
                        <a:pt x="18" y="1009"/>
                        <a:pt x="34" y="1007"/>
                        <a:pt x="47" y="1007"/>
                      </a:cubicBezTo>
                      <a:cubicBezTo>
                        <a:pt x="173" y="1007"/>
                        <a:pt x="143" y="1122"/>
                        <a:pt x="289" y="1197"/>
                      </a:cubicBezTo>
                      <a:cubicBezTo>
                        <a:pt x="572" y="1353"/>
                        <a:pt x="889" y="1422"/>
                        <a:pt x="1206" y="1470"/>
                      </a:cubicBezTo>
                      <a:cubicBezTo>
                        <a:pt x="1483" y="1517"/>
                        <a:pt x="1772" y="1550"/>
                        <a:pt x="2056" y="1550"/>
                      </a:cubicBezTo>
                      <a:cubicBezTo>
                        <a:pt x="2513" y="1550"/>
                        <a:pt x="2960" y="1465"/>
                        <a:pt x="3330" y="1212"/>
                      </a:cubicBezTo>
                      <a:cubicBezTo>
                        <a:pt x="3047" y="1065"/>
                        <a:pt x="2666" y="929"/>
                        <a:pt x="2349" y="875"/>
                      </a:cubicBezTo>
                      <a:cubicBezTo>
                        <a:pt x="1948" y="802"/>
                        <a:pt x="1577" y="587"/>
                        <a:pt x="1314" y="274"/>
                      </a:cubicBezTo>
                      <a:cubicBezTo>
                        <a:pt x="1211" y="153"/>
                        <a:pt x="1095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0"/>
                <p:cNvSpPr/>
                <p:nvPr/>
              </p:nvSpPr>
              <p:spPr>
                <a:xfrm>
                  <a:off x="6243619" y="1912769"/>
                  <a:ext cx="205686" cy="14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1577" extrusionOk="0">
                      <a:moveTo>
                        <a:pt x="1054" y="1"/>
                      </a:moveTo>
                      <a:cubicBezTo>
                        <a:pt x="1027" y="1"/>
                        <a:pt x="999" y="2"/>
                        <a:pt x="972" y="5"/>
                      </a:cubicBezTo>
                      <a:cubicBezTo>
                        <a:pt x="665" y="34"/>
                        <a:pt x="391" y="249"/>
                        <a:pt x="230" y="518"/>
                      </a:cubicBezTo>
                      <a:cubicBezTo>
                        <a:pt x="74" y="786"/>
                        <a:pt x="15" y="1103"/>
                        <a:pt x="1" y="1416"/>
                      </a:cubicBezTo>
                      <a:lnTo>
                        <a:pt x="2168" y="1577"/>
                      </a:lnTo>
                      <a:cubicBezTo>
                        <a:pt x="2158" y="1206"/>
                        <a:pt x="2095" y="825"/>
                        <a:pt x="1900" y="513"/>
                      </a:cubicBezTo>
                      <a:cubicBezTo>
                        <a:pt x="1714" y="223"/>
                        <a:pt x="1395" y="1"/>
                        <a:pt x="10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0"/>
                <p:cNvSpPr/>
                <p:nvPr/>
              </p:nvSpPr>
              <p:spPr>
                <a:xfrm>
                  <a:off x="6023329" y="2221419"/>
                  <a:ext cx="138926" cy="16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" h="1698" extrusionOk="0">
                      <a:moveTo>
                        <a:pt x="367" y="0"/>
                      </a:moveTo>
                      <a:cubicBezTo>
                        <a:pt x="356" y="0"/>
                        <a:pt x="346" y="3"/>
                        <a:pt x="337" y="8"/>
                      </a:cubicBezTo>
                      <a:cubicBezTo>
                        <a:pt x="308" y="28"/>
                        <a:pt x="303" y="67"/>
                        <a:pt x="317" y="91"/>
                      </a:cubicBezTo>
                      <a:lnTo>
                        <a:pt x="1255" y="1521"/>
                      </a:lnTo>
                      <a:cubicBezTo>
                        <a:pt x="845" y="1360"/>
                        <a:pt x="454" y="1141"/>
                        <a:pt x="103" y="867"/>
                      </a:cubicBezTo>
                      <a:cubicBezTo>
                        <a:pt x="92" y="859"/>
                        <a:pt x="81" y="855"/>
                        <a:pt x="69" y="855"/>
                      </a:cubicBezTo>
                      <a:cubicBezTo>
                        <a:pt x="52" y="855"/>
                        <a:pt x="36" y="863"/>
                        <a:pt x="25" y="877"/>
                      </a:cubicBezTo>
                      <a:cubicBezTo>
                        <a:pt x="0" y="906"/>
                        <a:pt x="5" y="941"/>
                        <a:pt x="34" y="960"/>
                      </a:cubicBezTo>
                      <a:cubicBezTo>
                        <a:pt x="440" y="1277"/>
                        <a:pt x="894" y="1526"/>
                        <a:pt x="1382" y="1692"/>
                      </a:cubicBezTo>
                      <a:cubicBezTo>
                        <a:pt x="1391" y="1697"/>
                        <a:pt x="1396" y="1697"/>
                        <a:pt x="1401" y="1697"/>
                      </a:cubicBezTo>
                      <a:cubicBezTo>
                        <a:pt x="1421" y="1697"/>
                        <a:pt x="1440" y="1687"/>
                        <a:pt x="1450" y="1673"/>
                      </a:cubicBezTo>
                      <a:cubicBezTo>
                        <a:pt x="1465" y="1653"/>
                        <a:pt x="1465" y="1629"/>
                        <a:pt x="1450" y="1609"/>
                      </a:cubicBezTo>
                      <a:lnTo>
                        <a:pt x="415" y="28"/>
                      </a:lnTo>
                      <a:cubicBezTo>
                        <a:pt x="406" y="9"/>
                        <a:pt x="386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50"/>
                <p:cNvSpPr/>
                <p:nvPr/>
              </p:nvSpPr>
              <p:spPr>
                <a:xfrm>
                  <a:off x="6540816" y="2242040"/>
                  <a:ext cx="250541" cy="131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2" h="1383" extrusionOk="0">
                      <a:moveTo>
                        <a:pt x="2081" y="0"/>
                      </a:moveTo>
                      <a:cubicBezTo>
                        <a:pt x="2059" y="0"/>
                        <a:pt x="2037" y="14"/>
                        <a:pt x="2027" y="35"/>
                      </a:cubicBezTo>
                      <a:cubicBezTo>
                        <a:pt x="1900" y="304"/>
                        <a:pt x="1670" y="523"/>
                        <a:pt x="1451" y="728"/>
                      </a:cubicBezTo>
                      <a:cubicBezTo>
                        <a:pt x="1221" y="943"/>
                        <a:pt x="967" y="1158"/>
                        <a:pt x="670" y="1231"/>
                      </a:cubicBezTo>
                      <a:cubicBezTo>
                        <a:pt x="665" y="1231"/>
                        <a:pt x="655" y="1236"/>
                        <a:pt x="650" y="1236"/>
                      </a:cubicBezTo>
                      <a:cubicBezTo>
                        <a:pt x="507" y="1250"/>
                        <a:pt x="364" y="1259"/>
                        <a:pt x="221" y="1259"/>
                      </a:cubicBezTo>
                      <a:cubicBezTo>
                        <a:pt x="169" y="1259"/>
                        <a:pt x="117" y="1258"/>
                        <a:pt x="64" y="1256"/>
                      </a:cubicBezTo>
                      <a:cubicBezTo>
                        <a:pt x="61" y="1255"/>
                        <a:pt x="58" y="1255"/>
                        <a:pt x="56" y="1255"/>
                      </a:cubicBezTo>
                      <a:cubicBezTo>
                        <a:pt x="25" y="1255"/>
                        <a:pt x="1" y="1278"/>
                        <a:pt x="1" y="1309"/>
                      </a:cubicBezTo>
                      <a:cubicBezTo>
                        <a:pt x="1" y="1343"/>
                        <a:pt x="25" y="1368"/>
                        <a:pt x="55" y="1373"/>
                      </a:cubicBezTo>
                      <a:cubicBezTo>
                        <a:pt x="152" y="1378"/>
                        <a:pt x="245" y="1383"/>
                        <a:pt x="343" y="1383"/>
                      </a:cubicBezTo>
                      <a:cubicBezTo>
                        <a:pt x="450" y="1383"/>
                        <a:pt x="557" y="1378"/>
                        <a:pt x="665" y="1353"/>
                      </a:cubicBezTo>
                      <a:cubicBezTo>
                        <a:pt x="1343" y="1280"/>
                        <a:pt x="2002" y="1046"/>
                        <a:pt x="2598" y="836"/>
                      </a:cubicBezTo>
                      <a:cubicBezTo>
                        <a:pt x="2627" y="826"/>
                        <a:pt x="2642" y="792"/>
                        <a:pt x="2632" y="763"/>
                      </a:cubicBezTo>
                      <a:cubicBezTo>
                        <a:pt x="2624" y="739"/>
                        <a:pt x="2601" y="725"/>
                        <a:pt x="2577" y="725"/>
                      </a:cubicBezTo>
                      <a:cubicBezTo>
                        <a:pt x="2571" y="725"/>
                        <a:pt x="2565" y="726"/>
                        <a:pt x="2559" y="728"/>
                      </a:cubicBezTo>
                      <a:cubicBezTo>
                        <a:pt x="2100" y="890"/>
                        <a:pt x="1607" y="1060"/>
                        <a:pt x="1099" y="1168"/>
                      </a:cubicBezTo>
                      <a:cubicBezTo>
                        <a:pt x="1255" y="1065"/>
                        <a:pt x="1397" y="938"/>
                        <a:pt x="1534" y="811"/>
                      </a:cubicBezTo>
                      <a:cubicBezTo>
                        <a:pt x="1758" y="601"/>
                        <a:pt x="1993" y="372"/>
                        <a:pt x="2129" y="84"/>
                      </a:cubicBezTo>
                      <a:cubicBezTo>
                        <a:pt x="2144" y="55"/>
                        <a:pt x="2134" y="21"/>
                        <a:pt x="2105" y="6"/>
                      </a:cubicBezTo>
                      <a:cubicBezTo>
                        <a:pt x="2097" y="2"/>
                        <a:pt x="2089" y="0"/>
                        <a:pt x="20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50"/>
                <p:cNvSpPr/>
                <p:nvPr/>
              </p:nvSpPr>
              <p:spPr>
                <a:xfrm>
                  <a:off x="6246843" y="1982425"/>
                  <a:ext cx="432045" cy="7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" h="825" extrusionOk="0">
                      <a:moveTo>
                        <a:pt x="64" y="1"/>
                      </a:moveTo>
                      <a:cubicBezTo>
                        <a:pt x="49" y="1"/>
                        <a:pt x="33" y="7"/>
                        <a:pt x="21" y="19"/>
                      </a:cubicBezTo>
                      <a:cubicBezTo>
                        <a:pt x="1" y="38"/>
                        <a:pt x="1" y="77"/>
                        <a:pt x="21" y="102"/>
                      </a:cubicBezTo>
                      <a:cubicBezTo>
                        <a:pt x="431" y="507"/>
                        <a:pt x="1036" y="761"/>
                        <a:pt x="1734" y="810"/>
                      </a:cubicBezTo>
                      <a:cubicBezTo>
                        <a:pt x="1836" y="819"/>
                        <a:pt x="1939" y="824"/>
                        <a:pt x="2046" y="824"/>
                      </a:cubicBezTo>
                      <a:cubicBezTo>
                        <a:pt x="2583" y="824"/>
                        <a:pt x="3115" y="727"/>
                        <a:pt x="3584" y="629"/>
                      </a:cubicBezTo>
                      <a:cubicBezTo>
                        <a:pt x="3911" y="561"/>
                        <a:pt x="4233" y="488"/>
                        <a:pt x="4516" y="326"/>
                      </a:cubicBezTo>
                      <a:cubicBezTo>
                        <a:pt x="4546" y="312"/>
                        <a:pt x="4556" y="278"/>
                        <a:pt x="4541" y="248"/>
                      </a:cubicBezTo>
                      <a:cubicBezTo>
                        <a:pt x="4531" y="228"/>
                        <a:pt x="4511" y="217"/>
                        <a:pt x="4491" y="217"/>
                      </a:cubicBezTo>
                      <a:cubicBezTo>
                        <a:pt x="4481" y="217"/>
                        <a:pt x="4472" y="219"/>
                        <a:pt x="4463" y="224"/>
                      </a:cubicBezTo>
                      <a:cubicBezTo>
                        <a:pt x="4189" y="375"/>
                        <a:pt x="3882" y="448"/>
                        <a:pt x="3560" y="517"/>
                      </a:cubicBezTo>
                      <a:cubicBezTo>
                        <a:pt x="3092" y="612"/>
                        <a:pt x="2565" y="707"/>
                        <a:pt x="2028" y="707"/>
                      </a:cubicBezTo>
                      <a:cubicBezTo>
                        <a:pt x="1932" y="707"/>
                        <a:pt x="1835" y="704"/>
                        <a:pt x="1739" y="697"/>
                      </a:cubicBezTo>
                      <a:cubicBezTo>
                        <a:pt x="1075" y="644"/>
                        <a:pt x="494" y="405"/>
                        <a:pt x="104" y="19"/>
                      </a:cubicBezTo>
                      <a:cubicBezTo>
                        <a:pt x="94" y="7"/>
                        <a:pt x="79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50"/>
                <p:cNvSpPr/>
                <p:nvPr/>
              </p:nvSpPr>
              <p:spPr>
                <a:xfrm>
                  <a:off x="6562153" y="2307609"/>
                  <a:ext cx="119012" cy="11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19" extrusionOk="0">
                      <a:moveTo>
                        <a:pt x="613" y="0"/>
                      </a:moveTo>
                      <a:cubicBezTo>
                        <a:pt x="306" y="0"/>
                        <a:pt x="46" y="233"/>
                        <a:pt x="10" y="541"/>
                      </a:cubicBezTo>
                      <a:cubicBezTo>
                        <a:pt x="0" y="619"/>
                        <a:pt x="10" y="693"/>
                        <a:pt x="30" y="766"/>
                      </a:cubicBezTo>
                      <a:cubicBezTo>
                        <a:pt x="35" y="790"/>
                        <a:pt x="44" y="815"/>
                        <a:pt x="54" y="844"/>
                      </a:cubicBezTo>
                      <a:cubicBezTo>
                        <a:pt x="137" y="1039"/>
                        <a:pt x="323" y="1186"/>
                        <a:pt x="547" y="1215"/>
                      </a:cubicBezTo>
                      <a:cubicBezTo>
                        <a:pt x="569" y="1217"/>
                        <a:pt x="590" y="1218"/>
                        <a:pt x="612" y="1218"/>
                      </a:cubicBezTo>
                      <a:cubicBezTo>
                        <a:pt x="816" y="1218"/>
                        <a:pt x="1003" y="1115"/>
                        <a:pt x="1113" y="956"/>
                      </a:cubicBezTo>
                      <a:cubicBezTo>
                        <a:pt x="1128" y="937"/>
                        <a:pt x="1143" y="912"/>
                        <a:pt x="1157" y="888"/>
                      </a:cubicBezTo>
                      <a:cubicBezTo>
                        <a:pt x="1191" y="824"/>
                        <a:pt x="1211" y="751"/>
                        <a:pt x="1221" y="673"/>
                      </a:cubicBezTo>
                      <a:cubicBezTo>
                        <a:pt x="1255" y="341"/>
                        <a:pt x="1016" y="38"/>
                        <a:pt x="684" y="4"/>
                      </a:cubicBezTo>
                      <a:cubicBezTo>
                        <a:pt x="660" y="1"/>
                        <a:pt x="636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50"/>
                <p:cNvSpPr/>
                <p:nvPr/>
              </p:nvSpPr>
              <p:spPr>
                <a:xfrm>
                  <a:off x="6577895" y="2397505"/>
                  <a:ext cx="61640" cy="19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2022" extrusionOk="0">
                      <a:moveTo>
                        <a:pt x="171" y="0"/>
                      </a:moveTo>
                      <a:lnTo>
                        <a:pt x="0" y="1977"/>
                      </a:lnTo>
                      <a:lnTo>
                        <a:pt x="191" y="1997"/>
                      </a:lnTo>
                      <a:lnTo>
                        <a:pt x="200" y="1997"/>
                      </a:lnTo>
                      <a:lnTo>
                        <a:pt x="391" y="2021"/>
                      </a:lnTo>
                      <a:lnTo>
                        <a:pt x="650" y="49"/>
                      </a:lnTo>
                      <a:lnTo>
                        <a:pt x="650" y="49"/>
                      </a:lnTo>
                      <a:cubicBezTo>
                        <a:pt x="650" y="49"/>
                        <a:pt x="449" y="54"/>
                        <a:pt x="406" y="78"/>
                      </a:cubicBezTo>
                      <a:cubicBezTo>
                        <a:pt x="366" y="44"/>
                        <a:pt x="171" y="0"/>
                        <a:pt x="1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50"/>
                <p:cNvSpPr/>
                <p:nvPr/>
              </p:nvSpPr>
              <p:spPr>
                <a:xfrm>
                  <a:off x="6583869" y="2406247"/>
                  <a:ext cx="60786" cy="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315" extrusionOk="0">
                      <a:moveTo>
                        <a:pt x="146" y="0"/>
                      </a:moveTo>
                      <a:cubicBezTo>
                        <a:pt x="79" y="0"/>
                        <a:pt x="20" y="55"/>
                        <a:pt x="11" y="123"/>
                      </a:cubicBezTo>
                      <a:cubicBezTo>
                        <a:pt x="1" y="196"/>
                        <a:pt x="59" y="270"/>
                        <a:pt x="133" y="275"/>
                      </a:cubicBezTo>
                      <a:lnTo>
                        <a:pt x="484" y="314"/>
                      </a:lnTo>
                      <a:cubicBezTo>
                        <a:pt x="489" y="314"/>
                        <a:pt x="495" y="315"/>
                        <a:pt x="500" y="315"/>
                      </a:cubicBezTo>
                      <a:cubicBezTo>
                        <a:pt x="567" y="315"/>
                        <a:pt x="626" y="259"/>
                        <a:pt x="635" y="192"/>
                      </a:cubicBezTo>
                      <a:cubicBezTo>
                        <a:pt x="640" y="118"/>
                        <a:pt x="587" y="50"/>
                        <a:pt x="513" y="40"/>
                      </a:cubicBezTo>
                      <a:lnTo>
                        <a:pt x="162" y="1"/>
                      </a:lnTo>
                      <a:cubicBezTo>
                        <a:pt x="157" y="0"/>
                        <a:pt x="151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50"/>
                <p:cNvSpPr/>
                <p:nvPr/>
              </p:nvSpPr>
              <p:spPr>
                <a:xfrm>
                  <a:off x="6515876" y="2510303"/>
                  <a:ext cx="213462" cy="164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728" extrusionOk="0">
                      <a:moveTo>
                        <a:pt x="1039" y="1"/>
                      </a:moveTo>
                      <a:cubicBezTo>
                        <a:pt x="1028" y="1"/>
                        <a:pt x="1018" y="4"/>
                        <a:pt x="1011" y="9"/>
                      </a:cubicBezTo>
                      <a:cubicBezTo>
                        <a:pt x="913" y="87"/>
                        <a:pt x="1265" y="595"/>
                        <a:pt x="1265" y="595"/>
                      </a:cubicBezTo>
                      <a:cubicBezTo>
                        <a:pt x="1167" y="566"/>
                        <a:pt x="1064" y="537"/>
                        <a:pt x="967" y="512"/>
                      </a:cubicBezTo>
                      <a:cubicBezTo>
                        <a:pt x="776" y="458"/>
                        <a:pt x="591" y="415"/>
                        <a:pt x="396" y="380"/>
                      </a:cubicBezTo>
                      <a:cubicBezTo>
                        <a:pt x="322" y="366"/>
                        <a:pt x="244" y="356"/>
                        <a:pt x="166" y="356"/>
                      </a:cubicBezTo>
                      <a:cubicBezTo>
                        <a:pt x="148" y="356"/>
                        <a:pt x="114" y="352"/>
                        <a:pt x="84" y="352"/>
                      </a:cubicBezTo>
                      <a:cubicBezTo>
                        <a:pt x="59" y="352"/>
                        <a:pt x="36" y="355"/>
                        <a:pt x="25" y="366"/>
                      </a:cubicBezTo>
                      <a:cubicBezTo>
                        <a:pt x="0" y="385"/>
                        <a:pt x="5" y="419"/>
                        <a:pt x="25" y="439"/>
                      </a:cubicBezTo>
                      <a:cubicBezTo>
                        <a:pt x="88" y="517"/>
                        <a:pt x="235" y="561"/>
                        <a:pt x="322" y="600"/>
                      </a:cubicBezTo>
                      <a:cubicBezTo>
                        <a:pt x="469" y="659"/>
                        <a:pt x="620" y="703"/>
                        <a:pt x="771" y="746"/>
                      </a:cubicBezTo>
                      <a:cubicBezTo>
                        <a:pt x="811" y="756"/>
                        <a:pt x="854" y="771"/>
                        <a:pt x="898" y="781"/>
                      </a:cubicBezTo>
                      <a:cubicBezTo>
                        <a:pt x="898" y="781"/>
                        <a:pt x="708" y="742"/>
                        <a:pt x="493" y="717"/>
                      </a:cubicBezTo>
                      <a:lnTo>
                        <a:pt x="493" y="717"/>
                      </a:lnTo>
                      <a:cubicBezTo>
                        <a:pt x="610" y="805"/>
                        <a:pt x="713" y="912"/>
                        <a:pt x="801" y="1035"/>
                      </a:cubicBezTo>
                      <a:lnTo>
                        <a:pt x="806" y="1035"/>
                      </a:lnTo>
                      <a:cubicBezTo>
                        <a:pt x="937" y="1205"/>
                        <a:pt x="1045" y="1401"/>
                        <a:pt x="1142" y="1601"/>
                      </a:cubicBezTo>
                      <a:cubicBezTo>
                        <a:pt x="1523" y="1630"/>
                        <a:pt x="2148" y="1728"/>
                        <a:pt x="2148" y="1728"/>
                      </a:cubicBezTo>
                      <a:lnTo>
                        <a:pt x="2251" y="1210"/>
                      </a:lnTo>
                      <a:cubicBezTo>
                        <a:pt x="2251" y="1210"/>
                        <a:pt x="1272" y="1"/>
                        <a:pt x="1039" y="1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50"/>
                <p:cNvSpPr/>
                <p:nvPr/>
              </p:nvSpPr>
              <p:spPr>
                <a:xfrm>
                  <a:off x="6540532" y="2562948"/>
                  <a:ext cx="129538" cy="10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" h="1068" extrusionOk="0">
                      <a:moveTo>
                        <a:pt x="409" y="1"/>
                      </a:moveTo>
                      <a:cubicBezTo>
                        <a:pt x="386" y="1"/>
                        <a:pt x="363" y="3"/>
                        <a:pt x="341" y="7"/>
                      </a:cubicBezTo>
                      <a:cubicBezTo>
                        <a:pt x="84" y="51"/>
                        <a:pt x="1" y="539"/>
                        <a:pt x="312" y="539"/>
                      </a:cubicBezTo>
                      <a:cubicBezTo>
                        <a:pt x="315" y="539"/>
                        <a:pt x="318" y="539"/>
                        <a:pt x="321" y="539"/>
                      </a:cubicBezTo>
                      <a:lnTo>
                        <a:pt x="321" y="539"/>
                      </a:lnTo>
                      <a:cubicBezTo>
                        <a:pt x="253" y="593"/>
                        <a:pt x="243" y="700"/>
                        <a:pt x="277" y="783"/>
                      </a:cubicBezTo>
                      <a:cubicBezTo>
                        <a:pt x="316" y="861"/>
                        <a:pt x="394" y="920"/>
                        <a:pt x="472" y="964"/>
                      </a:cubicBezTo>
                      <a:cubicBezTo>
                        <a:pt x="600" y="1031"/>
                        <a:pt x="746" y="1068"/>
                        <a:pt x="890" y="1068"/>
                      </a:cubicBezTo>
                      <a:cubicBezTo>
                        <a:pt x="945" y="1068"/>
                        <a:pt x="1000" y="1062"/>
                        <a:pt x="1053" y="1052"/>
                      </a:cubicBezTo>
                      <a:cubicBezTo>
                        <a:pt x="1180" y="1027"/>
                        <a:pt x="1322" y="949"/>
                        <a:pt x="1346" y="817"/>
                      </a:cubicBezTo>
                      <a:cubicBezTo>
                        <a:pt x="1366" y="705"/>
                        <a:pt x="1293" y="598"/>
                        <a:pt x="1214" y="510"/>
                      </a:cubicBezTo>
                      <a:cubicBezTo>
                        <a:pt x="1047" y="320"/>
                        <a:pt x="700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EBA1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50"/>
                <p:cNvSpPr/>
                <p:nvPr/>
              </p:nvSpPr>
              <p:spPr>
                <a:xfrm>
                  <a:off x="6590412" y="2430860"/>
                  <a:ext cx="18113" cy="103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090" extrusionOk="0">
                      <a:moveTo>
                        <a:pt x="151" y="1"/>
                      </a:moveTo>
                      <a:cubicBezTo>
                        <a:pt x="132" y="1"/>
                        <a:pt x="112" y="16"/>
                        <a:pt x="108" y="35"/>
                      </a:cubicBezTo>
                      <a:lnTo>
                        <a:pt x="0" y="1046"/>
                      </a:lnTo>
                      <a:cubicBezTo>
                        <a:pt x="0" y="1065"/>
                        <a:pt x="15" y="1085"/>
                        <a:pt x="34" y="1089"/>
                      </a:cubicBezTo>
                      <a:lnTo>
                        <a:pt x="39" y="1089"/>
                      </a:lnTo>
                      <a:cubicBezTo>
                        <a:pt x="59" y="1089"/>
                        <a:pt x="78" y="1075"/>
                        <a:pt x="78" y="1055"/>
                      </a:cubicBezTo>
                      <a:lnTo>
                        <a:pt x="186" y="45"/>
                      </a:lnTo>
                      <a:cubicBezTo>
                        <a:pt x="191" y="25"/>
                        <a:pt x="171" y="6"/>
                        <a:pt x="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6" name="Google Shape;906;p50"/>
              <p:cNvSpPr/>
              <p:nvPr/>
            </p:nvSpPr>
            <p:spPr>
              <a:xfrm>
                <a:off x="7168200" y="1256150"/>
                <a:ext cx="538275" cy="437525"/>
              </a:xfrm>
              <a:custGeom>
                <a:avLst/>
                <a:gdLst/>
                <a:ahLst/>
                <a:cxnLst/>
                <a:rect l="l" t="t" r="r" b="b"/>
                <a:pathLst>
                  <a:path w="21531" h="17501" extrusionOk="0">
                    <a:moveTo>
                      <a:pt x="15535" y="1465"/>
                    </a:moveTo>
                    <a:lnTo>
                      <a:pt x="16788" y="3063"/>
                    </a:lnTo>
                    <a:lnTo>
                      <a:pt x="9966" y="5808"/>
                    </a:lnTo>
                    <a:lnTo>
                      <a:pt x="8741" y="4236"/>
                    </a:lnTo>
                    <a:lnTo>
                      <a:pt x="15535" y="1465"/>
                    </a:lnTo>
                    <a:close/>
                    <a:moveTo>
                      <a:pt x="7994" y="4529"/>
                    </a:moveTo>
                    <a:lnTo>
                      <a:pt x="9220" y="6101"/>
                    </a:lnTo>
                    <a:lnTo>
                      <a:pt x="2719" y="8739"/>
                    </a:lnTo>
                    <a:lnTo>
                      <a:pt x="1493" y="7193"/>
                    </a:lnTo>
                    <a:lnTo>
                      <a:pt x="7994" y="4529"/>
                    </a:lnTo>
                    <a:close/>
                    <a:moveTo>
                      <a:pt x="15205" y="1"/>
                    </a:moveTo>
                    <a:cubicBezTo>
                      <a:pt x="15155" y="1"/>
                      <a:pt x="15104" y="10"/>
                      <a:pt x="15056" y="26"/>
                    </a:cubicBezTo>
                    <a:lnTo>
                      <a:pt x="7595" y="3063"/>
                    </a:lnTo>
                    <a:lnTo>
                      <a:pt x="7568" y="3063"/>
                    </a:lnTo>
                    <a:cubicBezTo>
                      <a:pt x="7515" y="3090"/>
                      <a:pt x="7488" y="3090"/>
                      <a:pt x="7462" y="3117"/>
                    </a:cubicBezTo>
                    <a:lnTo>
                      <a:pt x="7408" y="3143"/>
                    </a:lnTo>
                    <a:lnTo>
                      <a:pt x="267" y="6048"/>
                    </a:lnTo>
                    <a:cubicBezTo>
                      <a:pt x="214" y="6074"/>
                      <a:pt x="134" y="6128"/>
                      <a:pt x="107" y="6181"/>
                    </a:cubicBezTo>
                    <a:cubicBezTo>
                      <a:pt x="81" y="6234"/>
                      <a:pt x="54" y="6261"/>
                      <a:pt x="27" y="6314"/>
                    </a:cubicBezTo>
                    <a:cubicBezTo>
                      <a:pt x="1" y="6447"/>
                      <a:pt x="27" y="6554"/>
                      <a:pt x="107" y="6660"/>
                    </a:cubicBezTo>
                    <a:lnTo>
                      <a:pt x="5383" y="13455"/>
                    </a:lnTo>
                    <a:lnTo>
                      <a:pt x="4744" y="13668"/>
                    </a:lnTo>
                    <a:cubicBezTo>
                      <a:pt x="4451" y="13775"/>
                      <a:pt x="4184" y="13961"/>
                      <a:pt x="3971" y="14175"/>
                    </a:cubicBezTo>
                    <a:cubicBezTo>
                      <a:pt x="3864" y="14255"/>
                      <a:pt x="3784" y="14334"/>
                      <a:pt x="3731" y="14441"/>
                    </a:cubicBezTo>
                    <a:cubicBezTo>
                      <a:pt x="3118" y="15240"/>
                      <a:pt x="3118" y="16306"/>
                      <a:pt x="3758" y="16972"/>
                    </a:cubicBezTo>
                    <a:cubicBezTo>
                      <a:pt x="4099" y="17326"/>
                      <a:pt x="4560" y="17500"/>
                      <a:pt x="5038" y="17500"/>
                    </a:cubicBezTo>
                    <a:cubicBezTo>
                      <a:pt x="5569" y="17500"/>
                      <a:pt x="6121" y="17286"/>
                      <a:pt x="6556" y="16866"/>
                    </a:cubicBezTo>
                    <a:cubicBezTo>
                      <a:pt x="6636" y="16786"/>
                      <a:pt x="6715" y="16706"/>
                      <a:pt x="6795" y="16599"/>
                    </a:cubicBezTo>
                    <a:cubicBezTo>
                      <a:pt x="7355" y="15853"/>
                      <a:pt x="7382" y="14894"/>
                      <a:pt x="6875" y="14228"/>
                    </a:cubicBezTo>
                    <a:lnTo>
                      <a:pt x="6822" y="14148"/>
                    </a:lnTo>
                    <a:lnTo>
                      <a:pt x="6795" y="14068"/>
                    </a:lnTo>
                    <a:cubicBezTo>
                      <a:pt x="6795" y="14015"/>
                      <a:pt x="6769" y="13961"/>
                      <a:pt x="6742" y="13935"/>
                    </a:cubicBezTo>
                    <a:lnTo>
                      <a:pt x="3145" y="9325"/>
                    </a:lnTo>
                    <a:lnTo>
                      <a:pt x="9673" y="6687"/>
                    </a:lnTo>
                    <a:lnTo>
                      <a:pt x="12258" y="10018"/>
                    </a:lnTo>
                    <a:lnTo>
                      <a:pt x="11672" y="10258"/>
                    </a:lnTo>
                    <a:cubicBezTo>
                      <a:pt x="11405" y="10391"/>
                      <a:pt x="11165" y="10524"/>
                      <a:pt x="10952" y="10737"/>
                    </a:cubicBezTo>
                    <a:cubicBezTo>
                      <a:pt x="10872" y="10817"/>
                      <a:pt x="10792" y="10897"/>
                      <a:pt x="10712" y="11004"/>
                    </a:cubicBezTo>
                    <a:cubicBezTo>
                      <a:pt x="10099" y="11803"/>
                      <a:pt x="10126" y="12869"/>
                      <a:pt x="10766" y="13535"/>
                    </a:cubicBezTo>
                    <a:cubicBezTo>
                      <a:pt x="11112" y="13881"/>
                      <a:pt x="11565" y="14068"/>
                      <a:pt x="12098" y="14068"/>
                    </a:cubicBezTo>
                    <a:cubicBezTo>
                      <a:pt x="12631" y="14041"/>
                      <a:pt x="13164" y="13828"/>
                      <a:pt x="13563" y="13428"/>
                    </a:cubicBezTo>
                    <a:cubicBezTo>
                      <a:pt x="13643" y="13349"/>
                      <a:pt x="13723" y="13269"/>
                      <a:pt x="13803" y="13162"/>
                    </a:cubicBezTo>
                    <a:cubicBezTo>
                      <a:pt x="14416" y="12363"/>
                      <a:pt x="14389" y="11297"/>
                      <a:pt x="13750" y="10631"/>
                    </a:cubicBezTo>
                    <a:cubicBezTo>
                      <a:pt x="13750" y="10631"/>
                      <a:pt x="13723" y="10631"/>
                      <a:pt x="13723" y="10604"/>
                    </a:cubicBezTo>
                    <a:cubicBezTo>
                      <a:pt x="13723" y="10604"/>
                      <a:pt x="13670" y="10551"/>
                      <a:pt x="13670" y="10551"/>
                    </a:cubicBezTo>
                    <a:lnTo>
                      <a:pt x="10419" y="6394"/>
                    </a:lnTo>
                    <a:lnTo>
                      <a:pt x="17214" y="3623"/>
                    </a:lnTo>
                    <a:lnTo>
                      <a:pt x="19479" y="6554"/>
                    </a:lnTo>
                    <a:lnTo>
                      <a:pt x="18893" y="6794"/>
                    </a:lnTo>
                    <a:cubicBezTo>
                      <a:pt x="18626" y="6900"/>
                      <a:pt x="18386" y="7060"/>
                      <a:pt x="18200" y="7247"/>
                    </a:cubicBezTo>
                    <a:cubicBezTo>
                      <a:pt x="18093" y="7327"/>
                      <a:pt x="18013" y="7433"/>
                      <a:pt x="17960" y="7513"/>
                    </a:cubicBezTo>
                    <a:cubicBezTo>
                      <a:pt x="17347" y="8312"/>
                      <a:pt x="17347" y="9378"/>
                      <a:pt x="17987" y="10044"/>
                    </a:cubicBezTo>
                    <a:cubicBezTo>
                      <a:pt x="18328" y="10398"/>
                      <a:pt x="18789" y="10572"/>
                      <a:pt x="19267" y="10572"/>
                    </a:cubicBezTo>
                    <a:cubicBezTo>
                      <a:pt x="19798" y="10572"/>
                      <a:pt x="20350" y="10358"/>
                      <a:pt x="20784" y="9938"/>
                    </a:cubicBezTo>
                    <a:cubicBezTo>
                      <a:pt x="20864" y="9858"/>
                      <a:pt x="20944" y="9778"/>
                      <a:pt x="21024" y="9698"/>
                    </a:cubicBezTo>
                    <a:cubicBezTo>
                      <a:pt x="21397" y="9218"/>
                      <a:pt x="21531" y="8606"/>
                      <a:pt x="21424" y="8046"/>
                    </a:cubicBezTo>
                    <a:lnTo>
                      <a:pt x="21424" y="7993"/>
                    </a:lnTo>
                    <a:lnTo>
                      <a:pt x="21424" y="7939"/>
                    </a:lnTo>
                    <a:cubicBezTo>
                      <a:pt x="21424" y="7860"/>
                      <a:pt x="21424" y="7780"/>
                      <a:pt x="21344" y="7673"/>
                    </a:cubicBezTo>
                    <a:lnTo>
                      <a:pt x="21291" y="7593"/>
                    </a:lnTo>
                    <a:lnTo>
                      <a:pt x="21264" y="7566"/>
                    </a:lnTo>
                    <a:cubicBezTo>
                      <a:pt x="21184" y="7407"/>
                      <a:pt x="21104" y="7273"/>
                      <a:pt x="20971" y="7167"/>
                    </a:cubicBezTo>
                    <a:cubicBezTo>
                      <a:pt x="20971" y="7140"/>
                      <a:pt x="20944" y="7113"/>
                      <a:pt x="20891" y="7087"/>
                    </a:cubicBezTo>
                    <a:lnTo>
                      <a:pt x="20864" y="7033"/>
                    </a:lnTo>
                    <a:lnTo>
                      <a:pt x="15509" y="159"/>
                    </a:lnTo>
                    <a:cubicBezTo>
                      <a:pt x="15434" y="47"/>
                      <a:pt x="15321" y="1"/>
                      <a:pt x="15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0"/>
              <p:cNvSpPr/>
              <p:nvPr/>
            </p:nvSpPr>
            <p:spPr>
              <a:xfrm>
                <a:off x="7785550" y="2846188"/>
                <a:ext cx="411050" cy="510050"/>
              </a:xfrm>
              <a:custGeom>
                <a:avLst/>
                <a:gdLst/>
                <a:ahLst/>
                <a:cxnLst/>
                <a:rect l="l" t="t" r="r" b="b"/>
                <a:pathLst>
                  <a:path w="16442" h="20402" extrusionOk="0">
                    <a:moveTo>
                      <a:pt x="10899" y="0"/>
                    </a:moveTo>
                    <a:cubicBezTo>
                      <a:pt x="10579" y="27"/>
                      <a:pt x="10313" y="240"/>
                      <a:pt x="10233" y="560"/>
                    </a:cubicBezTo>
                    <a:lnTo>
                      <a:pt x="6529" y="14869"/>
                    </a:lnTo>
                    <a:lnTo>
                      <a:pt x="5650" y="14363"/>
                    </a:lnTo>
                    <a:cubicBezTo>
                      <a:pt x="5223" y="14096"/>
                      <a:pt x="4744" y="13936"/>
                      <a:pt x="4237" y="13883"/>
                    </a:cubicBezTo>
                    <a:cubicBezTo>
                      <a:pt x="4029" y="13848"/>
                      <a:pt x="3819" y="13831"/>
                      <a:pt x="3610" y="13831"/>
                    </a:cubicBezTo>
                    <a:cubicBezTo>
                      <a:pt x="2859" y="13831"/>
                      <a:pt x="2124" y="14052"/>
                      <a:pt x="1520" y="14469"/>
                    </a:cubicBezTo>
                    <a:cubicBezTo>
                      <a:pt x="774" y="14975"/>
                      <a:pt x="294" y="15748"/>
                      <a:pt x="161" y="16601"/>
                    </a:cubicBezTo>
                    <a:cubicBezTo>
                      <a:pt x="1" y="17640"/>
                      <a:pt x="427" y="18732"/>
                      <a:pt x="1306" y="19479"/>
                    </a:cubicBezTo>
                    <a:cubicBezTo>
                      <a:pt x="1866" y="19958"/>
                      <a:pt x="2559" y="20251"/>
                      <a:pt x="3305" y="20358"/>
                    </a:cubicBezTo>
                    <a:cubicBezTo>
                      <a:pt x="3501" y="20387"/>
                      <a:pt x="3696" y="20401"/>
                      <a:pt x="3889" y="20401"/>
                    </a:cubicBezTo>
                    <a:cubicBezTo>
                      <a:pt x="5627" y="20401"/>
                      <a:pt x="7142" y="19247"/>
                      <a:pt x="7382" y="17640"/>
                    </a:cubicBezTo>
                    <a:cubicBezTo>
                      <a:pt x="7382" y="17560"/>
                      <a:pt x="7382" y="17453"/>
                      <a:pt x="7408" y="17374"/>
                    </a:cubicBezTo>
                    <a:lnTo>
                      <a:pt x="7408" y="17294"/>
                    </a:lnTo>
                    <a:lnTo>
                      <a:pt x="11006" y="3278"/>
                    </a:lnTo>
                    <a:lnTo>
                      <a:pt x="11991" y="4637"/>
                    </a:lnTo>
                    <a:cubicBezTo>
                      <a:pt x="12258" y="4983"/>
                      <a:pt x="12524" y="5303"/>
                      <a:pt x="12791" y="5516"/>
                    </a:cubicBezTo>
                    <a:cubicBezTo>
                      <a:pt x="12977" y="5676"/>
                      <a:pt x="13164" y="5809"/>
                      <a:pt x="13350" y="5916"/>
                    </a:cubicBezTo>
                    <a:cubicBezTo>
                      <a:pt x="13457" y="5969"/>
                      <a:pt x="13564" y="6049"/>
                      <a:pt x="13643" y="6129"/>
                    </a:cubicBezTo>
                    <a:cubicBezTo>
                      <a:pt x="14123" y="6529"/>
                      <a:pt x="14523" y="7301"/>
                      <a:pt x="14683" y="8127"/>
                    </a:cubicBezTo>
                    <a:cubicBezTo>
                      <a:pt x="14816" y="8740"/>
                      <a:pt x="14976" y="10286"/>
                      <a:pt x="13857" y="11618"/>
                    </a:cubicBezTo>
                    <a:cubicBezTo>
                      <a:pt x="13617" y="11911"/>
                      <a:pt x="13643" y="12364"/>
                      <a:pt x="13937" y="12631"/>
                    </a:cubicBezTo>
                    <a:cubicBezTo>
                      <a:pt x="14075" y="12723"/>
                      <a:pt x="14234" y="12796"/>
                      <a:pt x="14396" y="12796"/>
                    </a:cubicBezTo>
                    <a:cubicBezTo>
                      <a:pt x="14420" y="12796"/>
                      <a:pt x="14445" y="12794"/>
                      <a:pt x="14469" y="12790"/>
                    </a:cubicBezTo>
                    <a:cubicBezTo>
                      <a:pt x="14656" y="12764"/>
                      <a:pt x="14843" y="12684"/>
                      <a:pt x="14949" y="12551"/>
                    </a:cubicBezTo>
                    <a:cubicBezTo>
                      <a:pt x="16015" y="11272"/>
                      <a:pt x="16441" y="9566"/>
                      <a:pt x="16095" y="7861"/>
                    </a:cubicBezTo>
                    <a:cubicBezTo>
                      <a:pt x="15882" y="6689"/>
                      <a:pt x="15322" y="5676"/>
                      <a:pt x="14603" y="5037"/>
                    </a:cubicBezTo>
                    <a:cubicBezTo>
                      <a:pt x="14416" y="4877"/>
                      <a:pt x="14230" y="4743"/>
                      <a:pt x="14016" y="4637"/>
                    </a:cubicBezTo>
                    <a:cubicBezTo>
                      <a:pt x="13910" y="4584"/>
                      <a:pt x="13803" y="4504"/>
                      <a:pt x="13697" y="4424"/>
                    </a:cubicBezTo>
                    <a:cubicBezTo>
                      <a:pt x="12897" y="3731"/>
                      <a:pt x="12018" y="1892"/>
                      <a:pt x="11618" y="533"/>
                    </a:cubicBezTo>
                    <a:cubicBezTo>
                      <a:pt x="11565" y="400"/>
                      <a:pt x="11485" y="267"/>
                      <a:pt x="11379" y="187"/>
                    </a:cubicBezTo>
                    <a:cubicBezTo>
                      <a:pt x="11245" y="80"/>
                      <a:pt x="11085" y="0"/>
                      <a:pt x="10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0"/>
              <p:cNvSpPr/>
              <p:nvPr/>
            </p:nvSpPr>
            <p:spPr>
              <a:xfrm>
                <a:off x="5481032" y="4296099"/>
                <a:ext cx="65907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9" extrusionOk="0">
                    <a:moveTo>
                      <a:pt x="342" y="0"/>
                    </a:moveTo>
                    <a:cubicBezTo>
                      <a:pt x="339" y="0"/>
                      <a:pt x="336" y="0"/>
                      <a:pt x="333" y="0"/>
                    </a:cubicBezTo>
                    <a:cubicBezTo>
                      <a:pt x="147" y="10"/>
                      <a:pt x="1" y="166"/>
                      <a:pt x="11" y="352"/>
                    </a:cubicBezTo>
                    <a:lnTo>
                      <a:pt x="11" y="405"/>
                    </a:lnTo>
                    <a:cubicBezTo>
                      <a:pt x="20" y="585"/>
                      <a:pt x="167" y="728"/>
                      <a:pt x="345" y="728"/>
                    </a:cubicBezTo>
                    <a:cubicBezTo>
                      <a:pt x="350" y="728"/>
                      <a:pt x="356" y="728"/>
                      <a:pt x="362" y="728"/>
                    </a:cubicBezTo>
                    <a:cubicBezTo>
                      <a:pt x="548" y="723"/>
                      <a:pt x="694" y="567"/>
                      <a:pt x="684" y="381"/>
                    </a:cubicBezTo>
                    <a:lnTo>
                      <a:pt x="684" y="322"/>
                    </a:lnTo>
                    <a:cubicBezTo>
                      <a:pt x="675" y="140"/>
                      <a:pt x="523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0"/>
              <p:cNvSpPr/>
              <p:nvPr/>
            </p:nvSpPr>
            <p:spPr>
              <a:xfrm>
                <a:off x="5428657" y="4296099"/>
                <a:ext cx="65907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9" extrusionOk="0">
                    <a:moveTo>
                      <a:pt x="342" y="0"/>
                    </a:moveTo>
                    <a:cubicBezTo>
                      <a:pt x="339" y="0"/>
                      <a:pt x="336" y="0"/>
                      <a:pt x="333" y="0"/>
                    </a:cubicBezTo>
                    <a:cubicBezTo>
                      <a:pt x="147" y="10"/>
                      <a:pt x="1" y="166"/>
                      <a:pt x="11" y="352"/>
                    </a:cubicBezTo>
                    <a:lnTo>
                      <a:pt x="11" y="405"/>
                    </a:lnTo>
                    <a:cubicBezTo>
                      <a:pt x="20" y="585"/>
                      <a:pt x="167" y="728"/>
                      <a:pt x="345" y="728"/>
                    </a:cubicBezTo>
                    <a:cubicBezTo>
                      <a:pt x="350" y="728"/>
                      <a:pt x="356" y="728"/>
                      <a:pt x="362" y="728"/>
                    </a:cubicBezTo>
                    <a:cubicBezTo>
                      <a:pt x="548" y="723"/>
                      <a:pt x="694" y="567"/>
                      <a:pt x="684" y="381"/>
                    </a:cubicBezTo>
                    <a:lnTo>
                      <a:pt x="684" y="322"/>
                    </a:lnTo>
                    <a:cubicBezTo>
                      <a:pt x="675" y="140"/>
                      <a:pt x="523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0" name="Google Shape;910;p50"/>
          <p:cNvSpPr txBox="1">
            <a:spLocks noGrp="1"/>
          </p:cNvSpPr>
          <p:nvPr>
            <p:ph type="title" idx="3"/>
          </p:nvPr>
        </p:nvSpPr>
        <p:spPr>
          <a:xfrm>
            <a:off x="1064825" y="3002821"/>
            <a:ext cx="327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Tank Control</a:t>
            </a:r>
            <a:endParaRPr dirty="0"/>
          </a:p>
        </p:txBody>
      </p:sp>
      <p:sp>
        <p:nvSpPr>
          <p:cNvPr id="911" name="Google Shape;911;p50"/>
          <p:cNvSpPr txBox="1">
            <a:spLocks noGrp="1"/>
          </p:cNvSpPr>
          <p:nvPr>
            <p:ph type="subTitle" idx="1"/>
          </p:nvPr>
        </p:nvSpPr>
        <p:spPr>
          <a:xfrm>
            <a:off x="1064825" y="3364900"/>
            <a:ext cx="40749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Remotely switch ON/OFF inlet &amp; outlet valves, Turn OFF inlet valve automatically if the tank fills up, and turn ON the inlet valve automatically if the tank volume drops below 2000L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1"/>
          <p:cNvSpPr txBox="1">
            <a:spLocks noGrp="1"/>
          </p:cNvSpPr>
          <p:nvPr>
            <p:ph type="subTitle" idx="1"/>
          </p:nvPr>
        </p:nvSpPr>
        <p:spPr>
          <a:xfrm>
            <a:off x="874850" y="1097875"/>
            <a:ext cx="28269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Arduino UNO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ETH-W5500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PCF-8574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Temperature Sensor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LCD HD44780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LDR Sensor</a:t>
            </a:r>
            <a:endParaRPr sz="2000" dirty="0"/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LED</a:t>
            </a:r>
            <a:endParaRPr sz="2000" dirty="0"/>
          </a:p>
        </p:txBody>
      </p:sp>
      <p:sp>
        <p:nvSpPr>
          <p:cNvPr id="917" name="Google Shape;917;p51"/>
          <p:cNvSpPr/>
          <p:nvPr/>
        </p:nvSpPr>
        <p:spPr>
          <a:xfrm>
            <a:off x="4359025" y="1028913"/>
            <a:ext cx="3727985" cy="294418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8" name="Google Shape;918;p51"/>
          <p:cNvPicPr preferRelativeResize="0"/>
          <p:nvPr/>
        </p:nvPicPr>
        <p:blipFill rotWithShape="1">
          <a:blip r:embed="rId3">
            <a:alphaModFix/>
          </a:blip>
          <a:srcRect l="3540" r="3540"/>
          <a:stretch/>
        </p:blipFill>
        <p:spPr>
          <a:xfrm>
            <a:off x="4485550" y="1141375"/>
            <a:ext cx="3472500" cy="2102100"/>
          </a:xfrm>
          <a:prstGeom prst="roundRect">
            <a:avLst>
              <a:gd name="adj" fmla="val 328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19" name="Google Shape;919;p51"/>
          <p:cNvSpPr/>
          <p:nvPr/>
        </p:nvSpPr>
        <p:spPr>
          <a:xfrm>
            <a:off x="5928825" y="1589850"/>
            <a:ext cx="1593000" cy="10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1"/>
          <p:cNvSpPr txBox="1">
            <a:spLocks noGrp="1"/>
          </p:cNvSpPr>
          <p:nvPr>
            <p:ph type="title"/>
          </p:nvPr>
        </p:nvSpPr>
        <p:spPr>
          <a:xfrm>
            <a:off x="5928825" y="1701475"/>
            <a:ext cx="25755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Hardware</a:t>
            </a: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Requirements</a:t>
            </a:r>
            <a:endParaRPr sz="1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2"/>
          <p:cNvSpPr txBox="1">
            <a:spLocks noGrp="1"/>
          </p:cNvSpPr>
          <p:nvPr>
            <p:ph type="subTitle" idx="1"/>
          </p:nvPr>
        </p:nvSpPr>
        <p:spPr>
          <a:xfrm>
            <a:off x="896975" y="1304350"/>
            <a:ext cx="32106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Arduino IDE</a:t>
            </a:r>
            <a:endParaRPr sz="20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PICSIMLAB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NULL Modem Emulator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Blynk IOT App</a:t>
            </a:r>
            <a:endParaRPr sz="2000" dirty="0"/>
          </a:p>
        </p:txBody>
      </p:sp>
      <p:sp>
        <p:nvSpPr>
          <p:cNvPr id="926" name="Google Shape;926;p52"/>
          <p:cNvSpPr/>
          <p:nvPr/>
        </p:nvSpPr>
        <p:spPr>
          <a:xfrm>
            <a:off x="4359025" y="1028913"/>
            <a:ext cx="3727985" cy="294418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7" name="Google Shape;927;p52"/>
          <p:cNvPicPr preferRelativeResize="0"/>
          <p:nvPr/>
        </p:nvPicPr>
        <p:blipFill rotWithShape="1">
          <a:blip r:embed="rId3">
            <a:alphaModFix/>
          </a:blip>
          <a:srcRect l="3540" r="3540"/>
          <a:stretch/>
        </p:blipFill>
        <p:spPr>
          <a:xfrm>
            <a:off x="4485550" y="1141375"/>
            <a:ext cx="3472500" cy="2102100"/>
          </a:xfrm>
          <a:prstGeom prst="roundRect">
            <a:avLst>
              <a:gd name="adj" fmla="val 328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28" name="Google Shape;928;p52"/>
          <p:cNvSpPr/>
          <p:nvPr/>
        </p:nvSpPr>
        <p:spPr>
          <a:xfrm>
            <a:off x="5928825" y="1589850"/>
            <a:ext cx="1593000" cy="10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2"/>
          <p:cNvSpPr txBox="1">
            <a:spLocks noGrp="1"/>
          </p:cNvSpPr>
          <p:nvPr>
            <p:ph type="title"/>
          </p:nvPr>
        </p:nvSpPr>
        <p:spPr>
          <a:xfrm>
            <a:off x="5928825" y="1701475"/>
            <a:ext cx="25755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Software</a:t>
            </a: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Requirements</a:t>
            </a:r>
            <a:endParaRPr sz="1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3"/>
          <p:cNvSpPr txBox="1">
            <a:spLocks noGrp="1"/>
          </p:cNvSpPr>
          <p:nvPr>
            <p:ph type="title"/>
          </p:nvPr>
        </p:nvSpPr>
        <p:spPr>
          <a:xfrm flipH="1">
            <a:off x="3785275" y="1985175"/>
            <a:ext cx="46542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</a:t>
            </a:r>
            <a:endParaRPr sz="3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Implementation</a:t>
            </a:r>
            <a:endParaRPr sz="3200" dirty="0"/>
          </a:p>
        </p:txBody>
      </p:sp>
      <p:sp>
        <p:nvSpPr>
          <p:cNvPr id="935" name="Google Shape;935;p53"/>
          <p:cNvSpPr txBox="1">
            <a:spLocks noGrp="1"/>
          </p:cNvSpPr>
          <p:nvPr>
            <p:ph type="subTitle" idx="1"/>
          </p:nvPr>
        </p:nvSpPr>
        <p:spPr>
          <a:xfrm flipH="1">
            <a:off x="6061200" y="3447575"/>
            <a:ext cx="2362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About the implementation Process</a:t>
            </a:r>
            <a:endParaRPr dirty="0"/>
          </a:p>
        </p:txBody>
      </p:sp>
      <p:sp>
        <p:nvSpPr>
          <p:cNvPr id="936" name="Google Shape;936;p53"/>
          <p:cNvSpPr txBox="1">
            <a:spLocks noGrp="1"/>
          </p:cNvSpPr>
          <p:nvPr>
            <p:ph type="title" idx="2"/>
          </p:nvPr>
        </p:nvSpPr>
        <p:spPr>
          <a:xfrm flipH="1">
            <a:off x="6997197" y="1102099"/>
            <a:ext cx="14268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37" name="Google Shape;937;p53"/>
          <p:cNvGrpSpPr/>
          <p:nvPr/>
        </p:nvGrpSpPr>
        <p:grpSpPr>
          <a:xfrm flipH="1">
            <a:off x="1478044" y="1047075"/>
            <a:ext cx="2764286" cy="2964679"/>
            <a:chOff x="4971394" y="1469863"/>
            <a:chExt cx="2764286" cy="2964679"/>
          </a:xfrm>
        </p:grpSpPr>
        <p:grpSp>
          <p:nvGrpSpPr>
            <p:cNvPr id="938" name="Google Shape;938;p53"/>
            <p:cNvGrpSpPr/>
            <p:nvPr/>
          </p:nvGrpSpPr>
          <p:grpSpPr>
            <a:xfrm>
              <a:off x="4971394" y="1554542"/>
              <a:ext cx="2764286" cy="2879999"/>
              <a:chOff x="4971394" y="1554542"/>
              <a:chExt cx="2764286" cy="2879999"/>
            </a:xfrm>
          </p:grpSpPr>
          <p:grpSp>
            <p:nvGrpSpPr>
              <p:cNvPr id="939" name="Google Shape;939;p53"/>
              <p:cNvGrpSpPr/>
              <p:nvPr/>
            </p:nvGrpSpPr>
            <p:grpSpPr>
              <a:xfrm flipH="1">
                <a:off x="4971394" y="1554542"/>
                <a:ext cx="2764286" cy="2879999"/>
                <a:chOff x="-3163231" y="2777167"/>
                <a:chExt cx="2764286" cy="2879999"/>
              </a:xfrm>
            </p:grpSpPr>
            <p:sp>
              <p:nvSpPr>
                <p:cNvPr id="940" name="Google Shape;940;p53"/>
                <p:cNvSpPr/>
                <p:nvPr/>
              </p:nvSpPr>
              <p:spPr>
                <a:xfrm>
                  <a:off x="-1558601" y="3226662"/>
                  <a:ext cx="371981" cy="24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216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01" y="1323"/>
                        <a:pt x="1821" y="2080"/>
                        <a:pt x="3222" y="2163"/>
                      </a:cubicBezTo>
                      <a:cubicBezTo>
                        <a:pt x="3300" y="1714"/>
                        <a:pt x="3193" y="1231"/>
                        <a:pt x="2929" y="860"/>
                      </a:cubicBezTo>
                      <a:cubicBezTo>
                        <a:pt x="2670" y="489"/>
                        <a:pt x="2265" y="235"/>
                        <a:pt x="1826" y="171"/>
                      </a:cubicBezTo>
                      <a:cubicBezTo>
                        <a:pt x="1704" y="154"/>
                        <a:pt x="1582" y="151"/>
                        <a:pt x="1459" y="151"/>
                      </a:cubicBezTo>
                      <a:cubicBezTo>
                        <a:pt x="1398" y="151"/>
                        <a:pt x="1337" y="152"/>
                        <a:pt x="1276" y="152"/>
                      </a:cubicBezTo>
                      <a:cubicBezTo>
                        <a:pt x="1184" y="152"/>
                        <a:pt x="1092" y="150"/>
                        <a:pt x="1001" y="142"/>
                      </a:cubicBezTo>
                      <a:cubicBezTo>
                        <a:pt x="939" y="137"/>
                        <a:pt x="878" y="136"/>
                        <a:pt x="819" y="136"/>
                      </a:cubicBezTo>
                      <a:cubicBezTo>
                        <a:pt x="733" y="136"/>
                        <a:pt x="650" y="139"/>
                        <a:pt x="568" y="139"/>
                      </a:cubicBezTo>
                      <a:cubicBezTo>
                        <a:pt x="371" y="139"/>
                        <a:pt x="184" y="12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53"/>
                <p:cNvSpPr/>
                <p:nvPr/>
              </p:nvSpPr>
              <p:spPr>
                <a:xfrm>
                  <a:off x="-968921" y="5115421"/>
                  <a:ext cx="498980" cy="51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550" extrusionOk="0">
                      <a:moveTo>
                        <a:pt x="1045" y="0"/>
                      </a:moveTo>
                      <a:lnTo>
                        <a:pt x="0" y="1440"/>
                      </a:lnTo>
                      <a:lnTo>
                        <a:pt x="0" y="2866"/>
                      </a:lnTo>
                      <a:lnTo>
                        <a:pt x="0" y="4550"/>
                      </a:lnTo>
                      <a:lnTo>
                        <a:pt x="4428" y="4550"/>
                      </a:lnTo>
                      <a:cubicBezTo>
                        <a:pt x="4291" y="4262"/>
                        <a:pt x="4106" y="4003"/>
                        <a:pt x="3886" y="3783"/>
                      </a:cubicBezTo>
                      <a:cubicBezTo>
                        <a:pt x="3603" y="3505"/>
                        <a:pt x="3261" y="3300"/>
                        <a:pt x="2895" y="3188"/>
                      </a:cubicBezTo>
                      <a:cubicBezTo>
                        <a:pt x="2788" y="3154"/>
                        <a:pt x="2680" y="3129"/>
                        <a:pt x="2573" y="3105"/>
                      </a:cubicBezTo>
                      <a:cubicBezTo>
                        <a:pt x="1870" y="2949"/>
                        <a:pt x="1382" y="2578"/>
                        <a:pt x="1245" y="1840"/>
                      </a:cubicBezTo>
                      <a:cubicBezTo>
                        <a:pt x="1133" y="1260"/>
                        <a:pt x="982" y="591"/>
                        <a:pt x="1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53"/>
                <p:cNvSpPr/>
                <p:nvPr/>
              </p:nvSpPr>
              <p:spPr>
                <a:xfrm>
                  <a:off x="-1470594" y="3269514"/>
                  <a:ext cx="429677" cy="96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8575" extrusionOk="0">
                      <a:moveTo>
                        <a:pt x="1217" y="1"/>
                      </a:moveTo>
                      <a:cubicBezTo>
                        <a:pt x="1080" y="1"/>
                        <a:pt x="938" y="29"/>
                        <a:pt x="801" y="89"/>
                      </a:cubicBezTo>
                      <a:cubicBezTo>
                        <a:pt x="269" y="314"/>
                        <a:pt x="0" y="914"/>
                        <a:pt x="191" y="1427"/>
                      </a:cubicBezTo>
                      <a:lnTo>
                        <a:pt x="1647" y="5298"/>
                      </a:lnTo>
                      <a:lnTo>
                        <a:pt x="1647" y="5298"/>
                      </a:lnTo>
                      <a:lnTo>
                        <a:pt x="728" y="7817"/>
                      </a:lnTo>
                      <a:cubicBezTo>
                        <a:pt x="615" y="8129"/>
                        <a:pt x="772" y="8456"/>
                        <a:pt x="1074" y="8549"/>
                      </a:cubicBezTo>
                      <a:cubicBezTo>
                        <a:pt x="1130" y="8566"/>
                        <a:pt x="1187" y="8574"/>
                        <a:pt x="1244" y="8574"/>
                      </a:cubicBezTo>
                      <a:cubicBezTo>
                        <a:pt x="1443" y="8574"/>
                        <a:pt x="1635" y="8472"/>
                        <a:pt x="1753" y="8305"/>
                      </a:cubicBezTo>
                      <a:lnTo>
                        <a:pt x="3627" y="5644"/>
                      </a:lnTo>
                      <a:cubicBezTo>
                        <a:pt x="3784" y="5425"/>
                        <a:pt x="3813" y="5156"/>
                        <a:pt x="3730" y="4927"/>
                      </a:cubicBezTo>
                      <a:lnTo>
                        <a:pt x="3686" y="4810"/>
                      </a:lnTo>
                      <a:lnTo>
                        <a:pt x="2109" y="611"/>
                      </a:lnTo>
                      <a:cubicBezTo>
                        <a:pt x="1965" y="229"/>
                        <a:pt x="1607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53"/>
                <p:cNvSpPr/>
                <p:nvPr/>
              </p:nvSpPr>
              <p:spPr>
                <a:xfrm>
                  <a:off x="-3137877" y="5265065"/>
                  <a:ext cx="543604" cy="39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3477" extrusionOk="0">
                      <a:moveTo>
                        <a:pt x="3637" y="1"/>
                      </a:moveTo>
                      <a:cubicBezTo>
                        <a:pt x="3608" y="733"/>
                        <a:pt x="3544" y="1294"/>
                        <a:pt x="3046" y="1665"/>
                      </a:cubicBezTo>
                      <a:cubicBezTo>
                        <a:pt x="2470" y="2085"/>
                        <a:pt x="1689" y="1997"/>
                        <a:pt x="1084" y="2354"/>
                      </a:cubicBezTo>
                      <a:cubicBezTo>
                        <a:pt x="723" y="2564"/>
                        <a:pt x="195" y="3135"/>
                        <a:pt x="0" y="3477"/>
                      </a:cubicBezTo>
                      <a:lnTo>
                        <a:pt x="4735" y="3379"/>
                      </a:lnTo>
                      <a:lnTo>
                        <a:pt x="4765" y="1983"/>
                      </a:lnTo>
                      <a:lnTo>
                        <a:pt x="4823" y="479"/>
                      </a:lnTo>
                      <a:lnTo>
                        <a:pt x="36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53"/>
                <p:cNvSpPr/>
                <p:nvPr/>
              </p:nvSpPr>
              <p:spPr>
                <a:xfrm>
                  <a:off x="-1918403" y="3676045"/>
                  <a:ext cx="534251" cy="746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" h="6616" extrusionOk="0">
                      <a:moveTo>
                        <a:pt x="2856" y="1"/>
                      </a:moveTo>
                      <a:cubicBezTo>
                        <a:pt x="2824" y="1"/>
                        <a:pt x="2791" y="2"/>
                        <a:pt x="2759" y="4"/>
                      </a:cubicBezTo>
                      <a:lnTo>
                        <a:pt x="1612" y="67"/>
                      </a:lnTo>
                      <a:cubicBezTo>
                        <a:pt x="704" y="121"/>
                        <a:pt x="1" y="907"/>
                        <a:pt x="49" y="1815"/>
                      </a:cubicBezTo>
                      <a:lnTo>
                        <a:pt x="235" y="5051"/>
                      </a:lnTo>
                      <a:cubicBezTo>
                        <a:pt x="282" y="5929"/>
                        <a:pt x="1019" y="6616"/>
                        <a:pt x="1889" y="6616"/>
                      </a:cubicBezTo>
                      <a:cubicBezTo>
                        <a:pt x="1918" y="6616"/>
                        <a:pt x="1948" y="6615"/>
                        <a:pt x="1978" y="6613"/>
                      </a:cubicBezTo>
                      <a:lnTo>
                        <a:pt x="3125" y="6550"/>
                      </a:lnTo>
                      <a:cubicBezTo>
                        <a:pt x="4038" y="6496"/>
                        <a:pt x="4741" y="5710"/>
                        <a:pt x="4687" y="4802"/>
                      </a:cubicBezTo>
                      <a:lnTo>
                        <a:pt x="4506" y="1566"/>
                      </a:lnTo>
                      <a:cubicBezTo>
                        <a:pt x="4459" y="686"/>
                        <a:pt x="3723" y="1"/>
                        <a:pt x="28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53"/>
                <p:cNvSpPr/>
                <p:nvPr/>
              </p:nvSpPr>
              <p:spPr>
                <a:xfrm>
                  <a:off x="-1822621" y="3018605"/>
                  <a:ext cx="251969" cy="25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2256" extrusionOk="0">
                      <a:moveTo>
                        <a:pt x="869" y="0"/>
                      </a:moveTo>
                      <a:cubicBezTo>
                        <a:pt x="908" y="200"/>
                        <a:pt x="820" y="649"/>
                        <a:pt x="732" y="908"/>
                      </a:cubicBezTo>
                      <a:cubicBezTo>
                        <a:pt x="566" y="1406"/>
                        <a:pt x="210" y="1758"/>
                        <a:pt x="0" y="1977"/>
                      </a:cubicBezTo>
                      <a:cubicBezTo>
                        <a:pt x="127" y="2158"/>
                        <a:pt x="1011" y="2172"/>
                        <a:pt x="1230" y="2226"/>
                      </a:cubicBezTo>
                      <a:cubicBezTo>
                        <a:pt x="1308" y="2246"/>
                        <a:pt x="1388" y="2255"/>
                        <a:pt x="1469" y="2255"/>
                      </a:cubicBezTo>
                      <a:cubicBezTo>
                        <a:pt x="1611" y="2255"/>
                        <a:pt x="1754" y="2225"/>
                        <a:pt x="1884" y="2163"/>
                      </a:cubicBezTo>
                      <a:cubicBezTo>
                        <a:pt x="1938" y="2138"/>
                        <a:pt x="1992" y="2104"/>
                        <a:pt x="2041" y="2075"/>
                      </a:cubicBezTo>
                      <a:cubicBezTo>
                        <a:pt x="2109" y="2036"/>
                        <a:pt x="2172" y="1997"/>
                        <a:pt x="2236" y="1958"/>
                      </a:cubicBezTo>
                      <a:cubicBezTo>
                        <a:pt x="1958" y="1479"/>
                        <a:pt x="1718" y="952"/>
                        <a:pt x="1792" y="400"/>
                      </a:cubicBezTo>
                      <a:cubicBezTo>
                        <a:pt x="1655" y="376"/>
                        <a:pt x="1460" y="317"/>
                        <a:pt x="1318" y="293"/>
                      </a:cubicBezTo>
                      <a:cubicBezTo>
                        <a:pt x="1260" y="278"/>
                        <a:pt x="1196" y="269"/>
                        <a:pt x="1137" y="269"/>
                      </a:cubicBezTo>
                      <a:cubicBezTo>
                        <a:pt x="1137" y="269"/>
                        <a:pt x="1136" y="269"/>
                        <a:pt x="1135" y="269"/>
                      </a:cubicBezTo>
                      <a:cubicBezTo>
                        <a:pt x="1038" y="269"/>
                        <a:pt x="966" y="15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53"/>
                <p:cNvSpPr/>
                <p:nvPr/>
              </p:nvSpPr>
              <p:spPr>
                <a:xfrm>
                  <a:off x="-1695062" y="3048827"/>
                  <a:ext cx="74374" cy="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53" extrusionOk="0">
                      <a:moveTo>
                        <a:pt x="1" y="1"/>
                      </a:moveTo>
                      <a:cubicBezTo>
                        <a:pt x="162" y="240"/>
                        <a:pt x="396" y="425"/>
                        <a:pt x="660" y="552"/>
                      </a:cubicBezTo>
                      <a:cubicBezTo>
                        <a:pt x="645" y="416"/>
                        <a:pt x="640" y="274"/>
                        <a:pt x="660" y="132"/>
                      </a:cubicBezTo>
                      <a:cubicBezTo>
                        <a:pt x="523" y="108"/>
                        <a:pt x="328" y="49"/>
                        <a:pt x="186" y="25"/>
                      </a:cubicBezTo>
                      <a:cubicBezTo>
                        <a:pt x="128" y="10"/>
                        <a:pt x="64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53"/>
                <p:cNvSpPr/>
                <p:nvPr/>
              </p:nvSpPr>
              <p:spPr>
                <a:xfrm>
                  <a:off x="-2035595" y="3205687"/>
                  <a:ext cx="693254" cy="89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2" h="7907" extrusionOk="0">
                      <a:moveTo>
                        <a:pt x="2895" y="1"/>
                      </a:moveTo>
                      <a:cubicBezTo>
                        <a:pt x="2309" y="1"/>
                        <a:pt x="1717" y="77"/>
                        <a:pt x="1177" y="308"/>
                      </a:cubicBezTo>
                      <a:cubicBezTo>
                        <a:pt x="1133" y="328"/>
                        <a:pt x="1094" y="347"/>
                        <a:pt x="1050" y="367"/>
                      </a:cubicBezTo>
                      <a:cubicBezTo>
                        <a:pt x="1046" y="367"/>
                        <a:pt x="1041" y="367"/>
                        <a:pt x="1041" y="372"/>
                      </a:cubicBezTo>
                      <a:cubicBezTo>
                        <a:pt x="655" y="543"/>
                        <a:pt x="216" y="797"/>
                        <a:pt x="128" y="1226"/>
                      </a:cubicBezTo>
                      <a:cubicBezTo>
                        <a:pt x="1" y="1836"/>
                        <a:pt x="230" y="2603"/>
                        <a:pt x="333" y="3208"/>
                      </a:cubicBezTo>
                      <a:cubicBezTo>
                        <a:pt x="333" y="3213"/>
                        <a:pt x="333" y="3218"/>
                        <a:pt x="333" y="3223"/>
                      </a:cubicBezTo>
                      <a:cubicBezTo>
                        <a:pt x="338" y="3247"/>
                        <a:pt x="343" y="3276"/>
                        <a:pt x="347" y="3306"/>
                      </a:cubicBezTo>
                      <a:cubicBezTo>
                        <a:pt x="377" y="3472"/>
                        <a:pt x="406" y="3652"/>
                        <a:pt x="445" y="3838"/>
                      </a:cubicBezTo>
                      <a:cubicBezTo>
                        <a:pt x="538" y="4360"/>
                        <a:pt x="655" y="4941"/>
                        <a:pt x="762" y="5517"/>
                      </a:cubicBezTo>
                      <a:cubicBezTo>
                        <a:pt x="782" y="5600"/>
                        <a:pt x="797" y="5683"/>
                        <a:pt x="811" y="5766"/>
                      </a:cubicBezTo>
                      <a:cubicBezTo>
                        <a:pt x="870" y="6078"/>
                        <a:pt x="919" y="6386"/>
                        <a:pt x="967" y="6679"/>
                      </a:cubicBezTo>
                      <a:cubicBezTo>
                        <a:pt x="1026" y="7055"/>
                        <a:pt x="1070" y="7406"/>
                        <a:pt x="1089" y="7714"/>
                      </a:cubicBezTo>
                      <a:lnTo>
                        <a:pt x="1104" y="7714"/>
                      </a:lnTo>
                      <a:lnTo>
                        <a:pt x="1109" y="7719"/>
                      </a:lnTo>
                      <a:cubicBezTo>
                        <a:pt x="1129" y="7719"/>
                        <a:pt x="1153" y="7724"/>
                        <a:pt x="1187" y="7728"/>
                      </a:cubicBezTo>
                      <a:cubicBezTo>
                        <a:pt x="1480" y="7763"/>
                        <a:pt x="2339" y="7855"/>
                        <a:pt x="2408" y="7860"/>
                      </a:cubicBezTo>
                      <a:cubicBezTo>
                        <a:pt x="2735" y="7880"/>
                        <a:pt x="3067" y="7899"/>
                        <a:pt x="3398" y="7904"/>
                      </a:cubicBezTo>
                      <a:cubicBezTo>
                        <a:pt x="3473" y="7904"/>
                        <a:pt x="3550" y="7906"/>
                        <a:pt x="3628" y="7906"/>
                      </a:cubicBezTo>
                      <a:cubicBezTo>
                        <a:pt x="3667" y="7906"/>
                        <a:pt x="3706" y="7906"/>
                        <a:pt x="3745" y="7904"/>
                      </a:cubicBezTo>
                      <a:cubicBezTo>
                        <a:pt x="3970" y="7904"/>
                        <a:pt x="4199" y="7894"/>
                        <a:pt x="4424" y="7875"/>
                      </a:cubicBezTo>
                      <a:cubicBezTo>
                        <a:pt x="4638" y="7860"/>
                        <a:pt x="4848" y="7841"/>
                        <a:pt x="5058" y="7782"/>
                      </a:cubicBezTo>
                      <a:cubicBezTo>
                        <a:pt x="5136" y="7763"/>
                        <a:pt x="5214" y="7738"/>
                        <a:pt x="5293" y="7714"/>
                      </a:cubicBezTo>
                      <a:cubicBezTo>
                        <a:pt x="5356" y="7689"/>
                        <a:pt x="5429" y="7665"/>
                        <a:pt x="5483" y="7621"/>
                      </a:cubicBezTo>
                      <a:cubicBezTo>
                        <a:pt x="5498" y="7606"/>
                        <a:pt x="5512" y="7597"/>
                        <a:pt x="5522" y="7582"/>
                      </a:cubicBezTo>
                      <a:cubicBezTo>
                        <a:pt x="5546" y="7553"/>
                        <a:pt x="5571" y="7523"/>
                        <a:pt x="5590" y="7494"/>
                      </a:cubicBezTo>
                      <a:cubicBezTo>
                        <a:pt x="5625" y="7343"/>
                        <a:pt x="5654" y="7196"/>
                        <a:pt x="5693" y="7045"/>
                      </a:cubicBezTo>
                      <a:cubicBezTo>
                        <a:pt x="5722" y="6928"/>
                        <a:pt x="5751" y="6816"/>
                        <a:pt x="5786" y="6698"/>
                      </a:cubicBezTo>
                      <a:cubicBezTo>
                        <a:pt x="5854" y="6391"/>
                        <a:pt x="5922" y="6083"/>
                        <a:pt x="5981" y="5771"/>
                      </a:cubicBezTo>
                      <a:cubicBezTo>
                        <a:pt x="6010" y="5581"/>
                        <a:pt x="6025" y="5385"/>
                        <a:pt x="6044" y="5190"/>
                      </a:cubicBezTo>
                      <a:cubicBezTo>
                        <a:pt x="6069" y="4902"/>
                        <a:pt x="6088" y="4609"/>
                        <a:pt x="6103" y="4316"/>
                      </a:cubicBezTo>
                      <a:cubicBezTo>
                        <a:pt x="6152" y="3389"/>
                        <a:pt x="6132" y="2466"/>
                        <a:pt x="6000" y="1543"/>
                      </a:cubicBezTo>
                      <a:cubicBezTo>
                        <a:pt x="5913" y="889"/>
                        <a:pt x="5634" y="421"/>
                        <a:pt x="4990" y="211"/>
                      </a:cubicBezTo>
                      <a:cubicBezTo>
                        <a:pt x="4468" y="45"/>
                        <a:pt x="3901" y="50"/>
                        <a:pt x="3359" y="16"/>
                      </a:cubicBezTo>
                      <a:cubicBezTo>
                        <a:pt x="3206" y="6"/>
                        <a:pt x="3051" y="1"/>
                        <a:pt x="28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53"/>
                <p:cNvSpPr/>
                <p:nvPr/>
              </p:nvSpPr>
              <p:spPr>
                <a:xfrm>
                  <a:off x="-1717599" y="2853963"/>
                  <a:ext cx="134324" cy="23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2081" extrusionOk="0">
                      <a:moveTo>
                        <a:pt x="597" y="0"/>
                      </a:moveTo>
                      <a:cubicBezTo>
                        <a:pt x="594" y="0"/>
                        <a:pt x="590" y="0"/>
                        <a:pt x="586" y="1"/>
                      </a:cubicBezTo>
                      <a:cubicBezTo>
                        <a:pt x="362" y="1"/>
                        <a:pt x="166" y="132"/>
                        <a:pt x="69" y="318"/>
                      </a:cubicBezTo>
                      <a:cubicBezTo>
                        <a:pt x="69" y="318"/>
                        <a:pt x="69" y="318"/>
                        <a:pt x="69" y="323"/>
                      </a:cubicBezTo>
                      <a:cubicBezTo>
                        <a:pt x="64" y="328"/>
                        <a:pt x="59" y="333"/>
                        <a:pt x="59" y="337"/>
                      </a:cubicBezTo>
                      <a:cubicBezTo>
                        <a:pt x="59" y="342"/>
                        <a:pt x="54" y="342"/>
                        <a:pt x="54" y="342"/>
                      </a:cubicBezTo>
                      <a:cubicBezTo>
                        <a:pt x="54" y="352"/>
                        <a:pt x="49" y="357"/>
                        <a:pt x="49" y="362"/>
                      </a:cubicBezTo>
                      <a:cubicBezTo>
                        <a:pt x="44" y="367"/>
                        <a:pt x="44" y="367"/>
                        <a:pt x="44" y="367"/>
                      </a:cubicBezTo>
                      <a:cubicBezTo>
                        <a:pt x="44" y="376"/>
                        <a:pt x="40" y="381"/>
                        <a:pt x="35" y="391"/>
                      </a:cubicBezTo>
                      <a:cubicBezTo>
                        <a:pt x="35" y="396"/>
                        <a:pt x="35" y="401"/>
                        <a:pt x="30" y="401"/>
                      </a:cubicBezTo>
                      <a:cubicBezTo>
                        <a:pt x="30" y="406"/>
                        <a:pt x="30" y="411"/>
                        <a:pt x="30" y="415"/>
                      </a:cubicBezTo>
                      <a:cubicBezTo>
                        <a:pt x="25" y="420"/>
                        <a:pt x="25" y="425"/>
                        <a:pt x="25" y="425"/>
                      </a:cubicBezTo>
                      <a:cubicBezTo>
                        <a:pt x="25" y="430"/>
                        <a:pt x="20" y="435"/>
                        <a:pt x="20" y="440"/>
                      </a:cubicBezTo>
                      <a:cubicBezTo>
                        <a:pt x="20" y="445"/>
                        <a:pt x="20" y="450"/>
                        <a:pt x="15" y="450"/>
                      </a:cubicBezTo>
                      <a:cubicBezTo>
                        <a:pt x="15" y="455"/>
                        <a:pt x="15" y="459"/>
                        <a:pt x="15" y="464"/>
                      </a:cubicBezTo>
                      <a:cubicBezTo>
                        <a:pt x="10" y="474"/>
                        <a:pt x="10" y="479"/>
                        <a:pt x="10" y="489"/>
                      </a:cubicBezTo>
                      <a:cubicBezTo>
                        <a:pt x="10" y="489"/>
                        <a:pt x="10" y="494"/>
                        <a:pt x="10" y="494"/>
                      </a:cubicBezTo>
                      <a:cubicBezTo>
                        <a:pt x="5" y="498"/>
                        <a:pt x="5" y="503"/>
                        <a:pt x="5" y="503"/>
                      </a:cubicBezTo>
                      <a:cubicBezTo>
                        <a:pt x="5" y="508"/>
                        <a:pt x="5" y="513"/>
                        <a:pt x="5" y="518"/>
                      </a:cubicBezTo>
                      <a:cubicBezTo>
                        <a:pt x="5" y="518"/>
                        <a:pt x="5" y="523"/>
                        <a:pt x="5" y="523"/>
                      </a:cubicBezTo>
                      <a:cubicBezTo>
                        <a:pt x="5" y="528"/>
                        <a:pt x="0" y="528"/>
                        <a:pt x="0" y="533"/>
                      </a:cubicBezTo>
                      <a:cubicBezTo>
                        <a:pt x="0" y="533"/>
                        <a:pt x="0" y="538"/>
                        <a:pt x="0" y="538"/>
                      </a:cubicBezTo>
                      <a:lnTo>
                        <a:pt x="0" y="542"/>
                      </a:lnTo>
                      <a:cubicBezTo>
                        <a:pt x="0" y="542"/>
                        <a:pt x="0" y="547"/>
                        <a:pt x="0" y="552"/>
                      </a:cubicBezTo>
                      <a:cubicBezTo>
                        <a:pt x="0" y="557"/>
                        <a:pt x="0" y="562"/>
                        <a:pt x="0" y="562"/>
                      </a:cubicBezTo>
                      <a:cubicBezTo>
                        <a:pt x="0" y="567"/>
                        <a:pt x="0" y="572"/>
                        <a:pt x="0" y="577"/>
                      </a:cubicBezTo>
                      <a:cubicBezTo>
                        <a:pt x="0" y="586"/>
                        <a:pt x="0" y="596"/>
                        <a:pt x="0" y="606"/>
                      </a:cubicBezTo>
                      <a:lnTo>
                        <a:pt x="0" y="786"/>
                      </a:lnTo>
                      <a:lnTo>
                        <a:pt x="0" y="918"/>
                      </a:lnTo>
                      <a:lnTo>
                        <a:pt x="0" y="992"/>
                      </a:lnTo>
                      <a:lnTo>
                        <a:pt x="5" y="1338"/>
                      </a:lnTo>
                      <a:lnTo>
                        <a:pt x="5" y="1480"/>
                      </a:lnTo>
                      <a:cubicBezTo>
                        <a:pt x="10" y="1690"/>
                        <a:pt x="118" y="1875"/>
                        <a:pt x="279" y="1982"/>
                      </a:cubicBezTo>
                      <a:cubicBezTo>
                        <a:pt x="367" y="2041"/>
                        <a:pt x="464" y="2075"/>
                        <a:pt x="576" y="2080"/>
                      </a:cubicBezTo>
                      <a:lnTo>
                        <a:pt x="606" y="2080"/>
                      </a:lnTo>
                      <a:cubicBezTo>
                        <a:pt x="650" y="2080"/>
                        <a:pt x="689" y="2075"/>
                        <a:pt x="733" y="2065"/>
                      </a:cubicBezTo>
                      <a:cubicBezTo>
                        <a:pt x="738" y="2061"/>
                        <a:pt x="747" y="2061"/>
                        <a:pt x="752" y="2056"/>
                      </a:cubicBezTo>
                      <a:lnTo>
                        <a:pt x="767" y="2056"/>
                      </a:lnTo>
                      <a:cubicBezTo>
                        <a:pt x="772" y="2051"/>
                        <a:pt x="777" y="2051"/>
                        <a:pt x="782" y="2051"/>
                      </a:cubicBezTo>
                      <a:cubicBezTo>
                        <a:pt x="786" y="2046"/>
                        <a:pt x="791" y="2046"/>
                        <a:pt x="796" y="2041"/>
                      </a:cubicBezTo>
                      <a:cubicBezTo>
                        <a:pt x="825" y="2031"/>
                        <a:pt x="850" y="2022"/>
                        <a:pt x="874" y="2007"/>
                      </a:cubicBezTo>
                      <a:cubicBezTo>
                        <a:pt x="908" y="1992"/>
                        <a:pt x="938" y="1968"/>
                        <a:pt x="967" y="1943"/>
                      </a:cubicBezTo>
                      <a:cubicBezTo>
                        <a:pt x="977" y="1939"/>
                        <a:pt x="982" y="1934"/>
                        <a:pt x="991" y="1929"/>
                      </a:cubicBezTo>
                      <a:cubicBezTo>
                        <a:pt x="1006" y="1914"/>
                        <a:pt x="1021" y="1899"/>
                        <a:pt x="1030" y="1885"/>
                      </a:cubicBezTo>
                      <a:cubicBezTo>
                        <a:pt x="1035" y="1880"/>
                        <a:pt x="1040" y="1875"/>
                        <a:pt x="1050" y="1865"/>
                      </a:cubicBezTo>
                      <a:cubicBezTo>
                        <a:pt x="1050" y="1865"/>
                        <a:pt x="1055" y="1860"/>
                        <a:pt x="1055" y="1856"/>
                      </a:cubicBezTo>
                      <a:cubicBezTo>
                        <a:pt x="1065" y="1851"/>
                        <a:pt x="1070" y="1841"/>
                        <a:pt x="1074" y="1836"/>
                      </a:cubicBezTo>
                      <a:cubicBezTo>
                        <a:pt x="1099" y="1802"/>
                        <a:pt x="1118" y="1763"/>
                        <a:pt x="1138" y="1724"/>
                      </a:cubicBezTo>
                      <a:cubicBezTo>
                        <a:pt x="1138" y="1719"/>
                        <a:pt x="1143" y="1714"/>
                        <a:pt x="1143" y="1714"/>
                      </a:cubicBezTo>
                      <a:cubicBezTo>
                        <a:pt x="1153" y="1694"/>
                        <a:pt x="1157" y="1675"/>
                        <a:pt x="1162" y="1655"/>
                      </a:cubicBezTo>
                      <a:cubicBezTo>
                        <a:pt x="1167" y="1651"/>
                        <a:pt x="1167" y="1641"/>
                        <a:pt x="1172" y="1631"/>
                      </a:cubicBezTo>
                      <a:cubicBezTo>
                        <a:pt x="1172" y="1631"/>
                        <a:pt x="1172" y="1626"/>
                        <a:pt x="1172" y="1626"/>
                      </a:cubicBezTo>
                      <a:cubicBezTo>
                        <a:pt x="1172" y="1621"/>
                        <a:pt x="1172" y="1621"/>
                        <a:pt x="1172" y="1616"/>
                      </a:cubicBezTo>
                      <a:cubicBezTo>
                        <a:pt x="1177" y="1607"/>
                        <a:pt x="1177" y="1597"/>
                        <a:pt x="1182" y="1587"/>
                      </a:cubicBezTo>
                      <a:cubicBezTo>
                        <a:pt x="1182" y="1577"/>
                        <a:pt x="1182" y="1572"/>
                        <a:pt x="1182" y="1563"/>
                      </a:cubicBezTo>
                      <a:cubicBezTo>
                        <a:pt x="1187" y="1558"/>
                        <a:pt x="1187" y="1558"/>
                        <a:pt x="1187" y="1558"/>
                      </a:cubicBezTo>
                      <a:cubicBezTo>
                        <a:pt x="1187" y="1548"/>
                        <a:pt x="1187" y="1543"/>
                        <a:pt x="1187" y="1538"/>
                      </a:cubicBezTo>
                      <a:cubicBezTo>
                        <a:pt x="1187" y="1533"/>
                        <a:pt x="1187" y="1533"/>
                        <a:pt x="1187" y="1528"/>
                      </a:cubicBezTo>
                      <a:cubicBezTo>
                        <a:pt x="1187" y="1528"/>
                        <a:pt x="1187" y="1524"/>
                        <a:pt x="1187" y="1519"/>
                      </a:cubicBezTo>
                      <a:cubicBezTo>
                        <a:pt x="1187" y="1514"/>
                        <a:pt x="1192" y="1509"/>
                        <a:pt x="1192" y="1499"/>
                      </a:cubicBezTo>
                      <a:cubicBezTo>
                        <a:pt x="1192" y="1489"/>
                        <a:pt x="1192" y="1480"/>
                        <a:pt x="1192" y="1470"/>
                      </a:cubicBezTo>
                      <a:lnTo>
                        <a:pt x="1192" y="1416"/>
                      </a:lnTo>
                      <a:lnTo>
                        <a:pt x="1182" y="596"/>
                      </a:lnTo>
                      <a:cubicBezTo>
                        <a:pt x="1182" y="523"/>
                        <a:pt x="1167" y="450"/>
                        <a:pt x="1138" y="381"/>
                      </a:cubicBezTo>
                      <a:cubicBezTo>
                        <a:pt x="1051" y="160"/>
                        <a:pt x="842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53"/>
                <p:cNvSpPr/>
                <p:nvPr/>
              </p:nvSpPr>
              <p:spPr>
                <a:xfrm>
                  <a:off x="-1758841" y="2960754"/>
                  <a:ext cx="68289" cy="6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6" extrusionOk="0">
                      <a:moveTo>
                        <a:pt x="298" y="1"/>
                      </a:moveTo>
                      <a:cubicBezTo>
                        <a:pt x="132" y="5"/>
                        <a:pt x="0" y="142"/>
                        <a:pt x="0" y="313"/>
                      </a:cubicBezTo>
                      <a:cubicBezTo>
                        <a:pt x="5" y="479"/>
                        <a:pt x="137" y="616"/>
                        <a:pt x="303" y="616"/>
                      </a:cubicBezTo>
                      <a:cubicBezTo>
                        <a:pt x="469" y="611"/>
                        <a:pt x="606" y="474"/>
                        <a:pt x="606" y="308"/>
                      </a:cubicBezTo>
                      <a:cubicBezTo>
                        <a:pt x="601" y="137"/>
                        <a:pt x="46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53"/>
                <p:cNvSpPr/>
                <p:nvPr/>
              </p:nvSpPr>
              <p:spPr>
                <a:xfrm>
                  <a:off x="-1619676" y="2936509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88" y="1"/>
                      </a:moveTo>
                      <a:lnTo>
                        <a:pt x="59" y="6"/>
                      </a:lnTo>
                      <a:cubicBezTo>
                        <a:pt x="25" y="11"/>
                        <a:pt x="0" y="35"/>
                        <a:pt x="0" y="59"/>
                      </a:cubicBezTo>
                      <a:cubicBezTo>
                        <a:pt x="0" y="89"/>
                        <a:pt x="30" y="108"/>
                        <a:pt x="59" y="108"/>
                      </a:cubicBezTo>
                      <a:lnTo>
                        <a:pt x="293" y="98"/>
                      </a:lnTo>
                      <a:cubicBezTo>
                        <a:pt x="323" y="98"/>
                        <a:pt x="352" y="74"/>
                        <a:pt x="352" y="50"/>
                      </a:cubicBezTo>
                      <a:cubicBezTo>
                        <a:pt x="347" y="20"/>
                        <a:pt x="323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53"/>
                <p:cNvSpPr/>
                <p:nvPr/>
              </p:nvSpPr>
              <p:spPr>
                <a:xfrm>
                  <a:off x="-1674666" y="2937073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93" y="1"/>
                      </a:moveTo>
                      <a:lnTo>
                        <a:pt x="59" y="10"/>
                      </a:lnTo>
                      <a:cubicBezTo>
                        <a:pt x="30" y="10"/>
                        <a:pt x="0" y="35"/>
                        <a:pt x="0" y="59"/>
                      </a:cubicBezTo>
                      <a:cubicBezTo>
                        <a:pt x="5" y="89"/>
                        <a:pt x="30" y="108"/>
                        <a:pt x="64" y="108"/>
                      </a:cubicBezTo>
                      <a:lnTo>
                        <a:pt x="293" y="98"/>
                      </a:lnTo>
                      <a:cubicBezTo>
                        <a:pt x="327" y="98"/>
                        <a:pt x="352" y="74"/>
                        <a:pt x="352" y="49"/>
                      </a:cubicBezTo>
                      <a:cubicBezTo>
                        <a:pt x="352" y="20"/>
                        <a:pt x="322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53"/>
                <p:cNvSpPr/>
                <p:nvPr/>
              </p:nvSpPr>
              <p:spPr>
                <a:xfrm>
                  <a:off x="-1651002" y="3005862"/>
                  <a:ext cx="3313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94" extrusionOk="0">
                      <a:moveTo>
                        <a:pt x="0" y="1"/>
                      </a:moveTo>
                      <a:cubicBezTo>
                        <a:pt x="0" y="6"/>
                        <a:pt x="0" y="6"/>
                        <a:pt x="0" y="11"/>
                      </a:cubicBezTo>
                      <a:cubicBezTo>
                        <a:pt x="0" y="55"/>
                        <a:pt x="64" y="94"/>
                        <a:pt x="147" y="94"/>
                      </a:cubicBezTo>
                      <a:cubicBezTo>
                        <a:pt x="230" y="94"/>
                        <a:pt x="293" y="55"/>
                        <a:pt x="293" y="11"/>
                      </a:cubicBezTo>
                      <a:cubicBezTo>
                        <a:pt x="293" y="6"/>
                        <a:pt x="293" y="6"/>
                        <a:pt x="2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53"/>
                <p:cNvSpPr/>
                <p:nvPr/>
              </p:nvSpPr>
              <p:spPr>
                <a:xfrm>
                  <a:off x="-1679061" y="2956920"/>
                  <a:ext cx="42483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13" extrusionOk="0">
                      <a:moveTo>
                        <a:pt x="186" y="0"/>
                      </a:moveTo>
                      <a:cubicBezTo>
                        <a:pt x="156" y="0"/>
                        <a:pt x="122" y="5"/>
                        <a:pt x="98" y="10"/>
                      </a:cubicBezTo>
                      <a:cubicBezTo>
                        <a:pt x="39" y="20"/>
                        <a:pt x="0" y="39"/>
                        <a:pt x="0" y="59"/>
                      </a:cubicBezTo>
                      <a:cubicBezTo>
                        <a:pt x="0" y="79"/>
                        <a:pt x="44" y="98"/>
                        <a:pt x="108" y="108"/>
                      </a:cubicBezTo>
                      <a:cubicBezTo>
                        <a:pt x="132" y="113"/>
                        <a:pt x="161" y="113"/>
                        <a:pt x="186" y="113"/>
                      </a:cubicBezTo>
                      <a:cubicBezTo>
                        <a:pt x="210" y="113"/>
                        <a:pt x="234" y="113"/>
                        <a:pt x="254" y="108"/>
                      </a:cubicBezTo>
                      <a:cubicBezTo>
                        <a:pt x="327" y="103"/>
                        <a:pt x="376" y="79"/>
                        <a:pt x="376" y="54"/>
                      </a:cubicBezTo>
                      <a:cubicBezTo>
                        <a:pt x="376" y="35"/>
                        <a:pt x="332" y="15"/>
                        <a:pt x="269" y="5"/>
                      </a:cubicBezTo>
                      <a:cubicBezTo>
                        <a:pt x="244" y="5"/>
                        <a:pt x="220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53"/>
                <p:cNvSpPr/>
                <p:nvPr/>
              </p:nvSpPr>
              <p:spPr>
                <a:xfrm>
                  <a:off x="-1670271" y="2956920"/>
                  <a:ext cx="23777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113" extrusionOk="0">
                      <a:moveTo>
                        <a:pt x="108" y="0"/>
                      </a:moveTo>
                      <a:cubicBezTo>
                        <a:pt x="78" y="0"/>
                        <a:pt x="44" y="5"/>
                        <a:pt x="20" y="10"/>
                      </a:cubicBezTo>
                      <a:cubicBezTo>
                        <a:pt x="5" y="20"/>
                        <a:pt x="0" y="39"/>
                        <a:pt x="0" y="54"/>
                      </a:cubicBezTo>
                      <a:cubicBezTo>
                        <a:pt x="0" y="79"/>
                        <a:pt x="15" y="93"/>
                        <a:pt x="30" y="108"/>
                      </a:cubicBezTo>
                      <a:cubicBezTo>
                        <a:pt x="54" y="113"/>
                        <a:pt x="83" y="113"/>
                        <a:pt x="108" y="113"/>
                      </a:cubicBezTo>
                      <a:cubicBezTo>
                        <a:pt x="132" y="113"/>
                        <a:pt x="156" y="113"/>
                        <a:pt x="176" y="108"/>
                      </a:cubicBezTo>
                      <a:cubicBezTo>
                        <a:pt x="200" y="93"/>
                        <a:pt x="210" y="74"/>
                        <a:pt x="210" y="49"/>
                      </a:cubicBezTo>
                      <a:cubicBezTo>
                        <a:pt x="210" y="35"/>
                        <a:pt x="205" y="20"/>
                        <a:pt x="191" y="5"/>
                      </a:cubicBezTo>
                      <a:cubicBezTo>
                        <a:pt x="166" y="5"/>
                        <a:pt x="142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53"/>
                <p:cNvSpPr/>
                <p:nvPr/>
              </p:nvSpPr>
              <p:spPr>
                <a:xfrm>
                  <a:off x="-1621366" y="2957484"/>
                  <a:ext cx="35384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94" extrusionOk="0">
                      <a:moveTo>
                        <a:pt x="157" y="0"/>
                      </a:moveTo>
                      <a:cubicBezTo>
                        <a:pt x="128" y="0"/>
                        <a:pt x="103" y="5"/>
                        <a:pt x="79" y="5"/>
                      </a:cubicBezTo>
                      <a:cubicBezTo>
                        <a:pt x="30" y="15"/>
                        <a:pt x="1" y="30"/>
                        <a:pt x="1" y="49"/>
                      </a:cubicBezTo>
                      <a:cubicBezTo>
                        <a:pt x="1" y="69"/>
                        <a:pt x="35" y="83"/>
                        <a:pt x="89" y="88"/>
                      </a:cubicBezTo>
                      <a:cubicBezTo>
                        <a:pt x="108" y="93"/>
                        <a:pt x="133" y="93"/>
                        <a:pt x="157" y="93"/>
                      </a:cubicBezTo>
                      <a:cubicBezTo>
                        <a:pt x="176" y="93"/>
                        <a:pt x="196" y="93"/>
                        <a:pt x="211" y="88"/>
                      </a:cubicBezTo>
                      <a:cubicBezTo>
                        <a:pt x="269" y="83"/>
                        <a:pt x="313" y="64"/>
                        <a:pt x="313" y="44"/>
                      </a:cubicBezTo>
                      <a:cubicBezTo>
                        <a:pt x="313" y="30"/>
                        <a:pt x="279" y="10"/>
                        <a:pt x="225" y="5"/>
                      </a:cubicBezTo>
                      <a:cubicBezTo>
                        <a:pt x="206" y="0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53"/>
                <p:cNvSpPr/>
                <p:nvPr/>
              </p:nvSpPr>
              <p:spPr>
                <a:xfrm>
                  <a:off x="-1614154" y="2957484"/>
                  <a:ext cx="19833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94" extrusionOk="0">
                      <a:moveTo>
                        <a:pt x="93" y="0"/>
                      </a:moveTo>
                      <a:cubicBezTo>
                        <a:pt x="64" y="0"/>
                        <a:pt x="39" y="5"/>
                        <a:pt x="15" y="5"/>
                      </a:cubicBezTo>
                      <a:cubicBezTo>
                        <a:pt x="5" y="20"/>
                        <a:pt x="0" y="30"/>
                        <a:pt x="0" y="44"/>
                      </a:cubicBezTo>
                      <a:cubicBezTo>
                        <a:pt x="0" y="64"/>
                        <a:pt x="10" y="78"/>
                        <a:pt x="25" y="88"/>
                      </a:cubicBezTo>
                      <a:cubicBezTo>
                        <a:pt x="44" y="93"/>
                        <a:pt x="69" y="93"/>
                        <a:pt x="93" y="93"/>
                      </a:cubicBezTo>
                      <a:cubicBezTo>
                        <a:pt x="112" y="93"/>
                        <a:pt x="132" y="93"/>
                        <a:pt x="147" y="88"/>
                      </a:cubicBezTo>
                      <a:cubicBezTo>
                        <a:pt x="166" y="78"/>
                        <a:pt x="176" y="59"/>
                        <a:pt x="176" y="39"/>
                      </a:cubicBezTo>
                      <a:cubicBezTo>
                        <a:pt x="176" y="25"/>
                        <a:pt x="171" y="15"/>
                        <a:pt x="161" y="5"/>
                      </a:cubicBezTo>
                      <a:cubicBezTo>
                        <a:pt x="142" y="0"/>
                        <a:pt x="117" y="0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53"/>
                <p:cNvSpPr/>
                <p:nvPr/>
              </p:nvSpPr>
              <p:spPr>
                <a:xfrm>
                  <a:off x="-1996493" y="3324433"/>
                  <a:ext cx="1057910" cy="532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4725" extrusionOk="0">
                      <a:moveTo>
                        <a:pt x="1234" y="1"/>
                      </a:moveTo>
                      <a:cubicBezTo>
                        <a:pt x="888" y="1"/>
                        <a:pt x="549" y="165"/>
                        <a:pt x="337" y="471"/>
                      </a:cubicBezTo>
                      <a:cubicBezTo>
                        <a:pt x="0" y="964"/>
                        <a:pt x="123" y="1643"/>
                        <a:pt x="616" y="1979"/>
                      </a:cubicBezTo>
                      <a:lnTo>
                        <a:pt x="4291" y="4513"/>
                      </a:lnTo>
                      <a:lnTo>
                        <a:pt x="4374" y="4571"/>
                      </a:lnTo>
                      <a:cubicBezTo>
                        <a:pt x="4522" y="4672"/>
                        <a:pt x="4695" y="4725"/>
                        <a:pt x="4870" y="4725"/>
                      </a:cubicBezTo>
                      <a:cubicBezTo>
                        <a:pt x="5043" y="4725"/>
                        <a:pt x="5217" y="4673"/>
                        <a:pt x="5370" y="4567"/>
                      </a:cubicBezTo>
                      <a:lnTo>
                        <a:pt x="9046" y="2023"/>
                      </a:lnTo>
                      <a:cubicBezTo>
                        <a:pt x="9290" y="1852"/>
                        <a:pt x="9388" y="1520"/>
                        <a:pt x="9256" y="1237"/>
                      </a:cubicBezTo>
                      <a:cubicBezTo>
                        <a:pt x="9150" y="1012"/>
                        <a:pt x="8925" y="878"/>
                        <a:pt x="8690" y="878"/>
                      </a:cubicBezTo>
                      <a:cubicBezTo>
                        <a:pt x="8600" y="878"/>
                        <a:pt x="8508" y="898"/>
                        <a:pt x="8421" y="940"/>
                      </a:cubicBezTo>
                      <a:lnTo>
                        <a:pt x="4996" y="2547"/>
                      </a:lnTo>
                      <a:lnTo>
                        <a:pt x="4996" y="2547"/>
                      </a:lnTo>
                      <a:lnTo>
                        <a:pt x="1885" y="217"/>
                      </a:lnTo>
                      <a:cubicBezTo>
                        <a:pt x="1875" y="212"/>
                        <a:pt x="1860" y="202"/>
                        <a:pt x="1851" y="193"/>
                      </a:cubicBezTo>
                      <a:cubicBezTo>
                        <a:pt x="1661" y="63"/>
                        <a:pt x="1446" y="1"/>
                        <a:pt x="12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53"/>
                <p:cNvSpPr/>
                <p:nvPr/>
              </p:nvSpPr>
              <p:spPr>
                <a:xfrm>
                  <a:off x="-1058055" y="3226775"/>
                  <a:ext cx="209711" cy="33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948" extrusionOk="0">
                      <a:moveTo>
                        <a:pt x="1565" y="1"/>
                      </a:moveTo>
                      <a:cubicBezTo>
                        <a:pt x="1414" y="1"/>
                        <a:pt x="1178" y="370"/>
                        <a:pt x="1133" y="429"/>
                      </a:cubicBezTo>
                      <a:cubicBezTo>
                        <a:pt x="987" y="619"/>
                        <a:pt x="845" y="819"/>
                        <a:pt x="713" y="1025"/>
                      </a:cubicBezTo>
                      <a:cubicBezTo>
                        <a:pt x="679" y="1078"/>
                        <a:pt x="508" y="1269"/>
                        <a:pt x="513" y="1337"/>
                      </a:cubicBezTo>
                      <a:cubicBezTo>
                        <a:pt x="513" y="1337"/>
                        <a:pt x="422" y="580"/>
                        <a:pt x="269" y="580"/>
                      </a:cubicBezTo>
                      <a:cubicBezTo>
                        <a:pt x="267" y="580"/>
                        <a:pt x="266" y="580"/>
                        <a:pt x="264" y="580"/>
                      </a:cubicBezTo>
                      <a:cubicBezTo>
                        <a:pt x="1" y="600"/>
                        <a:pt x="20" y="2362"/>
                        <a:pt x="20" y="2362"/>
                      </a:cubicBezTo>
                      <a:lnTo>
                        <a:pt x="381" y="2948"/>
                      </a:lnTo>
                      <a:cubicBezTo>
                        <a:pt x="381" y="2948"/>
                        <a:pt x="743" y="2923"/>
                        <a:pt x="1387" y="2406"/>
                      </a:cubicBezTo>
                      <a:cubicBezTo>
                        <a:pt x="1568" y="2235"/>
                        <a:pt x="1719" y="2011"/>
                        <a:pt x="1797" y="1771"/>
                      </a:cubicBezTo>
                      <a:cubicBezTo>
                        <a:pt x="1831" y="1664"/>
                        <a:pt x="1860" y="1527"/>
                        <a:pt x="1831" y="1415"/>
                      </a:cubicBezTo>
                      <a:cubicBezTo>
                        <a:pt x="1831" y="1410"/>
                        <a:pt x="1831" y="1405"/>
                        <a:pt x="1826" y="1405"/>
                      </a:cubicBezTo>
                      <a:cubicBezTo>
                        <a:pt x="1806" y="1344"/>
                        <a:pt x="1709" y="1198"/>
                        <a:pt x="1629" y="1198"/>
                      </a:cubicBezTo>
                      <a:cubicBezTo>
                        <a:pt x="1615" y="1198"/>
                        <a:pt x="1602" y="1203"/>
                        <a:pt x="1589" y="1213"/>
                      </a:cubicBezTo>
                      <a:lnTo>
                        <a:pt x="1589" y="1213"/>
                      </a:lnTo>
                      <a:cubicBezTo>
                        <a:pt x="1829" y="1008"/>
                        <a:pt x="1581" y="727"/>
                        <a:pt x="1323" y="697"/>
                      </a:cubicBezTo>
                      <a:cubicBezTo>
                        <a:pt x="1343" y="673"/>
                        <a:pt x="1758" y="87"/>
                        <a:pt x="1602" y="9"/>
                      </a:cubicBezTo>
                      <a:cubicBezTo>
                        <a:pt x="1590" y="3"/>
                        <a:pt x="1578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53"/>
                <p:cNvSpPr/>
                <p:nvPr/>
              </p:nvSpPr>
              <p:spPr>
                <a:xfrm>
                  <a:off x="-1813831" y="3186630"/>
                  <a:ext cx="290508" cy="20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1823" extrusionOk="0">
                      <a:moveTo>
                        <a:pt x="1169" y="0"/>
                      </a:moveTo>
                      <a:cubicBezTo>
                        <a:pt x="745" y="0"/>
                        <a:pt x="302" y="113"/>
                        <a:pt x="0" y="326"/>
                      </a:cubicBezTo>
                      <a:cubicBezTo>
                        <a:pt x="152" y="394"/>
                        <a:pt x="347" y="565"/>
                        <a:pt x="444" y="702"/>
                      </a:cubicBezTo>
                      <a:cubicBezTo>
                        <a:pt x="669" y="1014"/>
                        <a:pt x="923" y="1361"/>
                        <a:pt x="1250" y="1590"/>
                      </a:cubicBezTo>
                      <a:cubicBezTo>
                        <a:pt x="1415" y="1704"/>
                        <a:pt x="1763" y="1823"/>
                        <a:pt x="2055" y="1823"/>
                      </a:cubicBezTo>
                      <a:cubicBezTo>
                        <a:pt x="2343" y="1823"/>
                        <a:pt x="2577" y="1707"/>
                        <a:pt x="2529" y="1356"/>
                      </a:cubicBezTo>
                      <a:cubicBezTo>
                        <a:pt x="2514" y="1244"/>
                        <a:pt x="2465" y="1136"/>
                        <a:pt x="2412" y="1029"/>
                      </a:cubicBezTo>
                      <a:cubicBezTo>
                        <a:pt x="2260" y="731"/>
                        <a:pt x="2104" y="433"/>
                        <a:pt x="1928" y="145"/>
                      </a:cubicBezTo>
                      <a:cubicBezTo>
                        <a:pt x="1711" y="48"/>
                        <a:pt x="1444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53"/>
                <p:cNvSpPr/>
                <p:nvPr/>
              </p:nvSpPr>
              <p:spPr>
                <a:xfrm>
                  <a:off x="-943117" y="5399936"/>
                  <a:ext cx="57358" cy="10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900" extrusionOk="0">
                      <a:moveTo>
                        <a:pt x="45" y="1"/>
                      </a:moveTo>
                      <a:cubicBezTo>
                        <a:pt x="20" y="1"/>
                        <a:pt x="1" y="25"/>
                        <a:pt x="6" y="50"/>
                      </a:cubicBezTo>
                      <a:cubicBezTo>
                        <a:pt x="20" y="372"/>
                        <a:pt x="181" y="684"/>
                        <a:pt x="430" y="889"/>
                      </a:cubicBezTo>
                      <a:cubicBezTo>
                        <a:pt x="440" y="894"/>
                        <a:pt x="450" y="899"/>
                        <a:pt x="460" y="899"/>
                      </a:cubicBezTo>
                      <a:cubicBezTo>
                        <a:pt x="469" y="899"/>
                        <a:pt x="484" y="894"/>
                        <a:pt x="494" y="884"/>
                      </a:cubicBezTo>
                      <a:cubicBezTo>
                        <a:pt x="508" y="865"/>
                        <a:pt x="508" y="836"/>
                        <a:pt x="489" y="821"/>
                      </a:cubicBezTo>
                      <a:cubicBezTo>
                        <a:pt x="259" y="631"/>
                        <a:pt x="108" y="338"/>
                        <a:pt x="94" y="45"/>
                      </a:cubicBezTo>
                      <a:cubicBezTo>
                        <a:pt x="94" y="20"/>
                        <a:pt x="6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362B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53"/>
                <p:cNvSpPr/>
                <p:nvPr/>
              </p:nvSpPr>
              <p:spPr>
                <a:xfrm>
                  <a:off x="-1506878" y="3611428"/>
                  <a:ext cx="69416" cy="64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72" extrusionOk="0">
                      <a:moveTo>
                        <a:pt x="566" y="1"/>
                      </a:moveTo>
                      <a:cubicBezTo>
                        <a:pt x="558" y="1"/>
                        <a:pt x="550" y="2"/>
                        <a:pt x="542" y="5"/>
                      </a:cubicBezTo>
                      <a:cubicBezTo>
                        <a:pt x="327" y="123"/>
                        <a:pt x="147" y="294"/>
                        <a:pt x="15" y="503"/>
                      </a:cubicBezTo>
                      <a:cubicBezTo>
                        <a:pt x="0" y="523"/>
                        <a:pt x="5" y="552"/>
                        <a:pt x="29" y="562"/>
                      </a:cubicBezTo>
                      <a:cubicBezTo>
                        <a:pt x="34" y="567"/>
                        <a:pt x="44" y="572"/>
                        <a:pt x="49" y="572"/>
                      </a:cubicBezTo>
                      <a:cubicBezTo>
                        <a:pt x="68" y="572"/>
                        <a:pt x="83" y="562"/>
                        <a:pt x="88" y="547"/>
                      </a:cubicBezTo>
                      <a:cubicBezTo>
                        <a:pt x="215" y="357"/>
                        <a:pt x="386" y="196"/>
                        <a:pt x="586" y="84"/>
                      </a:cubicBezTo>
                      <a:cubicBezTo>
                        <a:pt x="610" y="74"/>
                        <a:pt x="615" y="45"/>
                        <a:pt x="605" y="25"/>
                      </a:cubicBezTo>
                      <a:cubicBezTo>
                        <a:pt x="599" y="8"/>
                        <a:pt x="583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53"/>
                <p:cNvSpPr/>
                <p:nvPr/>
              </p:nvSpPr>
              <p:spPr>
                <a:xfrm>
                  <a:off x="-1283537" y="3804488"/>
                  <a:ext cx="69866" cy="64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574" extrusionOk="0">
                      <a:moveTo>
                        <a:pt x="568" y="0"/>
                      </a:moveTo>
                      <a:cubicBezTo>
                        <a:pt x="560" y="0"/>
                        <a:pt x="553" y="2"/>
                        <a:pt x="547" y="7"/>
                      </a:cubicBezTo>
                      <a:cubicBezTo>
                        <a:pt x="332" y="124"/>
                        <a:pt x="146" y="295"/>
                        <a:pt x="15" y="500"/>
                      </a:cubicBezTo>
                      <a:cubicBezTo>
                        <a:pt x="0" y="524"/>
                        <a:pt x="5" y="549"/>
                        <a:pt x="29" y="563"/>
                      </a:cubicBezTo>
                      <a:cubicBezTo>
                        <a:pt x="34" y="568"/>
                        <a:pt x="44" y="573"/>
                        <a:pt x="54" y="573"/>
                      </a:cubicBezTo>
                      <a:cubicBezTo>
                        <a:pt x="68" y="573"/>
                        <a:pt x="83" y="563"/>
                        <a:pt x="93" y="549"/>
                      </a:cubicBezTo>
                      <a:cubicBezTo>
                        <a:pt x="215" y="358"/>
                        <a:pt x="386" y="197"/>
                        <a:pt x="591" y="85"/>
                      </a:cubicBezTo>
                      <a:cubicBezTo>
                        <a:pt x="610" y="75"/>
                        <a:pt x="620" y="46"/>
                        <a:pt x="605" y="26"/>
                      </a:cubicBezTo>
                      <a:cubicBezTo>
                        <a:pt x="599" y="10"/>
                        <a:pt x="583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53"/>
                <p:cNvSpPr/>
                <p:nvPr/>
              </p:nvSpPr>
              <p:spPr>
                <a:xfrm>
                  <a:off x="-2421766" y="4018861"/>
                  <a:ext cx="760979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3" h="6668" extrusionOk="0">
                      <a:moveTo>
                        <a:pt x="5230" y="1"/>
                      </a:moveTo>
                      <a:cubicBezTo>
                        <a:pt x="4977" y="1"/>
                        <a:pt x="4735" y="102"/>
                        <a:pt x="4551" y="332"/>
                      </a:cubicBezTo>
                      <a:cubicBezTo>
                        <a:pt x="3789" y="1279"/>
                        <a:pt x="3052" y="2245"/>
                        <a:pt x="2344" y="3236"/>
                      </a:cubicBezTo>
                      <a:cubicBezTo>
                        <a:pt x="1988" y="3730"/>
                        <a:pt x="1641" y="4227"/>
                        <a:pt x="1300" y="4730"/>
                      </a:cubicBezTo>
                      <a:cubicBezTo>
                        <a:pt x="1129" y="4984"/>
                        <a:pt x="958" y="5238"/>
                        <a:pt x="792" y="5492"/>
                      </a:cubicBezTo>
                      <a:cubicBezTo>
                        <a:pt x="636" y="5726"/>
                        <a:pt x="79" y="6327"/>
                        <a:pt x="1" y="6595"/>
                      </a:cubicBezTo>
                      <a:cubicBezTo>
                        <a:pt x="328" y="6647"/>
                        <a:pt x="670" y="6668"/>
                        <a:pt x="1014" y="6668"/>
                      </a:cubicBezTo>
                      <a:cubicBezTo>
                        <a:pt x="1348" y="6668"/>
                        <a:pt x="1683" y="6648"/>
                        <a:pt x="2007" y="6619"/>
                      </a:cubicBezTo>
                      <a:cubicBezTo>
                        <a:pt x="3262" y="6502"/>
                        <a:pt x="4399" y="5419"/>
                        <a:pt x="5263" y="4608"/>
                      </a:cubicBezTo>
                      <a:cubicBezTo>
                        <a:pt x="5903" y="4013"/>
                        <a:pt x="6440" y="3285"/>
                        <a:pt x="6620" y="2411"/>
                      </a:cubicBezTo>
                      <a:cubicBezTo>
                        <a:pt x="6752" y="1738"/>
                        <a:pt x="6650" y="981"/>
                        <a:pt x="6191" y="473"/>
                      </a:cubicBezTo>
                      <a:cubicBezTo>
                        <a:pt x="5926" y="181"/>
                        <a:pt x="5568" y="1"/>
                        <a:pt x="5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53"/>
                <p:cNvSpPr/>
                <p:nvPr/>
              </p:nvSpPr>
              <p:spPr>
                <a:xfrm>
                  <a:off x="-1583955" y="4100280"/>
                  <a:ext cx="744977" cy="54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790" extrusionOk="0">
                      <a:moveTo>
                        <a:pt x="1280" y="0"/>
                      </a:moveTo>
                      <a:cubicBezTo>
                        <a:pt x="616" y="625"/>
                        <a:pt x="245" y="1240"/>
                        <a:pt x="1" y="2114"/>
                      </a:cubicBezTo>
                      <a:cubicBezTo>
                        <a:pt x="1280" y="3227"/>
                        <a:pt x="2734" y="4135"/>
                        <a:pt x="4297" y="4789"/>
                      </a:cubicBezTo>
                      <a:lnTo>
                        <a:pt x="6610" y="4789"/>
                      </a:lnTo>
                      <a:cubicBezTo>
                        <a:pt x="5322" y="2680"/>
                        <a:pt x="3550" y="977"/>
                        <a:pt x="12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53"/>
                <p:cNvSpPr/>
                <p:nvPr/>
              </p:nvSpPr>
              <p:spPr>
                <a:xfrm>
                  <a:off x="-1894176" y="4213725"/>
                  <a:ext cx="496839" cy="20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1848" extrusionOk="0">
                      <a:moveTo>
                        <a:pt x="0" y="0"/>
                      </a:moveTo>
                      <a:lnTo>
                        <a:pt x="20" y="283"/>
                      </a:lnTo>
                      <a:cubicBezTo>
                        <a:pt x="67" y="1161"/>
                        <a:pt x="804" y="1848"/>
                        <a:pt x="1674" y="1848"/>
                      </a:cubicBezTo>
                      <a:cubicBezTo>
                        <a:pt x="1703" y="1848"/>
                        <a:pt x="1733" y="1847"/>
                        <a:pt x="1763" y="1845"/>
                      </a:cubicBezTo>
                      <a:lnTo>
                        <a:pt x="2910" y="1782"/>
                      </a:lnTo>
                      <a:cubicBezTo>
                        <a:pt x="3627" y="1738"/>
                        <a:pt x="4213" y="1250"/>
                        <a:pt x="4409" y="600"/>
                      </a:cubicBezTo>
                      <a:lnTo>
                        <a:pt x="4409" y="600"/>
                      </a:lnTo>
                      <a:cubicBezTo>
                        <a:pt x="3888" y="867"/>
                        <a:pt x="3309" y="1016"/>
                        <a:pt x="2706" y="1016"/>
                      </a:cubicBezTo>
                      <a:cubicBezTo>
                        <a:pt x="2613" y="1016"/>
                        <a:pt x="2520" y="1013"/>
                        <a:pt x="2427" y="1006"/>
                      </a:cubicBezTo>
                      <a:cubicBezTo>
                        <a:pt x="1543" y="942"/>
                        <a:pt x="650" y="60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53"/>
                <p:cNvSpPr/>
                <p:nvPr/>
              </p:nvSpPr>
              <p:spPr>
                <a:xfrm>
                  <a:off x="-2421766" y="4124525"/>
                  <a:ext cx="738892" cy="6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7" h="5731" extrusionOk="0">
                      <a:moveTo>
                        <a:pt x="4067" y="0"/>
                      </a:moveTo>
                      <a:cubicBezTo>
                        <a:pt x="3477" y="752"/>
                        <a:pt x="2901" y="1518"/>
                        <a:pt x="2344" y="2299"/>
                      </a:cubicBezTo>
                      <a:cubicBezTo>
                        <a:pt x="1988" y="2793"/>
                        <a:pt x="1641" y="3290"/>
                        <a:pt x="1300" y="3793"/>
                      </a:cubicBezTo>
                      <a:cubicBezTo>
                        <a:pt x="1129" y="4047"/>
                        <a:pt x="958" y="4301"/>
                        <a:pt x="792" y="4555"/>
                      </a:cubicBezTo>
                      <a:cubicBezTo>
                        <a:pt x="636" y="4789"/>
                        <a:pt x="79" y="5390"/>
                        <a:pt x="1" y="5658"/>
                      </a:cubicBezTo>
                      <a:cubicBezTo>
                        <a:pt x="328" y="5710"/>
                        <a:pt x="670" y="5731"/>
                        <a:pt x="1014" y="5731"/>
                      </a:cubicBezTo>
                      <a:cubicBezTo>
                        <a:pt x="1348" y="5731"/>
                        <a:pt x="1683" y="5711"/>
                        <a:pt x="2007" y="5682"/>
                      </a:cubicBezTo>
                      <a:cubicBezTo>
                        <a:pt x="3262" y="5565"/>
                        <a:pt x="4399" y="4482"/>
                        <a:pt x="5263" y="3671"/>
                      </a:cubicBezTo>
                      <a:cubicBezTo>
                        <a:pt x="5839" y="3134"/>
                        <a:pt x="6337" y="2485"/>
                        <a:pt x="6557" y="1723"/>
                      </a:cubicBezTo>
                      <a:cubicBezTo>
                        <a:pt x="5532" y="1514"/>
                        <a:pt x="4570" y="923"/>
                        <a:pt x="40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53"/>
                <p:cNvSpPr/>
                <p:nvPr/>
              </p:nvSpPr>
              <p:spPr>
                <a:xfrm>
                  <a:off x="-1583955" y="4187224"/>
                  <a:ext cx="744977" cy="45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019" extrusionOk="0">
                      <a:moveTo>
                        <a:pt x="2744" y="1"/>
                      </a:moveTo>
                      <a:cubicBezTo>
                        <a:pt x="2036" y="762"/>
                        <a:pt x="1070" y="1226"/>
                        <a:pt x="25" y="1250"/>
                      </a:cubicBezTo>
                      <a:cubicBezTo>
                        <a:pt x="20" y="1285"/>
                        <a:pt x="10" y="1314"/>
                        <a:pt x="1" y="1343"/>
                      </a:cubicBezTo>
                      <a:cubicBezTo>
                        <a:pt x="1280" y="2456"/>
                        <a:pt x="2734" y="3364"/>
                        <a:pt x="4297" y="4018"/>
                      </a:cubicBezTo>
                      <a:lnTo>
                        <a:pt x="6610" y="4018"/>
                      </a:lnTo>
                      <a:cubicBezTo>
                        <a:pt x="5615" y="2388"/>
                        <a:pt x="4326" y="1001"/>
                        <a:pt x="2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53"/>
                <p:cNvSpPr/>
                <p:nvPr/>
              </p:nvSpPr>
              <p:spPr>
                <a:xfrm>
                  <a:off x="-2752833" y="4604467"/>
                  <a:ext cx="637699" cy="79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9" h="7011" extrusionOk="0">
                      <a:moveTo>
                        <a:pt x="4228" y="1"/>
                      </a:moveTo>
                      <a:cubicBezTo>
                        <a:pt x="1977" y="1661"/>
                        <a:pt x="405" y="4243"/>
                        <a:pt x="0" y="7011"/>
                      </a:cubicBezTo>
                      <a:lnTo>
                        <a:pt x="1406" y="6991"/>
                      </a:lnTo>
                      <a:cubicBezTo>
                        <a:pt x="2217" y="6401"/>
                        <a:pt x="2744" y="5634"/>
                        <a:pt x="3330" y="4819"/>
                      </a:cubicBezTo>
                      <a:cubicBezTo>
                        <a:pt x="4233" y="3565"/>
                        <a:pt x="5014" y="2222"/>
                        <a:pt x="5658" y="816"/>
                      </a:cubicBezTo>
                      <a:cubicBezTo>
                        <a:pt x="4940" y="772"/>
                        <a:pt x="4945" y="45"/>
                        <a:pt x="4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53"/>
                <p:cNvSpPr/>
                <p:nvPr/>
              </p:nvSpPr>
              <p:spPr>
                <a:xfrm>
                  <a:off x="-1150456" y="4546504"/>
                  <a:ext cx="351022" cy="788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5" h="6993" extrusionOk="0">
                      <a:moveTo>
                        <a:pt x="1590" y="0"/>
                      </a:moveTo>
                      <a:cubicBezTo>
                        <a:pt x="1154" y="0"/>
                        <a:pt x="687" y="187"/>
                        <a:pt x="523" y="530"/>
                      </a:cubicBezTo>
                      <a:cubicBezTo>
                        <a:pt x="0" y="1643"/>
                        <a:pt x="191" y="2961"/>
                        <a:pt x="547" y="4142"/>
                      </a:cubicBezTo>
                      <a:cubicBezTo>
                        <a:pt x="850" y="5133"/>
                        <a:pt x="1128" y="6085"/>
                        <a:pt x="1631" y="6988"/>
                      </a:cubicBezTo>
                      <a:cubicBezTo>
                        <a:pt x="1631" y="6988"/>
                        <a:pt x="2671" y="6993"/>
                        <a:pt x="2871" y="6993"/>
                      </a:cubicBezTo>
                      <a:cubicBezTo>
                        <a:pt x="2885" y="6573"/>
                        <a:pt x="2910" y="6153"/>
                        <a:pt x="2939" y="5728"/>
                      </a:cubicBezTo>
                      <a:cubicBezTo>
                        <a:pt x="2993" y="4938"/>
                        <a:pt x="3007" y="4371"/>
                        <a:pt x="3007" y="3585"/>
                      </a:cubicBezTo>
                      <a:cubicBezTo>
                        <a:pt x="3003" y="2682"/>
                        <a:pt x="3115" y="1540"/>
                        <a:pt x="2734" y="700"/>
                      </a:cubicBezTo>
                      <a:cubicBezTo>
                        <a:pt x="2612" y="515"/>
                        <a:pt x="2358" y="242"/>
                        <a:pt x="2163" y="134"/>
                      </a:cubicBezTo>
                      <a:cubicBezTo>
                        <a:pt x="2004" y="44"/>
                        <a:pt x="1801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53"/>
                <p:cNvSpPr/>
                <p:nvPr/>
              </p:nvSpPr>
              <p:spPr>
                <a:xfrm>
                  <a:off x="-1070676" y="5327877"/>
                  <a:ext cx="671730" cy="300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2666" extrusionOk="0">
                      <a:moveTo>
                        <a:pt x="3183" y="0"/>
                      </a:moveTo>
                      <a:cubicBezTo>
                        <a:pt x="2768" y="10"/>
                        <a:pt x="2382" y="342"/>
                        <a:pt x="2314" y="752"/>
                      </a:cubicBezTo>
                      <a:cubicBezTo>
                        <a:pt x="2285" y="933"/>
                        <a:pt x="2285" y="1167"/>
                        <a:pt x="2119" y="1250"/>
                      </a:cubicBezTo>
                      <a:cubicBezTo>
                        <a:pt x="2087" y="1264"/>
                        <a:pt x="2052" y="1271"/>
                        <a:pt x="2016" y="1271"/>
                      </a:cubicBezTo>
                      <a:cubicBezTo>
                        <a:pt x="1955" y="1271"/>
                        <a:pt x="1893" y="1252"/>
                        <a:pt x="1841" y="1221"/>
                      </a:cubicBezTo>
                      <a:cubicBezTo>
                        <a:pt x="1758" y="1172"/>
                        <a:pt x="1694" y="1099"/>
                        <a:pt x="1631" y="1025"/>
                      </a:cubicBezTo>
                      <a:cubicBezTo>
                        <a:pt x="1523" y="903"/>
                        <a:pt x="1421" y="781"/>
                        <a:pt x="1313" y="654"/>
                      </a:cubicBezTo>
                      <a:cubicBezTo>
                        <a:pt x="1188" y="510"/>
                        <a:pt x="1040" y="357"/>
                        <a:pt x="849" y="357"/>
                      </a:cubicBezTo>
                      <a:cubicBezTo>
                        <a:pt x="846" y="357"/>
                        <a:pt x="843" y="357"/>
                        <a:pt x="840" y="357"/>
                      </a:cubicBezTo>
                      <a:lnTo>
                        <a:pt x="840" y="1763"/>
                      </a:lnTo>
                      <a:cubicBezTo>
                        <a:pt x="479" y="1885"/>
                        <a:pt x="137" y="2314"/>
                        <a:pt x="0" y="2666"/>
                      </a:cubicBezTo>
                      <a:lnTo>
                        <a:pt x="5961" y="2666"/>
                      </a:lnTo>
                      <a:cubicBezTo>
                        <a:pt x="5731" y="2309"/>
                        <a:pt x="5419" y="2016"/>
                        <a:pt x="5067" y="1782"/>
                      </a:cubicBezTo>
                      <a:cubicBezTo>
                        <a:pt x="4525" y="1416"/>
                        <a:pt x="3993" y="1187"/>
                        <a:pt x="3344" y="1108"/>
                      </a:cubicBezTo>
                      <a:lnTo>
                        <a:pt x="3290" y="103"/>
                      </a:lnTo>
                      <a:cubicBezTo>
                        <a:pt x="3290" y="74"/>
                        <a:pt x="3290" y="44"/>
                        <a:pt x="3271" y="25"/>
                      </a:cubicBezTo>
                      <a:cubicBezTo>
                        <a:pt x="3247" y="0"/>
                        <a:pt x="3212" y="0"/>
                        <a:pt x="3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53"/>
                <p:cNvSpPr/>
                <p:nvPr/>
              </p:nvSpPr>
              <p:spPr>
                <a:xfrm>
                  <a:off x="-3163231" y="5355731"/>
                  <a:ext cx="671843" cy="300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2668" extrusionOk="0">
                      <a:moveTo>
                        <a:pt x="2755" y="1"/>
                      </a:moveTo>
                      <a:cubicBezTo>
                        <a:pt x="2729" y="1"/>
                        <a:pt x="2705" y="8"/>
                        <a:pt x="2690" y="27"/>
                      </a:cubicBezTo>
                      <a:cubicBezTo>
                        <a:pt x="2671" y="46"/>
                        <a:pt x="2666" y="76"/>
                        <a:pt x="2666" y="105"/>
                      </a:cubicBezTo>
                      <a:lnTo>
                        <a:pt x="2617" y="1110"/>
                      </a:lnTo>
                      <a:cubicBezTo>
                        <a:pt x="1968" y="1184"/>
                        <a:pt x="1431" y="1418"/>
                        <a:pt x="889" y="1784"/>
                      </a:cubicBezTo>
                      <a:cubicBezTo>
                        <a:pt x="538" y="2018"/>
                        <a:pt x="225" y="2311"/>
                        <a:pt x="1" y="2668"/>
                      </a:cubicBezTo>
                      <a:lnTo>
                        <a:pt x="5961" y="2668"/>
                      </a:lnTo>
                      <a:cubicBezTo>
                        <a:pt x="5819" y="2311"/>
                        <a:pt x="5483" y="1887"/>
                        <a:pt x="5121" y="1765"/>
                      </a:cubicBezTo>
                      <a:lnTo>
                        <a:pt x="5117" y="354"/>
                      </a:lnTo>
                      <a:cubicBezTo>
                        <a:pt x="4921" y="354"/>
                        <a:pt x="4770" y="510"/>
                        <a:pt x="4643" y="656"/>
                      </a:cubicBezTo>
                      <a:cubicBezTo>
                        <a:pt x="4540" y="778"/>
                        <a:pt x="4433" y="905"/>
                        <a:pt x="4326" y="1027"/>
                      </a:cubicBezTo>
                      <a:cubicBezTo>
                        <a:pt x="4262" y="1101"/>
                        <a:pt x="4199" y="1174"/>
                        <a:pt x="4116" y="1223"/>
                      </a:cubicBezTo>
                      <a:cubicBezTo>
                        <a:pt x="4065" y="1253"/>
                        <a:pt x="4005" y="1272"/>
                        <a:pt x="3946" y="1272"/>
                      </a:cubicBezTo>
                      <a:cubicBezTo>
                        <a:pt x="3908" y="1272"/>
                        <a:pt x="3871" y="1264"/>
                        <a:pt x="3838" y="1247"/>
                      </a:cubicBezTo>
                      <a:cubicBezTo>
                        <a:pt x="3672" y="1169"/>
                        <a:pt x="3676" y="935"/>
                        <a:pt x="3642" y="754"/>
                      </a:cubicBezTo>
                      <a:cubicBezTo>
                        <a:pt x="3574" y="344"/>
                        <a:pt x="3193" y="7"/>
                        <a:pt x="2778" y="2"/>
                      </a:cubicBezTo>
                      <a:cubicBezTo>
                        <a:pt x="2771" y="1"/>
                        <a:pt x="2763" y="1"/>
                        <a:pt x="27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53"/>
                <p:cNvSpPr/>
                <p:nvPr/>
              </p:nvSpPr>
              <p:spPr>
                <a:xfrm>
                  <a:off x="-1717599" y="2965378"/>
                  <a:ext cx="134324" cy="12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093" extrusionOk="0">
                      <a:moveTo>
                        <a:pt x="35" y="1"/>
                      </a:moveTo>
                      <a:cubicBezTo>
                        <a:pt x="23" y="1"/>
                        <a:pt x="12" y="2"/>
                        <a:pt x="0" y="4"/>
                      </a:cubicBezTo>
                      <a:lnTo>
                        <a:pt x="5" y="350"/>
                      </a:lnTo>
                      <a:lnTo>
                        <a:pt x="5" y="492"/>
                      </a:lnTo>
                      <a:cubicBezTo>
                        <a:pt x="10" y="702"/>
                        <a:pt x="118" y="887"/>
                        <a:pt x="279" y="994"/>
                      </a:cubicBezTo>
                      <a:cubicBezTo>
                        <a:pt x="367" y="1053"/>
                        <a:pt x="464" y="1087"/>
                        <a:pt x="576" y="1092"/>
                      </a:cubicBezTo>
                      <a:lnTo>
                        <a:pt x="606" y="1092"/>
                      </a:lnTo>
                      <a:cubicBezTo>
                        <a:pt x="650" y="1092"/>
                        <a:pt x="689" y="1087"/>
                        <a:pt x="733" y="1077"/>
                      </a:cubicBezTo>
                      <a:cubicBezTo>
                        <a:pt x="738" y="1073"/>
                        <a:pt x="747" y="1073"/>
                        <a:pt x="752" y="1068"/>
                      </a:cubicBezTo>
                      <a:lnTo>
                        <a:pt x="767" y="1068"/>
                      </a:lnTo>
                      <a:cubicBezTo>
                        <a:pt x="772" y="1063"/>
                        <a:pt x="777" y="1063"/>
                        <a:pt x="782" y="1063"/>
                      </a:cubicBezTo>
                      <a:cubicBezTo>
                        <a:pt x="786" y="1058"/>
                        <a:pt x="791" y="1058"/>
                        <a:pt x="796" y="1053"/>
                      </a:cubicBezTo>
                      <a:cubicBezTo>
                        <a:pt x="825" y="1043"/>
                        <a:pt x="850" y="1034"/>
                        <a:pt x="874" y="1019"/>
                      </a:cubicBezTo>
                      <a:cubicBezTo>
                        <a:pt x="908" y="1004"/>
                        <a:pt x="938" y="980"/>
                        <a:pt x="967" y="955"/>
                      </a:cubicBezTo>
                      <a:cubicBezTo>
                        <a:pt x="977" y="951"/>
                        <a:pt x="982" y="946"/>
                        <a:pt x="991" y="941"/>
                      </a:cubicBezTo>
                      <a:cubicBezTo>
                        <a:pt x="1006" y="926"/>
                        <a:pt x="1021" y="911"/>
                        <a:pt x="1030" y="897"/>
                      </a:cubicBezTo>
                      <a:cubicBezTo>
                        <a:pt x="1035" y="892"/>
                        <a:pt x="1040" y="887"/>
                        <a:pt x="1050" y="877"/>
                      </a:cubicBezTo>
                      <a:cubicBezTo>
                        <a:pt x="1050" y="877"/>
                        <a:pt x="1055" y="872"/>
                        <a:pt x="1055" y="868"/>
                      </a:cubicBezTo>
                      <a:cubicBezTo>
                        <a:pt x="1065" y="863"/>
                        <a:pt x="1070" y="853"/>
                        <a:pt x="1074" y="848"/>
                      </a:cubicBezTo>
                      <a:cubicBezTo>
                        <a:pt x="1099" y="814"/>
                        <a:pt x="1118" y="775"/>
                        <a:pt x="1138" y="736"/>
                      </a:cubicBezTo>
                      <a:cubicBezTo>
                        <a:pt x="1138" y="731"/>
                        <a:pt x="1143" y="726"/>
                        <a:pt x="1143" y="726"/>
                      </a:cubicBezTo>
                      <a:cubicBezTo>
                        <a:pt x="1153" y="706"/>
                        <a:pt x="1157" y="687"/>
                        <a:pt x="1162" y="667"/>
                      </a:cubicBezTo>
                      <a:cubicBezTo>
                        <a:pt x="1167" y="663"/>
                        <a:pt x="1167" y="653"/>
                        <a:pt x="1172" y="643"/>
                      </a:cubicBezTo>
                      <a:cubicBezTo>
                        <a:pt x="1172" y="643"/>
                        <a:pt x="1172" y="638"/>
                        <a:pt x="1172" y="638"/>
                      </a:cubicBezTo>
                      <a:cubicBezTo>
                        <a:pt x="1172" y="633"/>
                        <a:pt x="1172" y="633"/>
                        <a:pt x="1172" y="628"/>
                      </a:cubicBezTo>
                      <a:cubicBezTo>
                        <a:pt x="1177" y="619"/>
                        <a:pt x="1177" y="609"/>
                        <a:pt x="1182" y="599"/>
                      </a:cubicBezTo>
                      <a:cubicBezTo>
                        <a:pt x="1182" y="589"/>
                        <a:pt x="1182" y="584"/>
                        <a:pt x="1182" y="575"/>
                      </a:cubicBezTo>
                      <a:cubicBezTo>
                        <a:pt x="1187" y="570"/>
                        <a:pt x="1187" y="570"/>
                        <a:pt x="1187" y="570"/>
                      </a:cubicBezTo>
                      <a:cubicBezTo>
                        <a:pt x="1187" y="560"/>
                        <a:pt x="1187" y="555"/>
                        <a:pt x="1187" y="550"/>
                      </a:cubicBezTo>
                      <a:cubicBezTo>
                        <a:pt x="1187" y="545"/>
                        <a:pt x="1187" y="545"/>
                        <a:pt x="1187" y="540"/>
                      </a:cubicBezTo>
                      <a:cubicBezTo>
                        <a:pt x="1187" y="540"/>
                        <a:pt x="1187" y="536"/>
                        <a:pt x="1187" y="531"/>
                      </a:cubicBezTo>
                      <a:cubicBezTo>
                        <a:pt x="1187" y="526"/>
                        <a:pt x="1192" y="521"/>
                        <a:pt x="1192" y="511"/>
                      </a:cubicBezTo>
                      <a:cubicBezTo>
                        <a:pt x="1192" y="501"/>
                        <a:pt x="1192" y="492"/>
                        <a:pt x="1192" y="482"/>
                      </a:cubicBezTo>
                      <a:lnTo>
                        <a:pt x="1192" y="428"/>
                      </a:lnTo>
                      <a:cubicBezTo>
                        <a:pt x="1182" y="340"/>
                        <a:pt x="1182" y="213"/>
                        <a:pt x="1182" y="126"/>
                      </a:cubicBezTo>
                      <a:cubicBezTo>
                        <a:pt x="1104" y="169"/>
                        <a:pt x="1030" y="257"/>
                        <a:pt x="1021" y="345"/>
                      </a:cubicBezTo>
                      <a:cubicBezTo>
                        <a:pt x="949" y="303"/>
                        <a:pt x="863" y="282"/>
                        <a:pt x="778" y="282"/>
                      </a:cubicBezTo>
                      <a:cubicBezTo>
                        <a:pt x="668" y="282"/>
                        <a:pt x="557" y="317"/>
                        <a:pt x="474" y="389"/>
                      </a:cubicBezTo>
                      <a:cubicBezTo>
                        <a:pt x="430" y="243"/>
                        <a:pt x="323" y="116"/>
                        <a:pt x="186" y="43"/>
                      </a:cubicBezTo>
                      <a:cubicBezTo>
                        <a:pt x="142" y="18"/>
                        <a:pt x="88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53"/>
                <p:cNvSpPr/>
                <p:nvPr/>
              </p:nvSpPr>
              <p:spPr>
                <a:xfrm>
                  <a:off x="-2406891" y="4235827"/>
                  <a:ext cx="1592725" cy="59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4" h="5317" extrusionOk="0">
                      <a:moveTo>
                        <a:pt x="3749" y="0"/>
                      </a:moveTo>
                      <a:cubicBezTo>
                        <a:pt x="3623" y="0"/>
                        <a:pt x="3497" y="23"/>
                        <a:pt x="3374" y="73"/>
                      </a:cubicBezTo>
                      <a:lnTo>
                        <a:pt x="1" y="2723"/>
                      </a:lnTo>
                      <a:cubicBezTo>
                        <a:pt x="1" y="2723"/>
                        <a:pt x="491" y="5316"/>
                        <a:pt x="2634" y="5316"/>
                      </a:cubicBezTo>
                      <a:cubicBezTo>
                        <a:pt x="2774" y="5316"/>
                        <a:pt x="2921" y="5305"/>
                        <a:pt x="3076" y="5281"/>
                      </a:cubicBezTo>
                      <a:cubicBezTo>
                        <a:pt x="3076" y="5281"/>
                        <a:pt x="3672" y="4900"/>
                        <a:pt x="5039" y="3617"/>
                      </a:cubicBezTo>
                      <a:cubicBezTo>
                        <a:pt x="5039" y="3617"/>
                        <a:pt x="8031" y="3490"/>
                        <a:pt x="8880" y="3148"/>
                      </a:cubicBezTo>
                      <a:lnTo>
                        <a:pt x="10462" y="4598"/>
                      </a:lnTo>
                      <a:cubicBezTo>
                        <a:pt x="10462" y="4598"/>
                        <a:pt x="10520" y="4600"/>
                        <a:pt x="10622" y="4600"/>
                      </a:cubicBezTo>
                      <a:cubicBezTo>
                        <a:pt x="11251" y="4600"/>
                        <a:pt x="13545" y="4503"/>
                        <a:pt x="14133" y="3104"/>
                      </a:cubicBezTo>
                      <a:cubicBezTo>
                        <a:pt x="14133" y="3104"/>
                        <a:pt x="12468" y="1269"/>
                        <a:pt x="11146" y="375"/>
                      </a:cubicBezTo>
                      <a:lnTo>
                        <a:pt x="8031" y="1439"/>
                      </a:lnTo>
                      <a:lnTo>
                        <a:pt x="5937" y="1566"/>
                      </a:lnTo>
                      <a:cubicBezTo>
                        <a:pt x="5937" y="1566"/>
                        <a:pt x="4811" y="0"/>
                        <a:pt x="37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53"/>
                <p:cNvSpPr/>
                <p:nvPr/>
              </p:nvSpPr>
              <p:spPr>
                <a:xfrm>
                  <a:off x="-1471721" y="4099716"/>
                  <a:ext cx="231685" cy="292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590" extrusionOk="0">
                      <a:moveTo>
                        <a:pt x="1836" y="1"/>
                      </a:moveTo>
                      <a:lnTo>
                        <a:pt x="967" y="132"/>
                      </a:lnTo>
                      <a:cubicBezTo>
                        <a:pt x="967" y="132"/>
                        <a:pt x="1" y="1421"/>
                        <a:pt x="210" y="1572"/>
                      </a:cubicBezTo>
                      <a:cubicBezTo>
                        <a:pt x="219" y="1579"/>
                        <a:pt x="230" y="1581"/>
                        <a:pt x="242" y="1581"/>
                      </a:cubicBezTo>
                      <a:cubicBezTo>
                        <a:pt x="402" y="1581"/>
                        <a:pt x="816" y="1079"/>
                        <a:pt x="816" y="1079"/>
                      </a:cubicBezTo>
                      <a:cubicBezTo>
                        <a:pt x="816" y="1079"/>
                        <a:pt x="821" y="2573"/>
                        <a:pt x="1016" y="2588"/>
                      </a:cubicBezTo>
                      <a:cubicBezTo>
                        <a:pt x="1019" y="2589"/>
                        <a:pt x="1022" y="2590"/>
                        <a:pt x="1025" y="2590"/>
                      </a:cubicBezTo>
                      <a:cubicBezTo>
                        <a:pt x="1032" y="2590"/>
                        <a:pt x="1037" y="2588"/>
                        <a:pt x="1040" y="2588"/>
                      </a:cubicBezTo>
                      <a:cubicBezTo>
                        <a:pt x="1065" y="2544"/>
                        <a:pt x="1089" y="2500"/>
                        <a:pt x="1118" y="2456"/>
                      </a:cubicBezTo>
                      <a:cubicBezTo>
                        <a:pt x="1201" y="2153"/>
                        <a:pt x="1172" y="1451"/>
                        <a:pt x="1172" y="1450"/>
                      </a:cubicBezTo>
                      <a:lnTo>
                        <a:pt x="1172" y="1450"/>
                      </a:lnTo>
                      <a:cubicBezTo>
                        <a:pt x="1172" y="1451"/>
                        <a:pt x="1197" y="1690"/>
                        <a:pt x="1245" y="1953"/>
                      </a:cubicBezTo>
                      <a:cubicBezTo>
                        <a:pt x="1309" y="1782"/>
                        <a:pt x="1397" y="1626"/>
                        <a:pt x="1504" y="1480"/>
                      </a:cubicBezTo>
                      <a:cubicBezTo>
                        <a:pt x="1499" y="1446"/>
                        <a:pt x="1494" y="1427"/>
                        <a:pt x="1494" y="1426"/>
                      </a:cubicBezTo>
                      <a:lnTo>
                        <a:pt x="1494" y="1426"/>
                      </a:lnTo>
                      <a:cubicBezTo>
                        <a:pt x="1494" y="1427"/>
                        <a:pt x="1499" y="1446"/>
                        <a:pt x="1509" y="1475"/>
                      </a:cubicBezTo>
                      <a:cubicBezTo>
                        <a:pt x="1665" y="1265"/>
                        <a:pt x="1860" y="1070"/>
                        <a:pt x="2056" y="889"/>
                      </a:cubicBezTo>
                      <a:cubicBezTo>
                        <a:pt x="1953" y="425"/>
                        <a:pt x="1836" y="1"/>
                        <a:pt x="1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53"/>
                <p:cNvSpPr/>
                <p:nvPr/>
              </p:nvSpPr>
              <p:spPr>
                <a:xfrm>
                  <a:off x="-1377065" y="4146289"/>
                  <a:ext cx="148635" cy="18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1644" extrusionOk="0">
                      <a:moveTo>
                        <a:pt x="807" y="1"/>
                      </a:moveTo>
                      <a:cubicBezTo>
                        <a:pt x="797" y="1"/>
                        <a:pt x="787" y="1"/>
                        <a:pt x="776" y="3"/>
                      </a:cubicBezTo>
                      <a:cubicBezTo>
                        <a:pt x="635" y="17"/>
                        <a:pt x="532" y="134"/>
                        <a:pt x="459" y="256"/>
                      </a:cubicBezTo>
                      <a:cubicBezTo>
                        <a:pt x="278" y="539"/>
                        <a:pt x="0" y="1125"/>
                        <a:pt x="176" y="1462"/>
                      </a:cubicBezTo>
                      <a:cubicBezTo>
                        <a:pt x="239" y="1585"/>
                        <a:pt x="385" y="1644"/>
                        <a:pt x="523" y="1644"/>
                      </a:cubicBezTo>
                      <a:cubicBezTo>
                        <a:pt x="715" y="1644"/>
                        <a:pt x="894" y="1529"/>
                        <a:pt x="820" y="1311"/>
                      </a:cubicBezTo>
                      <a:lnTo>
                        <a:pt x="820" y="1311"/>
                      </a:lnTo>
                      <a:cubicBezTo>
                        <a:pt x="855" y="1336"/>
                        <a:pt x="897" y="1347"/>
                        <a:pt x="940" y="1347"/>
                      </a:cubicBezTo>
                      <a:cubicBezTo>
                        <a:pt x="1005" y="1347"/>
                        <a:pt x="1073" y="1321"/>
                        <a:pt x="1123" y="1277"/>
                      </a:cubicBezTo>
                      <a:cubicBezTo>
                        <a:pt x="1206" y="1203"/>
                        <a:pt x="1245" y="1096"/>
                        <a:pt x="1269" y="989"/>
                      </a:cubicBezTo>
                      <a:cubicBezTo>
                        <a:pt x="1318" y="745"/>
                        <a:pt x="1279" y="486"/>
                        <a:pt x="1162" y="271"/>
                      </a:cubicBezTo>
                      <a:cubicBezTo>
                        <a:pt x="1089" y="134"/>
                        <a:pt x="960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53"/>
                <p:cNvSpPr/>
                <p:nvPr/>
              </p:nvSpPr>
              <p:spPr>
                <a:xfrm>
                  <a:off x="-1413913" y="4365398"/>
                  <a:ext cx="709142" cy="96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8534" extrusionOk="0">
                      <a:moveTo>
                        <a:pt x="3561" y="0"/>
                      </a:moveTo>
                      <a:cubicBezTo>
                        <a:pt x="2769" y="0"/>
                        <a:pt x="1958" y="356"/>
                        <a:pt x="1318" y="935"/>
                      </a:cubicBezTo>
                      <a:cubicBezTo>
                        <a:pt x="0" y="2126"/>
                        <a:pt x="1426" y="3385"/>
                        <a:pt x="1709" y="4650"/>
                      </a:cubicBezTo>
                      <a:cubicBezTo>
                        <a:pt x="1889" y="5436"/>
                        <a:pt x="1465" y="6270"/>
                        <a:pt x="1689" y="7046"/>
                      </a:cubicBezTo>
                      <a:cubicBezTo>
                        <a:pt x="1909" y="7818"/>
                        <a:pt x="2719" y="8282"/>
                        <a:pt x="3510" y="8447"/>
                      </a:cubicBezTo>
                      <a:cubicBezTo>
                        <a:pt x="3755" y="8502"/>
                        <a:pt x="4009" y="8533"/>
                        <a:pt x="4262" y="8533"/>
                      </a:cubicBezTo>
                      <a:cubicBezTo>
                        <a:pt x="4603" y="8533"/>
                        <a:pt x="4942" y="8475"/>
                        <a:pt x="5253" y="8335"/>
                      </a:cubicBezTo>
                      <a:cubicBezTo>
                        <a:pt x="5795" y="8096"/>
                        <a:pt x="6234" y="7574"/>
                        <a:pt x="6263" y="6983"/>
                      </a:cubicBezTo>
                      <a:cubicBezTo>
                        <a:pt x="6293" y="6402"/>
                        <a:pt x="5941" y="5870"/>
                        <a:pt x="5878" y="5294"/>
                      </a:cubicBezTo>
                      <a:cubicBezTo>
                        <a:pt x="5809" y="4689"/>
                        <a:pt x="6048" y="4098"/>
                        <a:pt x="6146" y="3502"/>
                      </a:cubicBezTo>
                      <a:cubicBezTo>
                        <a:pt x="6293" y="2565"/>
                        <a:pt x="6053" y="1555"/>
                        <a:pt x="5419" y="847"/>
                      </a:cubicBezTo>
                      <a:cubicBezTo>
                        <a:pt x="4890" y="256"/>
                        <a:pt x="4232" y="0"/>
                        <a:pt x="35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53"/>
                <p:cNvSpPr/>
                <p:nvPr/>
              </p:nvSpPr>
              <p:spPr>
                <a:xfrm>
                  <a:off x="-1788027" y="3943982"/>
                  <a:ext cx="328484" cy="23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2041" fill="none" extrusionOk="0">
                      <a:moveTo>
                        <a:pt x="1" y="0"/>
                      </a:moveTo>
                      <a:cubicBezTo>
                        <a:pt x="123" y="635"/>
                        <a:pt x="508" y="1216"/>
                        <a:pt x="1055" y="1567"/>
                      </a:cubicBezTo>
                      <a:cubicBezTo>
                        <a:pt x="1597" y="1923"/>
                        <a:pt x="2285" y="2041"/>
                        <a:pt x="2915" y="188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53"/>
                <p:cNvSpPr/>
                <p:nvPr/>
              </p:nvSpPr>
              <p:spPr>
                <a:xfrm>
                  <a:off x="-3033418" y="5546986"/>
                  <a:ext cx="432495" cy="10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3" fill="none" extrusionOk="0">
                      <a:moveTo>
                        <a:pt x="3838" y="0"/>
                      </a:moveTo>
                      <a:cubicBezTo>
                        <a:pt x="3647" y="30"/>
                        <a:pt x="3486" y="186"/>
                        <a:pt x="3442" y="371"/>
                      </a:cubicBezTo>
                      <a:cubicBezTo>
                        <a:pt x="3130" y="215"/>
                        <a:pt x="2788" y="113"/>
                        <a:pt x="2441" y="64"/>
                      </a:cubicBezTo>
                      <a:cubicBezTo>
                        <a:pt x="2232" y="34"/>
                        <a:pt x="2002" y="34"/>
                        <a:pt x="1826" y="152"/>
                      </a:cubicBezTo>
                      <a:cubicBezTo>
                        <a:pt x="1743" y="205"/>
                        <a:pt x="1685" y="283"/>
                        <a:pt x="1612" y="352"/>
                      </a:cubicBezTo>
                      <a:cubicBezTo>
                        <a:pt x="1402" y="552"/>
                        <a:pt x="1109" y="659"/>
                        <a:pt x="816" y="645"/>
                      </a:cubicBezTo>
                      <a:cubicBezTo>
                        <a:pt x="655" y="640"/>
                        <a:pt x="494" y="591"/>
                        <a:pt x="333" y="615"/>
                      </a:cubicBezTo>
                      <a:cubicBezTo>
                        <a:pt x="172" y="640"/>
                        <a:pt x="1" y="762"/>
                        <a:pt x="10" y="923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53"/>
                <p:cNvSpPr/>
                <p:nvPr/>
              </p:nvSpPr>
              <p:spPr>
                <a:xfrm>
                  <a:off x="-968358" y="5504585"/>
                  <a:ext cx="474865" cy="118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" h="1050" fill="none" extrusionOk="0">
                      <a:moveTo>
                        <a:pt x="0" y="108"/>
                      </a:moveTo>
                      <a:cubicBezTo>
                        <a:pt x="488" y="0"/>
                        <a:pt x="1025" y="279"/>
                        <a:pt x="1221" y="737"/>
                      </a:cubicBezTo>
                      <a:cubicBezTo>
                        <a:pt x="1304" y="591"/>
                        <a:pt x="1431" y="464"/>
                        <a:pt x="1587" y="410"/>
                      </a:cubicBezTo>
                      <a:cubicBezTo>
                        <a:pt x="1748" y="352"/>
                        <a:pt x="1938" y="376"/>
                        <a:pt x="2060" y="489"/>
                      </a:cubicBezTo>
                      <a:cubicBezTo>
                        <a:pt x="2124" y="552"/>
                        <a:pt x="2173" y="630"/>
                        <a:pt x="2246" y="679"/>
                      </a:cubicBezTo>
                      <a:cubicBezTo>
                        <a:pt x="2441" y="816"/>
                        <a:pt x="2695" y="664"/>
                        <a:pt x="2915" y="586"/>
                      </a:cubicBezTo>
                      <a:cubicBezTo>
                        <a:pt x="3383" y="420"/>
                        <a:pt x="3954" y="620"/>
                        <a:pt x="4213" y="1050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53"/>
                <p:cNvSpPr/>
                <p:nvPr/>
              </p:nvSpPr>
              <p:spPr>
                <a:xfrm>
                  <a:off x="-1643903" y="3004283"/>
                  <a:ext cx="28172" cy="1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123" extrusionOk="0">
                      <a:moveTo>
                        <a:pt x="1" y="0"/>
                      </a:moveTo>
                      <a:cubicBezTo>
                        <a:pt x="5" y="69"/>
                        <a:pt x="59" y="122"/>
                        <a:pt x="128" y="122"/>
                      </a:cubicBezTo>
                      <a:cubicBezTo>
                        <a:pt x="196" y="122"/>
                        <a:pt x="250" y="69"/>
                        <a:pt x="2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53"/>
                <p:cNvSpPr/>
                <p:nvPr/>
              </p:nvSpPr>
              <p:spPr>
                <a:xfrm>
                  <a:off x="-1743967" y="2777167"/>
                  <a:ext cx="289945" cy="154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371" extrusionOk="0">
                      <a:moveTo>
                        <a:pt x="2010" y="1"/>
                      </a:moveTo>
                      <a:cubicBezTo>
                        <a:pt x="1903" y="1"/>
                        <a:pt x="1793" y="30"/>
                        <a:pt x="1694" y="81"/>
                      </a:cubicBezTo>
                      <a:cubicBezTo>
                        <a:pt x="1528" y="164"/>
                        <a:pt x="1391" y="301"/>
                        <a:pt x="1269" y="442"/>
                      </a:cubicBezTo>
                      <a:cubicBezTo>
                        <a:pt x="1235" y="486"/>
                        <a:pt x="1201" y="525"/>
                        <a:pt x="1152" y="550"/>
                      </a:cubicBezTo>
                      <a:cubicBezTo>
                        <a:pt x="1128" y="561"/>
                        <a:pt x="1101" y="564"/>
                        <a:pt x="1073" y="564"/>
                      </a:cubicBezTo>
                      <a:cubicBezTo>
                        <a:pt x="1050" y="564"/>
                        <a:pt x="1028" y="562"/>
                        <a:pt x="1006" y="560"/>
                      </a:cubicBezTo>
                      <a:cubicBezTo>
                        <a:pt x="912" y="547"/>
                        <a:pt x="801" y="522"/>
                        <a:pt x="695" y="522"/>
                      </a:cubicBezTo>
                      <a:cubicBezTo>
                        <a:pt x="587" y="522"/>
                        <a:pt x="484" y="549"/>
                        <a:pt x="410" y="643"/>
                      </a:cubicBezTo>
                      <a:cubicBezTo>
                        <a:pt x="366" y="682"/>
                        <a:pt x="342" y="730"/>
                        <a:pt x="337" y="784"/>
                      </a:cubicBezTo>
                      <a:cubicBezTo>
                        <a:pt x="254" y="794"/>
                        <a:pt x="195" y="784"/>
                        <a:pt x="127" y="833"/>
                      </a:cubicBezTo>
                      <a:cubicBezTo>
                        <a:pt x="20" y="916"/>
                        <a:pt x="0" y="1092"/>
                        <a:pt x="73" y="1204"/>
                      </a:cubicBezTo>
                      <a:cubicBezTo>
                        <a:pt x="141" y="1313"/>
                        <a:pt x="272" y="1371"/>
                        <a:pt x="400" y="1371"/>
                      </a:cubicBezTo>
                      <a:cubicBezTo>
                        <a:pt x="410" y="1371"/>
                        <a:pt x="420" y="1371"/>
                        <a:pt x="430" y="1370"/>
                      </a:cubicBezTo>
                      <a:lnTo>
                        <a:pt x="459" y="1009"/>
                      </a:lnTo>
                      <a:cubicBezTo>
                        <a:pt x="508" y="1096"/>
                        <a:pt x="586" y="1170"/>
                        <a:pt x="674" y="1204"/>
                      </a:cubicBezTo>
                      <a:cubicBezTo>
                        <a:pt x="727" y="1226"/>
                        <a:pt x="783" y="1237"/>
                        <a:pt x="840" y="1237"/>
                      </a:cubicBezTo>
                      <a:cubicBezTo>
                        <a:pt x="882" y="1237"/>
                        <a:pt x="925" y="1231"/>
                        <a:pt x="967" y="1219"/>
                      </a:cubicBezTo>
                      <a:cubicBezTo>
                        <a:pt x="1030" y="1199"/>
                        <a:pt x="1089" y="1165"/>
                        <a:pt x="1142" y="1126"/>
                      </a:cubicBezTo>
                      <a:cubicBezTo>
                        <a:pt x="1305" y="1233"/>
                        <a:pt x="1501" y="1291"/>
                        <a:pt x="1695" y="1291"/>
                      </a:cubicBezTo>
                      <a:cubicBezTo>
                        <a:pt x="1827" y="1291"/>
                        <a:pt x="1959" y="1264"/>
                        <a:pt x="2080" y="1209"/>
                      </a:cubicBezTo>
                      <a:cubicBezTo>
                        <a:pt x="2299" y="1106"/>
                        <a:pt x="2485" y="906"/>
                        <a:pt x="2529" y="667"/>
                      </a:cubicBezTo>
                      <a:cubicBezTo>
                        <a:pt x="2573" y="428"/>
                        <a:pt x="2460" y="154"/>
                        <a:pt x="2236" y="52"/>
                      </a:cubicBezTo>
                      <a:cubicBezTo>
                        <a:pt x="2166" y="17"/>
                        <a:pt x="2089" y="1"/>
                        <a:pt x="20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53"/>
                <p:cNvSpPr/>
                <p:nvPr/>
              </p:nvSpPr>
              <p:spPr>
                <a:xfrm>
                  <a:off x="-2818303" y="4295594"/>
                  <a:ext cx="1015540" cy="10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9067" extrusionOk="0">
                      <a:moveTo>
                        <a:pt x="6794" y="0"/>
                      </a:moveTo>
                      <a:cubicBezTo>
                        <a:pt x="6724" y="0"/>
                        <a:pt x="6655" y="5"/>
                        <a:pt x="6586" y="16"/>
                      </a:cubicBezTo>
                      <a:cubicBezTo>
                        <a:pt x="5653" y="158"/>
                        <a:pt x="5204" y="1173"/>
                        <a:pt x="4365" y="1573"/>
                      </a:cubicBezTo>
                      <a:cubicBezTo>
                        <a:pt x="3671" y="1900"/>
                        <a:pt x="2729" y="1808"/>
                        <a:pt x="2226" y="2354"/>
                      </a:cubicBezTo>
                      <a:cubicBezTo>
                        <a:pt x="1694" y="2940"/>
                        <a:pt x="2021" y="3858"/>
                        <a:pt x="1680" y="4556"/>
                      </a:cubicBezTo>
                      <a:cubicBezTo>
                        <a:pt x="1411" y="5093"/>
                        <a:pt x="786" y="5405"/>
                        <a:pt x="420" y="5893"/>
                      </a:cubicBezTo>
                      <a:cubicBezTo>
                        <a:pt x="108" y="6313"/>
                        <a:pt x="0" y="6836"/>
                        <a:pt x="5" y="7338"/>
                      </a:cubicBezTo>
                      <a:cubicBezTo>
                        <a:pt x="10" y="7656"/>
                        <a:pt x="54" y="7983"/>
                        <a:pt x="215" y="8261"/>
                      </a:cubicBezTo>
                      <a:cubicBezTo>
                        <a:pt x="525" y="8793"/>
                        <a:pt x="1209" y="9067"/>
                        <a:pt x="1862" y="9067"/>
                      </a:cubicBezTo>
                      <a:cubicBezTo>
                        <a:pt x="1868" y="9067"/>
                        <a:pt x="1874" y="9067"/>
                        <a:pt x="1880" y="9066"/>
                      </a:cubicBezTo>
                      <a:cubicBezTo>
                        <a:pt x="2539" y="9057"/>
                        <a:pt x="3169" y="8813"/>
                        <a:pt x="3749" y="8520"/>
                      </a:cubicBezTo>
                      <a:cubicBezTo>
                        <a:pt x="4365" y="8212"/>
                        <a:pt x="4970" y="7822"/>
                        <a:pt x="5282" y="7246"/>
                      </a:cubicBezTo>
                      <a:cubicBezTo>
                        <a:pt x="5595" y="6679"/>
                        <a:pt x="5590" y="5976"/>
                        <a:pt x="6005" y="5469"/>
                      </a:cubicBezTo>
                      <a:cubicBezTo>
                        <a:pt x="6478" y="4883"/>
                        <a:pt x="7362" y="4712"/>
                        <a:pt x="7938" y="4209"/>
                      </a:cubicBezTo>
                      <a:cubicBezTo>
                        <a:pt x="8748" y="3506"/>
                        <a:pt x="9012" y="2471"/>
                        <a:pt x="8626" y="1534"/>
                      </a:cubicBezTo>
                      <a:cubicBezTo>
                        <a:pt x="8455" y="1124"/>
                        <a:pt x="8231" y="729"/>
                        <a:pt x="7884" y="426"/>
                      </a:cubicBezTo>
                      <a:cubicBezTo>
                        <a:pt x="7589" y="172"/>
                        <a:pt x="7194" y="0"/>
                        <a:pt x="67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53"/>
                <p:cNvSpPr/>
                <p:nvPr/>
              </p:nvSpPr>
              <p:spPr>
                <a:xfrm>
                  <a:off x="-2768835" y="4192186"/>
                  <a:ext cx="850565" cy="1093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8" h="9696" fill="none" extrusionOk="0">
                      <a:moveTo>
                        <a:pt x="7548" y="1"/>
                      </a:moveTo>
                      <a:cubicBezTo>
                        <a:pt x="6796" y="904"/>
                        <a:pt x="6894" y="2398"/>
                        <a:pt x="5937" y="3086"/>
                      </a:cubicBezTo>
                      <a:cubicBezTo>
                        <a:pt x="5229" y="3598"/>
                        <a:pt x="4116" y="3506"/>
                        <a:pt x="3628" y="4228"/>
                      </a:cubicBezTo>
                      <a:cubicBezTo>
                        <a:pt x="3457" y="4482"/>
                        <a:pt x="3398" y="4785"/>
                        <a:pt x="3281" y="5063"/>
                      </a:cubicBezTo>
                      <a:cubicBezTo>
                        <a:pt x="3013" y="5678"/>
                        <a:pt x="2466" y="6112"/>
                        <a:pt x="1924" y="6498"/>
                      </a:cubicBezTo>
                      <a:cubicBezTo>
                        <a:pt x="1377" y="6889"/>
                        <a:pt x="806" y="7269"/>
                        <a:pt x="445" y="7831"/>
                      </a:cubicBezTo>
                      <a:cubicBezTo>
                        <a:pt x="84" y="8392"/>
                        <a:pt x="1" y="9198"/>
                        <a:pt x="450" y="9695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53"/>
                <p:cNvSpPr/>
                <p:nvPr/>
              </p:nvSpPr>
              <p:spPr>
                <a:xfrm>
                  <a:off x="-1233505" y="4272026"/>
                  <a:ext cx="458864" cy="1030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2" h="9139" fill="none" extrusionOk="0">
                      <a:moveTo>
                        <a:pt x="0" y="0"/>
                      </a:moveTo>
                      <a:cubicBezTo>
                        <a:pt x="425" y="293"/>
                        <a:pt x="796" y="674"/>
                        <a:pt x="1074" y="1109"/>
                      </a:cubicBezTo>
                      <a:cubicBezTo>
                        <a:pt x="1240" y="1362"/>
                        <a:pt x="1387" y="1650"/>
                        <a:pt x="1660" y="1787"/>
                      </a:cubicBezTo>
                      <a:cubicBezTo>
                        <a:pt x="1811" y="1865"/>
                        <a:pt x="1987" y="1885"/>
                        <a:pt x="2153" y="1929"/>
                      </a:cubicBezTo>
                      <a:cubicBezTo>
                        <a:pt x="3027" y="2168"/>
                        <a:pt x="3505" y="3125"/>
                        <a:pt x="3637" y="4023"/>
                      </a:cubicBezTo>
                      <a:cubicBezTo>
                        <a:pt x="3769" y="4921"/>
                        <a:pt x="3657" y="5844"/>
                        <a:pt x="3857" y="6727"/>
                      </a:cubicBezTo>
                      <a:cubicBezTo>
                        <a:pt x="3935" y="7049"/>
                        <a:pt x="4047" y="7367"/>
                        <a:pt x="4057" y="7699"/>
                      </a:cubicBezTo>
                      <a:cubicBezTo>
                        <a:pt x="4072" y="8206"/>
                        <a:pt x="3823" y="8685"/>
                        <a:pt x="3583" y="913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5" name="Google Shape;985;p53"/>
              <p:cNvSpPr/>
              <p:nvPr/>
            </p:nvSpPr>
            <p:spPr>
              <a:xfrm flipH="1">
                <a:off x="6186800" y="1733122"/>
                <a:ext cx="191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7" extrusionOk="0">
                    <a:moveTo>
                      <a:pt x="29" y="1"/>
                    </a:moveTo>
                    <a:cubicBezTo>
                      <a:pt x="20" y="1"/>
                      <a:pt x="15" y="6"/>
                      <a:pt x="15" y="15"/>
                    </a:cubicBezTo>
                    <a:lnTo>
                      <a:pt x="0" y="347"/>
                    </a:lnTo>
                    <a:cubicBezTo>
                      <a:pt x="0" y="352"/>
                      <a:pt x="5" y="362"/>
                      <a:pt x="10" y="362"/>
                    </a:cubicBezTo>
                    <a:cubicBezTo>
                      <a:pt x="15" y="367"/>
                      <a:pt x="20" y="367"/>
                      <a:pt x="25" y="367"/>
                    </a:cubicBezTo>
                    <a:lnTo>
                      <a:pt x="234" y="264"/>
                    </a:lnTo>
                    <a:lnTo>
                      <a:pt x="122" y="543"/>
                    </a:lnTo>
                    <a:cubicBezTo>
                      <a:pt x="117" y="552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7" y="567"/>
                      <a:pt x="151" y="562"/>
                      <a:pt x="156" y="557"/>
                    </a:cubicBezTo>
                    <a:lnTo>
                      <a:pt x="283" y="235"/>
                    </a:lnTo>
                    <a:cubicBezTo>
                      <a:pt x="288" y="230"/>
                      <a:pt x="283" y="220"/>
                      <a:pt x="278" y="215"/>
                    </a:cubicBezTo>
                    <a:cubicBezTo>
                      <a:pt x="276" y="213"/>
                      <a:pt x="273" y="212"/>
                      <a:pt x="270" y="212"/>
                    </a:cubicBezTo>
                    <a:cubicBezTo>
                      <a:pt x="267" y="212"/>
                      <a:pt x="264" y="213"/>
                      <a:pt x="259" y="215"/>
                    </a:cubicBezTo>
                    <a:lnTo>
                      <a:pt x="39" y="318"/>
                    </a:lnTo>
                    <a:lnTo>
                      <a:pt x="49" y="15"/>
                    </a:lnTo>
                    <a:cubicBezTo>
                      <a:pt x="49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53"/>
            <p:cNvSpPr/>
            <p:nvPr/>
          </p:nvSpPr>
          <p:spPr>
            <a:xfrm>
              <a:off x="7324650" y="1469863"/>
              <a:ext cx="411025" cy="509875"/>
            </a:xfrm>
            <a:custGeom>
              <a:avLst/>
              <a:gdLst/>
              <a:ahLst/>
              <a:cxnLst/>
              <a:rect l="l" t="t" r="r" b="b"/>
              <a:pathLst>
                <a:path w="16441" h="20395" extrusionOk="0">
                  <a:moveTo>
                    <a:pt x="10899" y="1"/>
                  </a:moveTo>
                  <a:cubicBezTo>
                    <a:pt x="10579" y="1"/>
                    <a:pt x="10286" y="214"/>
                    <a:pt x="10206" y="534"/>
                  </a:cubicBezTo>
                  <a:lnTo>
                    <a:pt x="6529" y="14842"/>
                  </a:lnTo>
                  <a:lnTo>
                    <a:pt x="5623" y="14336"/>
                  </a:lnTo>
                  <a:cubicBezTo>
                    <a:pt x="5196" y="14096"/>
                    <a:pt x="4743" y="13936"/>
                    <a:pt x="4237" y="13856"/>
                  </a:cubicBezTo>
                  <a:cubicBezTo>
                    <a:pt x="4023" y="13822"/>
                    <a:pt x="3809" y="13804"/>
                    <a:pt x="3599" y="13804"/>
                  </a:cubicBezTo>
                  <a:cubicBezTo>
                    <a:pt x="2842" y="13804"/>
                    <a:pt x="2124" y="14026"/>
                    <a:pt x="1519" y="14443"/>
                  </a:cubicBezTo>
                  <a:cubicBezTo>
                    <a:pt x="747" y="14976"/>
                    <a:pt x="267" y="15722"/>
                    <a:pt x="160" y="16574"/>
                  </a:cubicBezTo>
                  <a:cubicBezTo>
                    <a:pt x="0" y="17613"/>
                    <a:pt x="427" y="18706"/>
                    <a:pt x="1279" y="19452"/>
                  </a:cubicBezTo>
                  <a:cubicBezTo>
                    <a:pt x="1839" y="19932"/>
                    <a:pt x="2532" y="20225"/>
                    <a:pt x="3278" y="20358"/>
                  </a:cubicBezTo>
                  <a:cubicBezTo>
                    <a:pt x="3462" y="20382"/>
                    <a:pt x="3644" y="20394"/>
                    <a:pt x="3823" y="20394"/>
                  </a:cubicBezTo>
                  <a:cubicBezTo>
                    <a:pt x="5596" y="20394"/>
                    <a:pt x="7113" y="19235"/>
                    <a:pt x="7355" y="17613"/>
                  </a:cubicBezTo>
                  <a:cubicBezTo>
                    <a:pt x="7381" y="17534"/>
                    <a:pt x="7381" y="17454"/>
                    <a:pt x="7381" y="17347"/>
                  </a:cubicBezTo>
                  <a:lnTo>
                    <a:pt x="7381" y="17267"/>
                  </a:lnTo>
                  <a:lnTo>
                    <a:pt x="11005" y="3251"/>
                  </a:lnTo>
                  <a:lnTo>
                    <a:pt x="11964" y="4610"/>
                  </a:lnTo>
                  <a:cubicBezTo>
                    <a:pt x="12231" y="4957"/>
                    <a:pt x="12497" y="5276"/>
                    <a:pt x="12790" y="5516"/>
                  </a:cubicBezTo>
                  <a:cubicBezTo>
                    <a:pt x="12977" y="5676"/>
                    <a:pt x="13163" y="5809"/>
                    <a:pt x="13350" y="5889"/>
                  </a:cubicBezTo>
                  <a:cubicBezTo>
                    <a:pt x="13457" y="5943"/>
                    <a:pt x="13537" y="6023"/>
                    <a:pt x="13643" y="6102"/>
                  </a:cubicBezTo>
                  <a:cubicBezTo>
                    <a:pt x="14123" y="6529"/>
                    <a:pt x="14522" y="7275"/>
                    <a:pt x="14682" y="8101"/>
                  </a:cubicBezTo>
                  <a:cubicBezTo>
                    <a:pt x="14816" y="8714"/>
                    <a:pt x="14975" y="10259"/>
                    <a:pt x="13856" y="11592"/>
                  </a:cubicBezTo>
                  <a:cubicBezTo>
                    <a:pt x="13590" y="11885"/>
                    <a:pt x="13643" y="12338"/>
                    <a:pt x="13936" y="12604"/>
                  </a:cubicBezTo>
                  <a:cubicBezTo>
                    <a:pt x="14069" y="12715"/>
                    <a:pt x="14221" y="12771"/>
                    <a:pt x="14376" y="12771"/>
                  </a:cubicBezTo>
                  <a:cubicBezTo>
                    <a:pt x="14407" y="12771"/>
                    <a:pt x="14438" y="12768"/>
                    <a:pt x="14469" y="12764"/>
                  </a:cubicBezTo>
                  <a:cubicBezTo>
                    <a:pt x="14656" y="12764"/>
                    <a:pt x="14816" y="12657"/>
                    <a:pt x="14949" y="12524"/>
                  </a:cubicBezTo>
                  <a:cubicBezTo>
                    <a:pt x="16015" y="11245"/>
                    <a:pt x="16441" y="9540"/>
                    <a:pt x="16095" y="7834"/>
                  </a:cubicBezTo>
                  <a:cubicBezTo>
                    <a:pt x="15855" y="6662"/>
                    <a:pt x="15322" y="5650"/>
                    <a:pt x="14576" y="5010"/>
                  </a:cubicBezTo>
                  <a:cubicBezTo>
                    <a:pt x="14416" y="4850"/>
                    <a:pt x="14203" y="4717"/>
                    <a:pt x="14016" y="4637"/>
                  </a:cubicBezTo>
                  <a:cubicBezTo>
                    <a:pt x="13910" y="4557"/>
                    <a:pt x="13803" y="4504"/>
                    <a:pt x="13670" y="4397"/>
                  </a:cubicBezTo>
                  <a:cubicBezTo>
                    <a:pt x="12897" y="3704"/>
                    <a:pt x="12018" y="1892"/>
                    <a:pt x="11591" y="507"/>
                  </a:cubicBezTo>
                  <a:cubicBezTo>
                    <a:pt x="11565" y="374"/>
                    <a:pt x="11485" y="267"/>
                    <a:pt x="11378" y="160"/>
                  </a:cubicBezTo>
                  <a:cubicBezTo>
                    <a:pt x="11245" y="54"/>
                    <a:pt x="11058" y="1"/>
                    <a:pt x="10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5215225" y="1496650"/>
              <a:ext cx="213850" cy="456325"/>
            </a:xfrm>
            <a:custGeom>
              <a:avLst/>
              <a:gdLst/>
              <a:ahLst/>
              <a:cxnLst/>
              <a:rect l="l" t="t" r="r" b="b"/>
              <a:pathLst>
                <a:path w="8554" h="18253" extrusionOk="0">
                  <a:moveTo>
                    <a:pt x="7941" y="0"/>
                  </a:moveTo>
                  <a:cubicBezTo>
                    <a:pt x="7648" y="0"/>
                    <a:pt x="7408" y="214"/>
                    <a:pt x="7354" y="480"/>
                  </a:cubicBezTo>
                  <a:lnTo>
                    <a:pt x="5409" y="13297"/>
                  </a:lnTo>
                  <a:lnTo>
                    <a:pt x="4530" y="12897"/>
                  </a:lnTo>
                  <a:cubicBezTo>
                    <a:pt x="4130" y="12737"/>
                    <a:pt x="3731" y="12631"/>
                    <a:pt x="3278" y="12631"/>
                  </a:cubicBezTo>
                  <a:cubicBezTo>
                    <a:pt x="3224" y="12604"/>
                    <a:pt x="3198" y="12604"/>
                    <a:pt x="3144" y="12604"/>
                  </a:cubicBezTo>
                  <a:cubicBezTo>
                    <a:pt x="1466" y="12604"/>
                    <a:pt x="107" y="13803"/>
                    <a:pt x="54" y="15295"/>
                  </a:cubicBezTo>
                  <a:cubicBezTo>
                    <a:pt x="0" y="16041"/>
                    <a:pt x="293" y="16734"/>
                    <a:pt x="853" y="17294"/>
                  </a:cubicBezTo>
                  <a:cubicBezTo>
                    <a:pt x="1412" y="17853"/>
                    <a:pt x="2185" y="18200"/>
                    <a:pt x="3038" y="18226"/>
                  </a:cubicBezTo>
                  <a:cubicBezTo>
                    <a:pt x="3091" y="18226"/>
                    <a:pt x="3144" y="18253"/>
                    <a:pt x="3198" y="18253"/>
                  </a:cubicBezTo>
                  <a:cubicBezTo>
                    <a:pt x="4876" y="18253"/>
                    <a:pt x="6235" y="17054"/>
                    <a:pt x="6289" y="15562"/>
                  </a:cubicBezTo>
                  <a:cubicBezTo>
                    <a:pt x="6289" y="15482"/>
                    <a:pt x="6289" y="15402"/>
                    <a:pt x="6289" y="15322"/>
                  </a:cubicBezTo>
                  <a:lnTo>
                    <a:pt x="6289" y="15242"/>
                  </a:lnTo>
                  <a:lnTo>
                    <a:pt x="8500" y="667"/>
                  </a:lnTo>
                  <a:cubicBezTo>
                    <a:pt x="8554" y="347"/>
                    <a:pt x="8340" y="54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7198450" y="2495500"/>
              <a:ext cx="373750" cy="422375"/>
            </a:xfrm>
            <a:custGeom>
              <a:avLst/>
              <a:gdLst/>
              <a:ahLst/>
              <a:cxnLst/>
              <a:rect l="l" t="t" r="r" b="b"/>
              <a:pathLst>
                <a:path w="14950" h="16895" extrusionOk="0">
                  <a:moveTo>
                    <a:pt x="6396" y="1"/>
                  </a:moveTo>
                  <a:cubicBezTo>
                    <a:pt x="6343" y="1"/>
                    <a:pt x="6289" y="27"/>
                    <a:pt x="6236" y="54"/>
                  </a:cubicBezTo>
                  <a:cubicBezTo>
                    <a:pt x="6129" y="81"/>
                    <a:pt x="6076" y="187"/>
                    <a:pt x="6049" y="294"/>
                  </a:cubicBezTo>
                  <a:lnTo>
                    <a:pt x="4158" y="10020"/>
                  </a:lnTo>
                  <a:lnTo>
                    <a:pt x="3412" y="9620"/>
                  </a:lnTo>
                  <a:cubicBezTo>
                    <a:pt x="3118" y="9460"/>
                    <a:pt x="2799" y="9380"/>
                    <a:pt x="2479" y="9353"/>
                  </a:cubicBezTo>
                  <a:lnTo>
                    <a:pt x="2266" y="9353"/>
                  </a:lnTo>
                  <a:cubicBezTo>
                    <a:pt x="1067" y="9353"/>
                    <a:pt x="134" y="10126"/>
                    <a:pt x="27" y="11192"/>
                  </a:cubicBezTo>
                  <a:cubicBezTo>
                    <a:pt x="1" y="11725"/>
                    <a:pt x="187" y="12231"/>
                    <a:pt x="560" y="12658"/>
                  </a:cubicBezTo>
                  <a:cubicBezTo>
                    <a:pt x="960" y="13084"/>
                    <a:pt x="1520" y="13350"/>
                    <a:pt x="2133" y="13404"/>
                  </a:cubicBezTo>
                  <a:lnTo>
                    <a:pt x="2346" y="13404"/>
                  </a:lnTo>
                  <a:cubicBezTo>
                    <a:pt x="3465" y="13404"/>
                    <a:pt x="4424" y="12658"/>
                    <a:pt x="4557" y="11645"/>
                  </a:cubicBezTo>
                  <a:lnTo>
                    <a:pt x="4557" y="11618"/>
                  </a:lnTo>
                  <a:cubicBezTo>
                    <a:pt x="4557" y="11618"/>
                    <a:pt x="4557" y="11565"/>
                    <a:pt x="4557" y="11565"/>
                  </a:cubicBezTo>
                  <a:lnTo>
                    <a:pt x="6076" y="3705"/>
                  </a:lnTo>
                  <a:lnTo>
                    <a:pt x="13697" y="7195"/>
                  </a:lnTo>
                  <a:lnTo>
                    <a:pt x="12498" y="13457"/>
                  </a:lnTo>
                  <a:lnTo>
                    <a:pt x="11725" y="13084"/>
                  </a:lnTo>
                  <a:cubicBezTo>
                    <a:pt x="11459" y="12951"/>
                    <a:pt x="11165" y="12844"/>
                    <a:pt x="10846" y="12817"/>
                  </a:cubicBezTo>
                  <a:lnTo>
                    <a:pt x="10633" y="12817"/>
                  </a:lnTo>
                  <a:cubicBezTo>
                    <a:pt x="9460" y="12817"/>
                    <a:pt x="8501" y="13617"/>
                    <a:pt x="8394" y="14656"/>
                  </a:cubicBezTo>
                  <a:cubicBezTo>
                    <a:pt x="8368" y="15189"/>
                    <a:pt x="8554" y="15722"/>
                    <a:pt x="8927" y="16121"/>
                  </a:cubicBezTo>
                  <a:cubicBezTo>
                    <a:pt x="9327" y="16548"/>
                    <a:pt x="9886" y="16814"/>
                    <a:pt x="10499" y="16868"/>
                  </a:cubicBezTo>
                  <a:cubicBezTo>
                    <a:pt x="10579" y="16868"/>
                    <a:pt x="10633" y="16894"/>
                    <a:pt x="10712" y="16894"/>
                  </a:cubicBezTo>
                  <a:cubicBezTo>
                    <a:pt x="11858" y="16894"/>
                    <a:pt x="12844" y="16068"/>
                    <a:pt x="12924" y="15029"/>
                  </a:cubicBezTo>
                  <a:cubicBezTo>
                    <a:pt x="12924" y="15002"/>
                    <a:pt x="12924" y="14949"/>
                    <a:pt x="12924" y="14896"/>
                  </a:cubicBezTo>
                  <a:lnTo>
                    <a:pt x="12924" y="14842"/>
                  </a:lnTo>
                  <a:lnTo>
                    <a:pt x="14923" y="4584"/>
                  </a:lnTo>
                  <a:cubicBezTo>
                    <a:pt x="14949" y="4451"/>
                    <a:pt x="14869" y="4291"/>
                    <a:pt x="14736" y="4211"/>
                  </a:cubicBezTo>
                  <a:lnTo>
                    <a:pt x="6529" y="54"/>
                  </a:lnTo>
                  <a:cubicBezTo>
                    <a:pt x="6502" y="27"/>
                    <a:pt x="6449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>
            <a:spLocks noGrp="1"/>
          </p:cNvSpPr>
          <p:nvPr>
            <p:ph type="title"/>
          </p:nvPr>
        </p:nvSpPr>
        <p:spPr>
          <a:xfrm>
            <a:off x="666150" y="2835700"/>
            <a:ext cx="3743400" cy="1091700"/>
          </a:xfrm>
          <a:prstGeom prst="rect">
            <a:avLst/>
          </a:prstGeom>
        </p:spPr>
        <p:txBody>
          <a:bodyPr spcFirstLastPara="1" wrap="square" lIns="9000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68" name="Google Shape;468;p36"/>
          <p:cNvGrpSpPr/>
          <p:nvPr/>
        </p:nvGrpSpPr>
        <p:grpSpPr>
          <a:xfrm>
            <a:off x="5147450" y="1270488"/>
            <a:ext cx="3415113" cy="2832361"/>
            <a:chOff x="5147450" y="1270488"/>
            <a:chExt cx="3415113" cy="2832361"/>
          </a:xfrm>
        </p:grpSpPr>
        <p:sp>
          <p:nvSpPr>
            <p:cNvPr id="469" name="Google Shape;469;p36"/>
            <p:cNvSpPr/>
            <p:nvPr/>
          </p:nvSpPr>
          <p:spPr>
            <a:xfrm>
              <a:off x="7637475" y="1929413"/>
              <a:ext cx="373750" cy="422375"/>
            </a:xfrm>
            <a:custGeom>
              <a:avLst/>
              <a:gdLst/>
              <a:ahLst/>
              <a:cxnLst/>
              <a:rect l="l" t="t" r="r" b="b"/>
              <a:pathLst>
                <a:path w="14950" h="16895" extrusionOk="0">
                  <a:moveTo>
                    <a:pt x="6396" y="1"/>
                  </a:moveTo>
                  <a:cubicBezTo>
                    <a:pt x="6343" y="1"/>
                    <a:pt x="6289" y="27"/>
                    <a:pt x="6236" y="54"/>
                  </a:cubicBezTo>
                  <a:cubicBezTo>
                    <a:pt x="6129" y="81"/>
                    <a:pt x="6076" y="187"/>
                    <a:pt x="6049" y="294"/>
                  </a:cubicBezTo>
                  <a:lnTo>
                    <a:pt x="4158" y="10020"/>
                  </a:lnTo>
                  <a:lnTo>
                    <a:pt x="3412" y="9620"/>
                  </a:lnTo>
                  <a:cubicBezTo>
                    <a:pt x="3118" y="9460"/>
                    <a:pt x="2799" y="9380"/>
                    <a:pt x="2479" y="9353"/>
                  </a:cubicBezTo>
                  <a:lnTo>
                    <a:pt x="2266" y="9353"/>
                  </a:lnTo>
                  <a:cubicBezTo>
                    <a:pt x="1067" y="9353"/>
                    <a:pt x="134" y="10126"/>
                    <a:pt x="27" y="11192"/>
                  </a:cubicBezTo>
                  <a:cubicBezTo>
                    <a:pt x="1" y="11725"/>
                    <a:pt x="187" y="12231"/>
                    <a:pt x="560" y="12658"/>
                  </a:cubicBezTo>
                  <a:cubicBezTo>
                    <a:pt x="960" y="13084"/>
                    <a:pt x="1520" y="13350"/>
                    <a:pt x="2133" y="13404"/>
                  </a:cubicBezTo>
                  <a:lnTo>
                    <a:pt x="2346" y="13404"/>
                  </a:lnTo>
                  <a:cubicBezTo>
                    <a:pt x="3465" y="13404"/>
                    <a:pt x="4424" y="12658"/>
                    <a:pt x="4557" y="11645"/>
                  </a:cubicBezTo>
                  <a:lnTo>
                    <a:pt x="4557" y="11618"/>
                  </a:lnTo>
                  <a:cubicBezTo>
                    <a:pt x="4557" y="11618"/>
                    <a:pt x="4557" y="11565"/>
                    <a:pt x="4557" y="11565"/>
                  </a:cubicBezTo>
                  <a:lnTo>
                    <a:pt x="6076" y="3705"/>
                  </a:lnTo>
                  <a:lnTo>
                    <a:pt x="13697" y="7195"/>
                  </a:lnTo>
                  <a:lnTo>
                    <a:pt x="12498" y="13457"/>
                  </a:lnTo>
                  <a:lnTo>
                    <a:pt x="11725" y="13084"/>
                  </a:lnTo>
                  <a:cubicBezTo>
                    <a:pt x="11459" y="12951"/>
                    <a:pt x="11165" y="12844"/>
                    <a:pt x="10846" y="12817"/>
                  </a:cubicBezTo>
                  <a:lnTo>
                    <a:pt x="10633" y="12817"/>
                  </a:lnTo>
                  <a:cubicBezTo>
                    <a:pt x="9460" y="12817"/>
                    <a:pt x="8501" y="13617"/>
                    <a:pt x="8394" y="14656"/>
                  </a:cubicBezTo>
                  <a:cubicBezTo>
                    <a:pt x="8368" y="15189"/>
                    <a:pt x="8554" y="15722"/>
                    <a:pt x="8927" y="16121"/>
                  </a:cubicBezTo>
                  <a:cubicBezTo>
                    <a:pt x="9327" y="16548"/>
                    <a:pt x="9886" y="16814"/>
                    <a:pt x="10499" y="16868"/>
                  </a:cubicBezTo>
                  <a:cubicBezTo>
                    <a:pt x="10579" y="16868"/>
                    <a:pt x="10633" y="16894"/>
                    <a:pt x="10712" y="16894"/>
                  </a:cubicBezTo>
                  <a:cubicBezTo>
                    <a:pt x="11858" y="16894"/>
                    <a:pt x="12844" y="16068"/>
                    <a:pt x="12924" y="15029"/>
                  </a:cubicBezTo>
                  <a:cubicBezTo>
                    <a:pt x="12924" y="15002"/>
                    <a:pt x="12924" y="14949"/>
                    <a:pt x="12924" y="14896"/>
                  </a:cubicBezTo>
                  <a:lnTo>
                    <a:pt x="12924" y="14842"/>
                  </a:lnTo>
                  <a:lnTo>
                    <a:pt x="14923" y="4584"/>
                  </a:lnTo>
                  <a:cubicBezTo>
                    <a:pt x="14949" y="4451"/>
                    <a:pt x="14869" y="4291"/>
                    <a:pt x="14736" y="4211"/>
                  </a:cubicBezTo>
                  <a:lnTo>
                    <a:pt x="6529" y="54"/>
                  </a:lnTo>
                  <a:cubicBezTo>
                    <a:pt x="6502" y="27"/>
                    <a:pt x="6449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8151538" y="3056200"/>
              <a:ext cx="411025" cy="509875"/>
            </a:xfrm>
            <a:custGeom>
              <a:avLst/>
              <a:gdLst/>
              <a:ahLst/>
              <a:cxnLst/>
              <a:rect l="l" t="t" r="r" b="b"/>
              <a:pathLst>
                <a:path w="16441" h="20395" extrusionOk="0">
                  <a:moveTo>
                    <a:pt x="10899" y="1"/>
                  </a:moveTo>
                  <a:cubicBezTo>
                    <a:pt x="10579" y="1"/>
                    <a:pt x="10286" y="214"/>
                    <a:pt x="10206" y="534"/>
                  </a:cubicBezTo>
                  <a:lnTo>
                    <a:pt x="6529" y="14842"/>
                  </a:lnTo>
                  <a:lnTo>
                    <a:pt x="5623" y="14336"/>
                  </a:lnTo>
                  <a:cubicBezTo>
                    <a:pt x="5196" y="14096"/>
                    <a:pt x="4743" y="13936"/>
                    <a:pt x="4237" y="13856"/>
                  </a:cubicBezTo>
                  <a:cubicBezTo>
                    <a:pt x="4023" y="13822"/>
                    <a:pt x="3809" y="13804"/>
                    <a:pt x="3599" y="13804"/>
                  </a:cubicBezTo>
                  <a:cubicBezTo>
                    <a:pt x="2842" y="13804"/>
                    <a:pt x="2124" y="14026"/>
                    <a:pt x="1519" y="14443"/>
                  </a:cubicBezTo>
                  <a:cubicBezTo>
                    <a:pt x="747" y="14976"/>
                    <a:pt x="267" y="15722"/>
                    <a:pt x="160" y="16574"/>
                  </a:cubicBezTo>
                  <a:cubicBezTo>
                    <a:pt x="0" y="17613"/>
                    <a:pt x="427" y="18706"/>
                    <a:pt x="1279" y="19452"/>
                  </a:cubicBezTo>
                  <a:cubicBezTo>
                    <a:pt x="1839" y="19932"/>
                    <a:pt x="2532" y="20225"/>
                    <a:pt x="3278" y="20358"/>
                  </a:cubicBezTo>
                  <a:cubicBezTo>
                    <a:pt x="3462" y="20382"/>
                    <a:pt x="3644" y="20394"/>
                    <a:pt x="3823" y="20394"/>
                  </a:cubicBezTo>
                  <a:cubicBezTo>
                    <a:pt x="5596" y="20394"/>
                    <a:pt x="7113" y="19235"/>
                    <a:pt x="7355" y="17613"/>
                  </a:cubicBezTo>
                  <a:cubicBezTo>
                    <a:pt x="7381" y="17534"/>
                    <a:pt x="7381" y="17454"/>
                    <a:pt x="7381" y="17347"/>
                  </a:cubicBezTo>
                  <a:lnTo>
                    <a:pt x="7381" y="17267"/>
                  </a:lnTo>
                  <a:lnTo>
                    <a:pt x="11005" y="3251"/>
                  </a:lnTo>
                  <a:lnTo>
                    <a:pt x="11964" y="4610"/>
                  </a:lnTo>
                  <a:cubicBezTo>
                    <a:pt x="12231" y="4957"/>
                    <a:pt x="12497" y="5276"/>
                    <a:pt x="12790" y="5516"/>
                  </a:cubicBezTo>
                  <a:cubicBezTo>
                    <a:pt x="12977" y="5676"/>
                    <a:pt x="13163" y="5809"/>
                    <a:pt x="13350" y="5889"/>
                  </a:cubicBezTo>
                  <a:cubicBezTo>
                    <a:pt x="13457" y="5943"/>
                    <a:pt x="13537" y="6023"/>
                    <a:pt x="13643" y="6102"/>
                  </a:cubicBezTo>
                  <a:cubicBezTo>
                    <a:pt x="14123" y="6529"/>
                    <a:pt x="14522" y="7275"/>
                    <a:pt x="14682" y="8101"/>
                  </a:cubicBezTo>
                  <a:cubicBezTo>
                    <a:pt x="14816" y="8714"/>
                    <a:pt x="14975" y="10259"/>
                    <a:pt x="13856" y="11592"/>
                  </a:cubicBezTo>
                  <a:cubicBezTo>
                    <a:pt x="13590" y="11885"/>
                    <a:pt x="13643" y="12338"/>
                    <a:pt x="13936" y="12604"/>
                  </a:cubicBezTo>
                  <a:cubicBezTo>
                    <a:pt x="14069" y="12715"/>
                    <a:pt x="14221" y="12771"/>
                    <a:pt x="14376" y="12771"/>
                  </a:cubicBezTo>
                  <a:cubicBezTo>
                    <a:pt x="14407" y="12771"/>
                    <a:pt x="14438" y="12768"/>
                    <a:pt x="14469" y="12764"/>
                  </a:cubicBezTo>
                  <a:cubicBezTo>
                    <a:pt x="14656" y="12764"/>
                    <a:pt x="14816" y="12657"/>
                    <a:pt x="14949" y="12524"/>
                  </a:cubicBezTo>
                  <a:cubicBezTo>
                    <a:pt x="16015" y="11245"/>
                    <a:pt x="16441" y="9540"/>
                    <a:pt x="16095" y="7834"/>
                  </a:cubicBezTo>
                  <a:cubicBezTo>
                    <a:pt x="15855" y="6662"/>
                    <a:pt x="15322" y="5650"/>
                    <a:pt x="14576" y="5010"/>
                  </a:cubicBezTo>
                  <a:cubicBezTo>
                    <a:pt x="14416" y="4850"/>
                    <a:pt x="14203" y="4717"/>
                    <a:pt x="14016" y="4637"/>
                  </a:cubicBezTo>
                  <a:cubicBezTo>
                    <a:pt x="13910" y="4557"/>
                    <a:pt x="13803" y="4504"/>
                    <a:pt x="13670" y="4397"/>
                  </a:cubicBezTo>
                  <a:cubicBezTo>
                    <a:pt x="12897" y="3704"/>
                    <a:pt x="12018" y="1892"/>
                    <a:pt x="11591" y="507"/>
                  </a:cubicBezTo>
                  <a:cubicBezTo>
                    <a:pt x="11565" y="374"/>
                    <a:pt x="11485" y="267"/>
                    <a:pt x="11378" y="160"/>
                  </a:cubicBezTo>
                  <a:cubicBezTo>
                    <a:pt x="11245" y="54"/>
                    <a:pt x="11058" y="1"/>
                    <a:pt x="10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147450" y="1971225"/>
              <a:ext cx="213850" cy="456325"/>
            </a:xfrm>
            <a:custGeom>
              <a:avLst/>
              <a:gdLst/>
              <a:ahLst/>
              <a:cxnLst/>
              <a:rect l="l" t="t" r="r" b="b"/>
              <a:pathLst>
                <a:path w="8554" h="18253" extrusionOk="0">
                  <a:moveTo>
                    <a:pt x="7941" y="0"/>
                  </a:moveTo>
                  <a:cubicBezTo>
                    <a:pt x="7648" y="0"/>
                    <a:pt x="7408" y="214"/>
                    <a:pt x="7354" y="480"/>
                  </a:cubicBezTo>
                  <a:lnTo>
                    <a:pt x="5409" y="13297"/>
                  </a:lnTo>
                  <a:lnTo>
                    <a:pt x="4530" y="12897"/>
                  </a:lnTo>
                  <a:cubicBezTo>
                    <a:pt x="4130" y="12737"/>
                    <a:pt x="3731" y="12631"/>
                    <a:pt x="3278" y="12631"/>
                  </a:cubicBezTo>
                  <a:cubicBezTo>
                    <a:pt x="3224" y="12604"/>
                    <a:pt x="3198" y="12604"/>
                    <a:pt x="3144" y="12604"/>
                  </a:cubicBezTo>
                  <a:cubicBezTo>
                    <a:pt x="1466" y="12604"/>
                    <a:pt x="107" y="13803"/>
                    <a:pt x="54" y="15295"/>
                  </a:cubicBezTo>
                  <a:cubicBezTo>
                    <a:pt x="0" y="16041"/>
                    <a:pt x="293" y="16734"/>
                    <a:pt x="853" y="17294"/>
                  </a:cubicBezTo>
                  <a:cubicBezTo>
                    <a:pt x="1412" y="17853"/>
                    <a:pt x="2185" y="18200"/>
                    <a:pt x="3038" y="18226"/>
                  </a:cubicBezTo>
                  <a:cubicBezTo>
                    <a:pt x="3091" y="18226"/>
                    <a:pt x="3144" y="18253"/>
                    <a:pt x="3198" y="18253"/>
                  </a:cubicBezTo>
                  <a:cubicBezTo>
                    <a:pt x="4876" y="18253"/>
                    <a:pt x="6235" y="17054"/>
                    <a:pt x="6289" y="15562"/>
                  </a:cubicBezTo>
                  <a:cubicBezTo>
                    <a:pt x="6289" y="15482"/>
                    <a:pt x="6289" y="15402"/>
                    <a:pt x="6289" y="15322"/>
                  </a:cubicBezTo>
                  <a:lnTo>
                    <a:pt x="6289" y="15242"/>
                  </a:lnTo>
                  <a:lnTo>
                    <a:pt x="8500" y="667"/>
                  </a:lnTo>
                  <a:cubicBezTo>
                    <a:pt x="8554" y="347"/>
                    <a:pt x="8340" y="54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309725" y="1270488"/>
              <a:ext cx="3011654" cy="2832361"/>
              <a:chOff x="5309725" y="1270488"/>
              <a:chExt cx="3011654" cy="2832361"/>
            </a:xfrm>
          </p:grpSpPr>
          <p:grpSp>
            <p:nvGrpSpPr>
              <p:cNvPr id="473" name="Google Shape;473;p36"/>
              <p:cNvGrpSpPr/>
              <p:nvPr/>
            </p:nvGrpSpPr>
            <p:grpSpPr>
              <a:xfrm>
                <a:off x="5309725" y="1270488"/>
                <a:ext cx="3011654" cy="2832361"/>
                <a:chOff x="5309725" y="1270488"/>
                <a:chExt cx="3011654" cy="2832361"/>
              </a:xfrm>
            </p:grpSpPr>
            <p:grpSp>
              <p:nvGrpSpPr>
                <p:cNvPr id="474" name="Google Shape;474;p36"/>
                <p:cNvGrpSpPr/>
                <p:nvPr/>
              </p:nvGrpSpPr>
              <p:grpSpPr>
                <a:xfrm>
                  <a:off x="5607526" y="1270488"/>
                  <a:ext cx="1816795" cy="1576997"/>
                  <a:chOff x="2850751" y="1065963"/>
                  <a:chExt cx="1816795" cy="1576997"/>
                </a:xfrm>
              </p:grpSpPr>
              <p:sp>
                <p:nvSpPr>
                  <p:cNvPr id="475" name="Google Shape;475;p36"/>
                  <p:cNvSpPr/>
                  <p:nvPr/>
                </p:nvSpPr>
                <p:spPr>
                  <a:xfrm>
                    <a:off x="2931872" y="1065963"/>
                    <a:ext cx="1658484" cy="1551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4" h="14593" extrusionOk="0">
                        <a:moveTo>
                          <a:pt x="9567" y="1"/>
                        </a:moveTo>
                        <a:cubicBezTo>
                          <a:pt x="9140" y="1"/>
                          <a:pt x="8668" y="108"/>
                          <a:pt x="8377" y="358"/>
                        </a:cubicBezTo>
                        <a:cubicBezTo>
                          <a:pt x="8597" y="641"/>
                          <a:pt x="8504" y="1070"/>
                          <a:pt x="8304" y="1368"/>
                        </a:cubicBezTo>
                        <a:cubicBezTo>
                          <a:pt x="8050" y="1739"/>
                          <a:pt x="7703" y="2037"/>
                          <a:pt x="7484" y="2432"/>
                        </a:cubicBezTo>
                        <a:cubicBezTo>
                          <a:pt x="7254" y="2847"/>
                          <a:pt x="7142" y="3316"/>
                          <a:pt x="6908" y="3726"/>
                        </a:cubicBezTo>
                        <a:cubicBezTo>
                          <a:pt x="6585" y="4282"/>
                          <a:pt x="6073" y="4556"/>
                          <a:pt x="5463" y="4702"/>
                        </a:cubicBezTo>
                        <a:cubicBezTo>
                          <a:pt x="5136" y="4785"/>
                          <a:pt x="4789" y="4888"/>
                          <a:pt x="4579" y="5151"/>
                        </a:cubicBezTo>
                        <a:cubicBezTo>
                          <a:pt x="4164" y="5664"/>
                          <a:pt x="4521" y="6499"/>
                          <a:pt x="3949" y="6923"/>
                        </a:cubicBezTo>
                        <a:cubicBezTo>
                          <a:pt x="3569" y="7202"/>
                          <a:pt x="3085" y="7294"/>
                          <a:pt x="2666" y="7504"/>
                        </a:cubicBezTo>
                        <a:cubicBezTo>
                          <a:pt x="1889" y="7895"/>
                          <a:pt x="1348" y="8710"/>
                          <a:pt x="1250" y="9569"/>
                        </a:cubicBezTo>
                        <a:cubicBezTo>
                          <a:pt x="1182" y="10170"/>
                          <a:pt x="1333" y="10765"/>
                          <a:pt x="1255" y="11366"/>
                        </a:cubicBezTo>
                        <a:cubicBezTo>
                          <a:pt x="1182" y="11990"/>
                          <a:pt x="752" y="12415"/>
                          <a:pt x="430" y="12918"/>
                        </a:cubicBezTo>
                        <a:cubicBezTo>
                          <a:pt x="112" y="13411"/>
                          <a:pt x="0" y="14021"/>
                          <a:pt x="147" y="14592"/>
                        </a:cubicBezTo>
                        <a:lnTo>
                          <a:pt x="15324" y="14592"/>
                        </a:lnTo>
                        <a:lnTo>
                          <a:pt x="15358" y="14358"/>
                        </a:lnTo>
                        <a:cubicBezTo>
                          <a:pt x="15553" y="13914"/>
                          <a:pt x="15538" y="13382"/>
                          <a:pt x="15328" y="12947"/>
                        </a:cubicBezTo>
                        <a:cubicBezTo>
                          <a:pt x="15011" y="12298"/>
                          <a:pt x="14503" y="11878"/>
                          <a:pt x="14503" y="11097"/>
                        </a:cubicBezTo>
                        <a:cubicBezTo>
                          <a:pt x="14503" y="10399"/>
                          <a:pt x="14884" y="9784"/>
                          <a:pt x="14962" y="9091"/>
                        </a:cubicBezTo>
                        <a:cubicBezTo>
                          <a:pt x="15040" y="8442"/>
                          <a:pt x="14938" y="7729"/>
                          <a:pt x="14503" y="7211"/>
                        </a:cubicBezTo>
                        <a:cubicBezTo>
                          <a:pt x="14186" y="6840"/>
                          <a:pt x="13713" y="6577"/>
                          <a:pt x="13576" y="6103"/>
                        </a:cubicBezTo>
                        <a:cubicBezTo>
                          <a:pt x="13430" y="5581"/>
                          <a:pt x="13766" y="5034"/>
                          <a:pt x="13703" y="4492"/>
                        </a:cubicBezTo>
                        <a:cubicBezTo>
                          <a:pt x="13664" y="4185"/>
                          <a:pt x="13493" y="3892"/>
                          <a:pt x="13239" y="3721"/>
                        </a:cubicBezTo>
                        <a:cubicBezTo>
                          <a:pt x="13029" y="3580"/>
                          <a:pt x="12785" y="3521"/>
                          <a:pt x="12561" y="3409"/>
                        </a:cubicBezTo>
                        <a:cubicBezTo>
                          <a:pt x="12028" y="3135"/>
                          <a:pt x="11662" y="2545"/>
                          <a:pt x="11653" y="1934"/>
                        </a:cubicBezTo>
                        <a:cubicBezTo>
                          <a:pt x="11653" y="1710"/>
                          <a:pt x="11692" y="1485"/>
                          <a:pt x="11657" y="1266"/>
                        </a:cubicBezTo>
                        <a:cubicBezTo>
                          <a:pt x="11604" y="885"/>
                          <a:pt x="11330" y="563"/>
                          <a:pt x="11008" y="372"/>
                        </a:cubicBezTo>
                        <a:cubicBezTo>
                          <a:pt x="10686" y="177"/>
                          <a:pt x="10310" y="94"/>
                          <a:pt x="9944" y="31"/>
                        </a:cubicBezTo>
                        <a:cubicBezTo>
                          <a:pt x="9827" y="11"/>
                          <a:pt x="9699" y="1"/>
                          <a:pt x="956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6"/>
                  <p:cNvSpPr/>
                  <p:nvPr/>
                </p:nvSpPr>
                <p:spPr>
                  <a:xfrm>
                    <a:off x="3888830" y="1086224"/>
                    <a:ext cx="258678" cy="12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6" h="1147" extrusionOk="0">
                        <a:moveTo>
                          <a:pt x="788" y="0"/>
                        </a:moveTo>
                        <a:cubicBezTo>
                          <a:pt x="373" y="0"/>
                          <a:pt x="1" y="148"/>
                          <a:pt x="454" y="585"/>
                        </a:cubicBezTo>
                        <a:cubicBezTo>
                          <a:pt x="833" y="955"/>
                          <a:pt x="1416" y="1147"/>
                          <a:pt x="1954" y="1147"/>
                        </a:cubicBezTo>
                        <a:cubicBezTo>
                          <a:pt x="2026" y="1147"/>
                          <a:pt x="2097" y="1143"/>
                          <a:pt x="2167" y="1136"/>
                        </a:cubicBezTo>
                        <a:cubicBezTo>
                          <a:pt x="2231" y="1131"/>
                          <a:pt x="2299" y="1117"/>
                          <a:pt x="2348" y="1073"/>
                        </a:cubicBezTo>
                        <a:cubicBezTo>
                          <a:pt x="2426" y="990"/>
                          <a:pt x="2397" y="858"/>
                          <a:pt x="2343" y="760"/>
                        </a:cubicBezTo>
                        <a:cubicBezTo>
                          <a:pt x="2138" y="380"/>
                          <a:pt x="1699" y="209"/>
                          <a:pt x="1289" y="72"/>
                        </a:cubicBezTo>
                        <a:cubicBezTo>
                          <a:pt x="1156" y="28"/>
                          <a:pt x="968" y="0"/>
                          <a:pt x="78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6"/>
                  <p:cNvSpPr/>
                  <p:nvPr/>
                </p:nvSpPr>
                <p:spPr>
                  <a:xfrm>
                    <a:off x="2850751" y="1150328"/>
                    <a:ext cx="1032367" cy="1382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2" h="13006" extrusionOk="0">
                        <a:moveTo>
                          <a:pt x="9559" y="1"/>
                        </a:moveTo>
                        <a:cubicBezTo>
                          <a:pt x="9512" y="1"/>
                          <a:pt x="9467" y="32"/>
                          <a:pt x="9452" y="79"/>
                        </a:cubicBezTo>
                        <a:cubicBezTo>
                          <a:pt x="9330" y="475"/>
                          <a:pt x="8954" y="694"/>
                          <a:pt x="8558" y="929"/>
                        </a:cubicBezTo>
                        <a:cubicBezTo>
                          <a:pt x="8246" y="1114"/>
                          <a:pt x="7924" y="1305"/>
                          <a:pt x="7704" y="1597"/>
                        </a:cubicBezTo>
                        <a:cubicBezTo>
                          <a:pt x="7572" y="1768"/>
                          <a:pt x="7489" y="1964"/>
                          <a:pt x="7406" y="2154"/>
                        </a:cubicBezTo>
                        <a:cubicBezTo>
                          <a:pt x="7323" y="2349"/>
                          <a:pt x="7240" y="2530"/>
                          <a:pt x="7118" y="2686"/>
                        </a:cubicBezTo>
                        <a:cubicBezTo>
                          <a:pt x="6957" y="2886"/>
                          <a:pt x="6728" y="3028"/>
                          <a:pt x="6508" y="3164"/>
                        </a:cubicBezTo>
                        <a:lnTo>
                          <a:pt x="5483" y="3809"/>
                        </a:lnTo>
                        <a:cubicBezTo>
                          <a:pt x="5185" y="3994"/>
                          <a:pt x="4843" y="4204"/>
                          <a:pt x="4629" y="4526"/>
                        </a:cubicBezTo>
                        <a:cubicBezTo>
                          <a:pt x="4551" y="4634"/>
                          <a:pt x="4497" y="4751"/>
                          <a:pt x="4438" y="4863"/>
                        </a:cubicBezTo>
                        <a:cubicBezTo>
                          <a:pt x="4375" y="5000"/>
                          <a:pt x="4316" y="5122"/>
                          <a:pt x="4228" y="5234"/>
                        </a:cubicBezTo>
                        <a:cubicBezTo>
                          <a:pt x="4043" y="5469"/>
                          <a:pt x="3760" y="5605"/>
                          <a:pt x="3462" y="5752"/>
                        </a:cubicBezTo>
                        <a:cubicBezTo>
                          <a:pt x="3359" y="5800"/>
                          <a:pt x="3257" y="5849"/>
                          <a:pt x="3154" y="5903"/>
                        </a:cubicBezTo>
                        <a:cubicBezTo>
                          <a:pt x="2207" y="6425"/>
                          <a:pt x="1548" y="7455"/>
                          <a:pt x="1480" y="8539"/>
                        </a:cubicBezTo>
                        <a:cubicBezTo>
                          <a:pt x="1465" y="8759"/>
                          <a:pt x="1475" y="8988"/>
                          <a:pt x="1485" y="9208"/>
                        </a:cubicBezTo>
                        <a:cubicBezTo>
                          <a:pt x="1500" y="9647"/>
                          <a:pt x="1519" y="10062"/>
                          <a:pt x="1368" y="10443"/>
                        </a:cubicBezTo>
                        <a:cubicBezTo>
                          <a:pt x="1241" y="10750"/>
                          <a:pt x="1021" y="11004"/>
                          <a:pt x="787" y="11273"/>
                        </a:cubicBezTo>
                        <a:cubicBezTo>
                          <a:pt x="714" y="11361"/>
                          <a:pt x="631" y="11453"/>
                          <a:pt x="557" y="11546"/>
                        </a:cubicBezTo>
                        <a:cubicBezTo>
                          <a:pt x="157" y="12039"/>
                          <a:pt x="1" y="12503"/>
                          <a:pt x="99" y="12923"/>
                        </a:cubicBezTo>
                        <a:cubicBezTo>
                          <a:pt x="108" y="12971"/>
                          <a:pt x="152" y="13006"/>
                          <a:pt x="206" y="13006"/>
                        </a:cubicBezTo>
                        <a:lnTo>
                          <a:pt x="230" y="13006"/>
                        </a:lnTo>
                        <a:cubicBezTo>
                          <a:pt x="289" y="12991"/>
                          <a:pt x="328" y="12932"/>
                          <a:pt x="313" y="12874"/>
                        </a:cubicBezTo>
                        <a:cubicBezTo>
                          <a:pt x="235" y="12522"/>
                          <a:pt x="372" y="12122"/>
                          <a:pt x="728" y="11683"/>
                        </a:cubicBezTo>
                        <a:cubicBezTo>
                          <a:pt x="801" y="11595"/>
                          <a:pt x="880" y="11507"/>
                          <a:pt x="958" y="11419"/>
                        </a:cubicBezTo>
                        <a:cubicBezTo>
                          <a:pt x="1192" y="11151"/>
                          <a:pt x="1436" y="10868"/>
                          <a:pt x="1573" y="10526"/>
                        </a:cubicBezTo>
                        <a:cubicBezTo>
                          <a:pt x="1739" y="10101"/>
                          <a:pt x="1724" y="9642"/>
                          <a:pt x="1705" y="9198"/>
                        </a:cubicBezTo>
                        <a:cubicBezTo>
                          <a:pt x="1695" y="8983"/>
                          <a:pt x="1690" y="8764"/>
                          <a:pt x="1700" y="8554"/>
                        </a:cubicBezTo>
                        <a:cubicBezTo>
                          <a:pt x="1763" y="7543"/>
                          <a:pt x="2378" y="6582"/>
                          <a:pt x="3262" y="6098"/>
                        </a:cubicBezTo>
                        <a:cubicBezTo>
                          <a:pt x="3359" y="6045"/>
                          <a:pt x="3462" y="5996"/>
                          <a:pt x="3560" y="5952"/>
                        </a:cubicBezTo>
                        <a:cubicBezTo>
                          <a:pt x="3867" y="5800"/>
                          <a:pt x="4184" y="5649"/>
                          <a:pt x="4404" y="5371"/>
                        </a:cubicBezTo>
                        <a:cubicBezTo>
                          <a:pt x="4502" y="5244"/>
                          <a:pt x="4575" y="5102"/>
                          <a:pt x="4638" y="4961"/>
                        </a:cubicBezTo>
                        <a:cubicBezTo>
                          <a:pt x="4692" y="4853"/>
                          <a:pt x="4746" y="4746"/>
                          <a:pt x="4809" y="4653"/>
                        </a:cubicBezTo>
                        <a:cubicBezTo>
                          <a:pt x="5005" y="4370"/>
                          <a:pt x="5317" y="4170"/>
                          <a:pt x="5600" y="3999"/>
                        </a:cubicBezTo>
                        <a:lnTo>
                          <a:pt x="6625" y="3355"/>
                        </a:lnTo>
                        <a:cubicBezTo>
                          <a:pt x="6850" y="3213"/>
                          <a:pt x="7109" y="3052"/>
                          <a:pt x="7289" y="2823"/>
                        </a:cubicBezTo>
                        <a:cubicBezTo>
                          <a:pt x="7431" y="2647"/>
                          <a:pt x="7523" y="2442"/>
                          <a:pt x="7611" y="2242"/>
                        </a:cubicBezTo>
                        <a:cubicBezTo>
                          <a:pt x="7689" y="2056"/>
                          <a:pt x="7768" y="1881"/>
                          <a:pt x="7880" y="1729"/>
                        </a:cubicBezTo>
                        <a:cubicBezTo>
                          <a:pt x="8075" y="1475"/>
                          <a:pt x="8378" y="1295"/>
                          <a:pt x="8671" y="1119"/>
                        </a:cubicBezTo>
                        <a:cubicBezTo>
                          <a:pt x="9086" y="875"/>
                          <a:pt x="9515" y="621"/>
                          <a:pt x="9666" y="148"/>
                        </a:cubicBezTo>
                        <a:cubicBezTo>
                          <a:pt x="9681" y="89"/>
                          <a:pt x="9652" y="26"/>
                          <a:pt x="9593" y="6"/>
                        </a:cubicBezTo>
                        <a:cubicBezTo>
                          <a:pt x="9582" y="2"/>
                          <a:pt x="9571" y="1"/>
                          <a:pt x="955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6"/>
                  <p:cNvSpPr/>
                  <p:nvPr/>
                </p:nvSpPr>
                <p:spPr>
                  <a:xfrm>
                    <a:off x="4134941" y="1251002"/>
                    <a:ext cx="532604" cy="1391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5" h="13094" extrusionOk="0">
                        <a:moveTo>
                          <a:pt x="232" y="0"/>
                        </a:moveTo>
                        <a:cubicBezTo>
                          <a:pt x="186" y="0"/>
                          <a:pt x="143" y="28"/>
                          <a:pt x="128" y="74"/>
                        </a:cubicBezTo>
                        <a:cubicBezTo>
                          <a:pt x="1" y="455"/>
                          <a:pt x="142" y="929"/>
                          <a:pt x="479" y="1246"/>
                        </a:cubicBezTo>
                        <a:cubicBezTo>
                          <a:pt x="733" y="1490"/>
                          <a:pt x="1085" y="1656"/>
                          <a:pt x="1573" y="1773"/>
                        </a:cubicBezTo>
                        <a:cubicBezTo>
                          <a:pt x="1636" y="1788"/>
                          <a:pt x="1700" y="1802"/>
                          <a:pt x="1768" y="1817"/>
                        </a:cubicBezTo>
                        <a:cubicBezTo>
                          <a:pt x="2036" y="1871"/>
                          <a:pt x="2290" y="1929"/>
                          <a:pt x="2510" y="2061"/>
                        </a:cubicBezTo>
                        <a:cubicBezTo>
                          <a:pt x="2827" y="2252"/>
                          <a:pt x="3042" y="2623"/>
                          <a:pt x="3052" y="2994"/>
                        </a:cubicBezTo>
                        <a:cubicBezTo>
                          <a:pt x="3057" y="3213"/>
                          <a:pt x="2998" y="3438"/>
                          <a:pt x="2944" y="3662"/>
                        </a:cubicBezTo>
                        <a:cubicBezTo>
                          <a:pt x="2852" y="4019"/>
                          <a:pt x="2764" y="4390"/>
                          <a:pt x="2915" y="4741"/>
                        </a:cubicBezTo>
                        <a:cubicBezTo>
                          <a:pt x="3003" y="4951"/>
                          <a:pt x="3154" y="5107"/>
                          <a:pt x="3306" y="5259"/>
                        </a:cubicBezTo>
                        <a:cubicBezTo>
                          <a:pt x="3364" y="5317"/>
                          <a:pt x="3423" y="5371"/>
                          <a:pt x="3472" y="5429"/>
                        </a:cubicBezTo>
                        <a:cubicBezTo>
                          <a:pt x="3799" y="5796"/>
                          <a:pt x="3994" y="6318"/>
                          <a:pt x="4023" y="6894"/>
                        </a:cubicBezTo>
                        <a:cubicBezTo>
                          <a:pt x="4048" y="7363"/>
                          <a:pt x="3974" y="7870"/>
                          <a:pt x="3789" y="8495"/>
                        </a:cubicBezTo>
                        <a:lnTo>
                          <a:pt x="3769" y="8563"/>
                        </a:lnTo>
                        <a:cubicBezTo>
                          <a:pt x="3657" y="8930"/>
                          <a:pt x="3535" y="9345"/>
                          <a:pt x="3667" y="9730"/>
                        </a:cubicBezTo>
                        <a:cubicBezTo>
                          <a:pt x="3730" y="9911"/>
                          <a:pt x="3843" y="10062"/>
                          <a:pt x="3950" y="10209"/>
                        </a:cubicBezTo>
                        <a:lnTo>
                          <a:pt x="3974" y="10248"/>
                        </a:lnTo>
                        <a:cubicBezTo>
                          <a:pt x="4223" y="10584"/>
                          <a:pt x="4516" y="11038"/>
                          <a:pt x="4643" y="11551"/>
                        </a:cubicBezTo>
                        <a:cubicBezTo>
                          <a:pt x="4760" y="12059"/>
                          <a:pt x="4682" y="12566"/>
                          <a:pt x="4428" y="12918"/>
                        </a:cubicBezTo>
                        <a:cubicBezTo>
                          <a:pt x="4394" y="12967"/>
                          <a:pt x="4404" y="13035"/>
                          <a:pt x="4453" y="13069"/>
                        </a:cubicBezTo>
                        <a:cubicBezTo>
                          <a:pt x="4472" y="13084"/>
                          <a:pt x="4497" y="13094"/>
                          <a:pt x="4521" y="13094"/>
                        </a:cubicBezTo>
                        <a:cubicBezTo>
                          <a:pt x="4555" y="13094"/>
                          <a:pt x="4590" y="13074"/>
                          <a:pt x="4609" y="13045"/>
                        </a:cubicBezTo>
                        <a:cubicBezTo>
                          <a:pt x="4902" y="12640"/>
                          <a:pt x="4995" y="12073"/>
                          <a:pt x="4858" y="11502"/>
                        </a:cubicBezTo>
                        <a:cubicBezTo>
                          <a:pt x="4726" y="10946"/>
                          <a:pt x="4414" y="10472"/>
                          <a:pt x="4155" y="10116"/>
                        </a:cubicBezTo>
                        <a:lnTo>
                          <a:pt x="4126" y="10082"/>
                        </a:lnTo>
                        <a:cubicBezTo>
                          <a:pt x="4028" y="9940"/>
                          <a:pt x="3931" y="9808"/>
                          <a:pt x="3877" y="9657"/>
                        </a:cubicBezTo>
                        <a:cubicBezTo>
                          <a:pt x="3769" y="9340"/>
                          <a:pt x="3877" y="8978"/>
                          <a:pt x="3979" y="8627"/>
                        </a:cubicBezTo>
                        <a:lnTo>
                          <a:pt x="3999" y="8559"/>
                        </a:lnTo>
                        <a:cubicBezTo>
                          <a:pt x="4194" y="7909"/>
                          <a:pt x="4272" y="7377"/>
                          <a:pt x="4243" y="6879"/>
                        </a:cubicBezTo>
                        <a:cubicBezTo>
                          <a:pt x="4209" y="6254"/>
                          <a:pt x="3994" y="5688"/>
                          <a:pt x="3638" y="5283"/>
                        </a:cubicBezTo>
                        <a:cubicBezTo>
                          <a:pt x="3584" y="5220"/>
                          <a:pt x="3520" y="5161"/>
                          <a:pt x="3462" y="5102"/>
                        </a:cubicBezTo>
                        <a:cubicBezTo>
                          <a:pt x="3320" y="4956"/>
                          <a:pt x="3189" y="4824"/>
                          <a:pt x="3115" y="4653"/>
                        </a:cubicBezTo>
                        <a:cubicBezTo>
                          <a:pt x="2993" y="4370"/>
                          <a:pt x="3076" y="4053"/>
                          <a:pt x="3159" y="3716"/>
                        </a:cubicBezTo>
                        <a:cubicBezTo>
                          <a:pt x="3218" y="3482"/>
                          <a:pt x="3276" y="3238"/>
                          <a:pt x="3272" y="2989"/>
                        </a:cubicBezTo>
                        <a:cubicBezTo>
                          <a:pt x="3262" y="2540"/>
                          <a:pt x="3008" y="2100"/>
                          <a:pt x="2622" y="1871"/>
                        </a:cubicBezTo>
                        <a:cubicBezTo>
                          <a:pt x="2373" y="1719"/>
                          <a:pt x="2090" y="1656"/>
                          <a:pt x="1812" y="1597"/>
                        </a:cubicBezTo>
                        <a:cubicBezTo>
                          <a:pt x="1748" y="1583"/>
                          <a:pt x="1685" y="1573"/>
                          <a:pt x="1622" y="1558"/>
                        </a:cubicBezTo>
                        <a:cubicBezTo>
                          <a:pt x="1172" y="1451"/>
                          <a:pt x="860" y="1300"/>
                          <a:pt x="631" y="1085"/>
                        </a:cubicBezTo>
                        <a:cubicBezTo>
                          <a:pt x="401" y="870"/>
                          <a:pt x="221" y="494"/>
                          <a:pt x="338" y="143"/>
                        </a:cubicBezTo>
                        <a:cubicBezTo>
                          <a:pt x="357" y="84"/>
                          <a:pt x="328" y="26"/>
                          <a:pt x="269" y="6"/>
                        </a:cubicBezTo>
                        <a:cubicBezTo>
                          <a:pt x="257" y="2"/>
                          <a:pt x="245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9" name="Google Shape;479;p36"/>
                <p:cNvGrpSpPr/>
                <p:nvPr/>
              </p:nvGrpSpPr>
              <p:grpSpPr>
                <a:xfrm flipH="1">
                  <a:off x="5309725" y="1270779"/>
                  <a:ext cx="3011654" cy="2832070"/>
                  <a:chOff x="-1178750" y="122429"/>
                  <a:chExt cx="3011654" cy="2832070"/>
                </a:xfrm>
              </p:grpSpPr>
              <p:sp>
                <p:nvSpPr>
                  <p:cNvPr id="480" name="Google Shape;480;p36"/>
                  <p:cNvSpPr/>
                  <p:nvPr/>
                </p:nvSpPr>
                <p:spPr>
                  <a:xfrm>
                    <a:off x="1254081" y="384345"/>
                    <a:ext cx="177577" cy="282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6" h="2306" extrusionOk="0">
                        <a:moveTo>
                          <a:pt x="1228" y="1"/>
                        </a:moveTo>
                        <a:cubicBezTo>
                          <a:pt x="1108" y="1"/>
                          <a:pt x="925" y="293"/>
                          <a:pt x="889" y="339"/>
                        </a:cubicBezTo>
                        <a:cubicBezTo>
                          <a:pt x="772" y="485"/>
                          <a:pt x="665" y="646"/>
                          <a:pt x="562" y="802"/>
                        </a:cubicBezTo>
                        <a:cubicBezTo>
                          <a:pt x="533" y="846"/>
                          <a:pt x="401" y="998"/>
                          <a:pt x="406" y="1046"/>
                        </a:cubicBezTo>
                        <a:cubicBezTo>
                          <a:pt x="406" y="1046"/>
                          <a:pt x="334" y="456"/>
                          <a:pt x="214" y="456"/>
                        </a:cubicBezTo>
                        <a:cubicBezTo>
                          <a:pt x="213" y="456"/>
                          <a:pt x="212" y="456"/>
                          <a:pt x="211" y="456"/>
                        </a:cubicBezTo>
                        <a:cubicBezTo>
                          <a:pt x="1" y="475"/>
                          <a:pt x="20" y="1847"/>
                          <a:pt x="20" y="1847"/>
                        </a:cubicBezTo>
                        <a:lnTo>
                          <a:pt x="303" y="2306"/>
                        </a:lnTo>
                        <a:cubicBezTo>
                          <a:pt x="303" y="2306"/>
                          <a:pt x="587" y="2291"/>
                          <a:pt x="1084" y="1886"/>
                        </a:cubicBezTo>
                        <a:cubicBezTo>
                          <a:pt x="1231" y="1749"/>
                          <a:pt x="1348" y="1574"/>
                          <a:pt x="1407" y="1388"/>
                        </a:cubicBezTo>
                        <a:cubicBezTo>
                          <a:pt x="1436" y="1300"/>
                          <a:pt x="1455" y="1198"/>
                          <a:pt x="1436" y="1110"/>
                        </a:cubicBezTo>
                        <a:cubicBezTo>
                          <a:pt x="1436" y="1105"/>
                          <a:pt x="1431" y="1105"/>
                          <a:pt x="1431" y="1100"/>
                        </a:cubicBezTo>
                        <a:cubicBezTo>
                          <a:pt x="1415" y="1055"/>
                          <a:pt x="1339" y="940"/>
                          <a:pt x="1275" y="940"/>
                        </a:cubicBezTo>
                        <a:cubicBezTo>
                          <a:pt x="1263" y="940"/>
                          <a:pt x="1252" y="944"/>
                          <a:pt x="1241" y="953"/>
                        </a:cubicBezTo>
                        <a:lnTo>
                          <a:pt x="1241" y="953"/>
                        </a:lnTo>
                        <a:cubicBezTo>
                          <a:pt x="1431" y="792"/>
                          <a:pt x="1241" y="573"/>
                          <a:pt x="1041" y="549"/>
                        </a:cubicBezTo>
                        <a:cubicBezTo>
                          <a:pt x="1050" y="529"/>
                          <a:pt x="1377" y="70"/>
                          <a:pt x="1255" y="7"/>
                        </a:cubicBezTo>
                        <a:cubicBezTo>
                          <a:pt x="1247" y="3"/>
                          <a:pt x="1238" y="1"/>
                          <a:pt x="122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6"/>
                  <p:cNvSpPr/>
                  <p:nvPr/>
                </p:nvSpPr>
                <p:spPr>
                  <a:xfrm>
                    <a:off x="1218344" y="2352807"/>
                    <a:ext cx="540172" cy="556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" h="4551" extrusionOk="0">
                        <a:moveTo>
                          <a:pt x="1046" y="1"/>
                        </a:moveTo>
                        <a:lnTo>
                          <a:pt x="1" y="1446"/>
                        </a:lnTo>
                        <a:lnTo>
                          <a:pt x="1" y="2871"/>
                        </a:lnTo>
                        <a:lnTo>
                          <a:pt x="1" y="4550"/>
                        </a:lnTo>
                        <a:lnTo>
                          <a:pt x="4429" y="4550"/>
                        </a:lnTo>
                        <a:cubicBezTo>
                          <a:pt x="4292" y="4262"/>
                          <a:pt x="4106" y="4003"/>
                          <a:pt x="3887" y="3789"/>
                        </a:cubicBezTo>
                        <a:cubicBezTo>
                          <a:pt x="3604" y="3510"/>
                          <a:pt x="3262" y="3301"/>
                          <a:pt x="2896" y="3188"/>
                        </a:cubicBezTo>
                        <a:cubicBezTo>
                          <a:pt x="2788" y="3159"/>
                          <a:pt x="2681" y="3135"/>
                          <a:pt x="2573" y="3110"/>
                        </a:cubicBezTo>
                        <a:cubicBezTo>
                          <a:pt x="1871" y="2954"/>
                          <a:pt x="1382" y="2578"/>
                          <a:pt x="1241" y="1841"/>
                        </a:cubicBezTo>
                        <a:cubicBezTo>
                          <a:pt x="1133" y="1260"/>
                          <a:pt x="982" y="591"/>
                          <a:pt x="104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6"/>
                  <p:cNvSpPr/>
                  <p:nvPr/>
                </p:nvSpPr>
                <p:spPr>
                  <a:xfrm>
                    <a:off x="-1129352" y="2515316"/>
                    <a:ext cx="588347" cy="425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4" h="3477" extrusionOk="0">
                        <a:moveTo>
                          <a:pt x="3637" y="0"/>
                        </a:moveTo>
                        <a:cubicBezTo>
                          <a:pt x="3603" y="737"/>
                          <a:pt x="3545" y="1294"/>
                          <a:pt x="3042" y="1665"/>
                        </a:cubicBezTo>
                        <a:cubicBezTo>
                          <a:pt x="2471" y="2090"/>
                          <a:pt x="1690" y="1997"/>
                          <a:pt x="1084" y="2353"/>
                        </a:cubicBezTo>
                        <a:cubicBezTo>
                          <a:pt x="723" y="2563"/>
                          <a:pt x="196" y="3134"/>
                          <a:pt x="1" y="3476"/>
                        </a:cubicBezTo>
                        <a:lnTo>
                          <a:pt x="4736" y="3378"/>
                        </a:lnTo>
                        <a:lnTo>
                          <a:pt x="4760" y="1982"/>
                        </a:lnTo>
                        <a:lnTo>
                          <a:pt x="4824" y="479"/>
                        </a:lnTo>
                        <a:lnTo>
                          <a:pt x="363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6"/>
                  <p:cNvSpPr/>
                  <p:nvPr/>
                </p:nvSpPr>
                <p:spPr>
                  <a:xfrm>
                    <a:off x="-354105" y="1163115"/>
                    <a:ext cx="823491" cy="815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52" h="6667" extrusionOk="0">
                        <a:moveTo>
                          <a:pt x="5228" y="1"/>
                        </a:moveTo>
                        <a:cubicBezTo>
                          <a:pt x="4975" y="1"/>
                          <a:pt x="4734" y="101"/>
                          <a:pt x="4550" y="330"/>
                        </a:cubicBezTo>
                        <a:cubicBezTo>
                          <a:pt x="3789" y="1277"/>
                          <a:pt x="3052" y="2249"/>
                          <a:pt x="2344" y="3235"/>
                        </a:cubicBezTo>
                        <a:cubicBezTo>
                          <a:pt x="1987" y="3728"/>
                          <a:pt x="1641" y="4226"/>
                          <a:pt x="1299" y="4734"/>
                        </a:cubicBezTo>
                        <a:cubicBezTo>
                          <a:pt x="1128" y="4983"/>
                          <a:pt x="957" y="5236"/>
                          <a:pt x="791" y="5490"/>
                        </a:cubicBezTo>
                        <a:cubicBezTo>
                          <a:pt x="635" y="5729"/>
                          <a:pt x="74" y="6325"/>
                          <a:pt x="1" y="6593"/>
                        </a:cubicBezTo>
                        <a:cubicBezTo>
                          <a:pt x="328" y="6646"/>
                          <a:pt x="670" y="6666"/>
                          <a:pt x="1013" y="6666"/>
                        </a:cubicBezTo>
                        <a:cubicBezTo>
                          <a:pt x="1346" y="6666"/>
                          <a:pt x="1680" y="6647"/>
                          <a:pt x="2002" y="6618"/>
                        </a:cubicBezTo>
                        <a:cubicBezTo>
                          <a:pt x="3261" y="6506"/>
                          <a:pt x="4399" y="5422"/>
                          <a:pt x="5263" y="4612"/>
                        </a:cubicBezTo>
                        <a:cubicBezTo>
                          <a:pt x="5902" y="4011"/>
                          <a:pt x="6439" y="3284"/>
                          <a:pt x="6615" y="2410"/>
                        </a:cubicBezTo>
                        <a:cubicBezTo>
                          <a:pt x="6752" y="1736"/>
                          <a:pt x="6649" y="980"/>
                          <a:pt x="6190" y="472"/>
                        </a:cubicBezTo>
                        <a:cubicBezTo>
                          <a:pt x="5925" y="181"/>
                          <a:pt x="5566" y="1"/>
                          <a:pt x="52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6"/>
                  <p:cNvSpPr/>
                  <p:nvPr/>
                </p:nvSpPr>
                <p:spPr>
                  <a:xfrm>
                    <a:off x="552749" y="1251222"/>
                    <a:ext cx="806172" cy="58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0" h="4795" extrusionOk="0">
                        <a:moveTo>
                          <a:pt x="1279" y="1"/>
                        </a:moveTo>
                        <a:cubicBezTo>
                          <a:pt x="615" y="626"/>
                          <a:pt x="244" y="1241"/>
                          <a:pt x="0" y="2120"/>
                        </a:cubicBezTo>
                        <a:cubicBezTo>
                          <a:pt x="1279" y="3228"/>
                          <a:pt x="2734" y="4136"/>
                          <a:pt x="4296" y="4795"/>
                        </a:cubicBezTo>
                        <a:lnTo>
                          <a:pt x="6610" y="4795"/>
                        </a:lnTo>
                        <a:cubicBezTo>
                          <a:pt x="5321" y="2681"/>
                          <a:pt x="3549" y="982"/>
                          <a:pt x="1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6"/>
                  <p:cNvSpPr/>
                  <p:nvPr/>
                </p:nvSpPr>
                <p:spPr>
                  <a:xfrm>
                    <a:off x="-712577" y="1799078"/>
                    <a:ext cx="690186" cy="857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9" h="7006" extrusionOk="0">
                        <a:moveTo>
                          <a:pt x="4228" y="0"/>
                        </a:moveTo>
                        <a:cubicBezTo>
                          <a:pt x="1973" y="1655"/>
                          <a:pt x="406" y="4238"/>
                          <a:pt x="1" y="7005"/>
                        </a:cubicBezTo>
                        <a:lnTo>
                          <a:pt x="1407" y="6986"/>
                        </a:lnTo>
                        <a:cubicBezTo>
                          <a:pt x="2217" y="6395"/>
                          <a:pt x="2744" y="5629"/>
                          <a:pt x="3330" y="4814"/>
                        </a:cubicBezTo>
                        <a:cubicBezTo>
                          <a:pt x="4233" y="3559"/>
                          <a:pt x="5014" y="2217"/>
                          <a:pt x="5659" y="816"/>
                        </a:cubicBezTo>
                        <a:cubicBezTo>
                          <a:pt x="4941" y="772"/>
                          <a:pt x="4946" y="39"/>
                          <a:pt x="42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6"/>
                  <p:cNvSpPr/>
                  <p:nvPr/>
                </p:nvSpPr>
                <p:spPr>
                  <a:xfrm>
                    <a:off x="-672693" y="1999766"/>
                    <a:ext cx="545538" cy="477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3" h="3901" extrusionOk="0">
                        <a:moveTo>
                          <a:pt x="2139" y="1"/>
                        </a:moveTo>
                        <a:cubicBezTo>
                          <a:pt x="1168" y="1133"/>
                          <a:pt x="430" y="2471"/>
                          <a:pt x="1" y="3901"/>
                        </a:cubicBezTo>
                        <a:cubicBezTo>
                          <a:pt x="992" y="3754"/>
                          <a:pt x="1963" y="3525"/>
                          <a:pt x="2930" y="3276"/>
                        </a:cubicBezTo>
                        <a:cubicBezTo>
                          <a:pt x="2954" y="3242"/>
                          <a:pt x="2979" y="3208"/>
                          <a:pt x="3003" y="3174"/>
                        </a:cubicBezTo>
                        <a:cubicBezTo>
                          <a:pt x="3535" y="2436"/>
                          <a:pt x="4028" y="1665"/>
                          <a:pt x="4472" y="865"/>
                        </a:cubicBezTo>
                        <a:lnTo>
                          <a:pt x="4472" y="865"/>
                        </a:lnTo>
                        <a:cubicBezTo>
                          <a:pt x="4149" y="1010"/>
                          <a:pt x="3809" y="1109"/>
                          <a:pt x="3466" y="1109"/>
                        </a:cubicBezTo>
                        <a:cubicBezTo>
                          <a:pt x="3404" y="1109"/>
                          <a:pt x="3343" y="1106"/>
                          <a:pt x="3281" y="1099"/>
                        </a:cubicBezTo>
                        <a:cubicBezTo>
                          <a:pt x="2700" y="1031"/>
                          <a:pt x="2242" y="562"/>
                          <a:pt x="213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6"/>
                  <p:cNvSpPr/>
                  <p:nvPr/>
                </p:nvSpPr>
                <p:spPr>
                  <a:xfrm>
                    <a:off x="1021361" y="1735445"/>
                    <a:ext cx="379913" cy="85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5" h="6994" extrusionOk="0">
                        <a:moveTo>
                          <a:pt x="1593" y="1"/>
                        </a:moveTo>
                        <a:cubicBezTo>
                          <a:pt x="1156" y="1"/>
                          <a:pt x="692" y="188"/>
                          <a:pt x="527" y="530"/>
                        </a:cubicBezTo>
                        <a:cubicBezTo>
                          <a:pt x="0" y="1643"/>
                          <a:pt x="195" y="2961"/>
                          <a:pt x="552" y="4142"/>
                        </a:cubicBezTo>
                        <a:cubicBezTo>
                          <a:pt x="849" y="5133"/>
                          <a:pt x="1133" y="6085"/>
                          <a:pt x="1635" y="6988"/>
                        </a:cubicBezTo>
                        <a:cubicBezTo>
                          <a:pt x="1635" y="6988"/>
                          <a:pt x="2675" y="6993"/>
                          <a:pt x="2875" y="6993"/>
                        </a:cubicBezTo>
                        <a:cubicBezTo>
                          <a:pt x="2890" y="6573"/>
                          <a:pt x="2910" y="6154"/>
                          <a:pt x="2944" y="5729"/>
                        </a:cubicBezTo>
                        <a:cubicBezTo>
                          <a:pt x="2997" y="4938"/>
                          <a:pt x="3012" y="4377"/>
                          <a:pt x="3012" y="3586"/>
                        </a:cubicBezTo>
                        <a:cubicBezTo>
                          <a:pt x="3007" y="2683"/>
                          <a:pt x="3115" y="1541"/>
                          <a:pt x="2739" y="701"/>
                        </a:cubicBezTo>
                        <a:cubicBezTo>
                          <a:pt x="2617" y="515"/>
                          <a:pt x="2358" y="242"/>
                          <a:pt x="2168" y="135"/>
                        </a:cubicBezTo>
                        <a:cubicBezTo>
                          <a:pt x="2007" y="44"/>
                          <a:pt x="1803" y="1"/>
                          <a:pt x="159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6"/>
                  <p:cNvSpPr/>
                  <p:nvPr/>
                </p:nvSpPr>
                <p:spPr>
                  <a:xfrm>
                    <a:off x="1046365" y="1903583"/>
                    <a:ext cx="349545" cy="5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6" h="4370" extrusionOk="0">
                        <a:moveTo>
                          <a:pt x="2734" y="1"/>
                        </a:moveTo>
                        <a:cubicBezTo>
                          <a:pt x="2117" y="452"/>
                          <a:pt x="1321" y="819"/>
                          <a:pt x="609" y="819"/>
                        </a:cubicBezTo>
                        <a:cubicBezTo>
                          <a:pt x="396" y="819"/>
                          <a:pt x="191" y="786"/>
                          <a:pt x="0" y="713"/>
                        </a:cubicBezTo>
                        <a:lnTo>
                          <a:pt x="0" y="713"/>
                        </a:lnTo>
                        <a:cubicBezTo>
                          <a:pt x="0" y="1402"/>
                          <a:pt x="147" y="2105"/>
                          <a:pt x="347" y="2768"/>
                        </a:cubicBezTo>
                        <a:cubicBezTo>
                          <a:pt x="513" y="3315"/>
                          <a:pt x="674" y="3847"/>
                          <a:pt x="864" y="4370"/>
                        </a:cubicBezTo>
                        <a:cubicBezTo>
                          <a:pt x="1333" y="4043"/>
                          <a:pt x="1928" y="3881"/>
                          <a:pt x="2504" y="3823"/>
                        </a:cubicBezTo>
                        <a:cubicBezTo>
                          <a:pt x="2592" y="3808"/>
                          <a:pt x="2685" y="3803"/>
                          <a:pt x="2773" y="3798"/>
                        </a:cubicBezTo>
                        <a:cubicBezTo>
                          <a:pt x="2797" y="3271"/>
                          <a:pt x="2807" y="2803"/>
                          <a:pt x="2807" y="2212"/>
                        </a:cubicBezTo>
                        <a:cubicBezTo>
                          <a:pt x="2802" y="1533"/>
                          <a:pt x="2866" y="718"/>
                          <a:pt x="273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6"/>
                  <p:cNvSpPr/>
                  <p:nvPr/>
                </p:nvSpPr>
                <p:spPr>
                  <a:xfrm>
                    <a:off x="143658" y="1074151"/>
                    <a:ext cx="637742" cy="453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9" h="3709" extrusionOk="0">
                        <a:moveTo>
                          <a:pt x="2487" y="1"/>
                        </a:moveTo>
                        <a:cubicBezTo>
                          <a:pt x="2429" y="1"/>
                          <a:pt x="2368" y="1"/>
                          <a:pt x="2305" y="3"/>
                        </a:cubicBezTo>
                        <a:cubicBezTo>
                          <a:pt x="1792" y="18"/>
                          <a:pt x="1006" y="452"/>
                          <a:pt x="640" y="877"/>
                        </a:cubicBezTo>
                        <a:cubicBezTo>
                          <a:pt x="289" y="1282"/>
                          <a:pt x="137" y="1604"/>
                          <a:pt x="1" y="2122"/>
                        </a:cubicBezTo>
                        <a:cubicBezTo>
                          <a:pt x="445" y="2146"/>
                          <a:pt x="982" y="2380"/>
                          <a:pt x="1314" y="2678"/>
                        </a:cubicBezTo>
                        <a:cubicBezTo>
                          <a:pt x="1646" y="2976"/>
                          <a:pt x="1904" y="3342"/>
                          <a:pt x="2163" y="3708"/>
                        </a:cubicBezTo>
                        <a:lnTo>
                          <a:pt x="3676" y="3708"/>
                        </a:lnTo>
                        <a:cubicBezTo>
                          <a:pt x="3940" y="2937"/>
                          <a:pt x="4472" y="2229"/>
                          <a:pt x="5151" y="1775"/>
                        </a:cubicBezTo>
                        <a:cubicBezTo>
                          <a:pt x="5229" y="1726"/>
                          <a:pt x="4335" y="794"/>
                          <a:pt x="4252" y="711"/>
                        </a:cubicBezTo>
                        <a:cubicBezTo>
                          <a:pt x="3690" y="176"/>
                          <a:pt x="3350" y="1"/>
                          <a:pt x="24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6"/>
                  <p:cNvSpPr/>
                  <p:nvPr/>
                </p:nvSpPr>
                <p:spPr>
                  <a:xfrm>
                    <a:off x="585437" y="1178166"/>
                    <a:ext cx="276977" cy="23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" h="1945" extrusionOk="0">
                        <a:moveTo>
                          <a:pt x="783" y="1"/>
                        </a:moveTo>
                        <a:cubicBezTo>
                          <a:pt x="777" y="1"/>
                          <a:pt x="772" y="1"/>
                          <a:pt x="767" y="2"/>
                        </a:cubicBezTo>
                        <a:cubicBezTo>
                          <a:pt x="826" y="198"/>
                          <a:pt x="1001" y="329"/>
                          <a:pt x="1158" y="476"/>
                        </a:cubicBezTo>
                        <a:cubicBezTo>
                          <a:pt x="884" y="369"/>
                          <a:pt x="562" y="364"/>
                          <a:pt x="299" y="222"/>
                        </a:cubicBezTo>
                        <a:cubicBezTo>
                          <a:pt x="246" y="196"/>
                          <a:pt x="184" y="163"/>
                          <a:pt x="129" y="163"/>
                        </a:cubicBezTo>
                        <a:cubicBezTo>
                          <a:pt x="101" y="163"/>
                          <a:pt x="76" y="172"/>
                          <a:pt x="54" y="193"/>
                        </a:cubicBezTo>
                        <a:cubicBezTo>
                          <a:pt x="6" y="242"/>
                          <a:pt x="35" y="320"/>
                          <a:pt x="69" y="378"/>
                        </a:cubicBezTo>
                        <a:cubicBezTo>
                          <a:pt x="65" y="375"/>
                          <a:pt x="59" y="373"/>
                          <a:pt x="53" y="373"/>
                        </a:cubicBezTo>
                        <a:cubicBezTo>
                          <a:pt x="33" y="373"/>
                          <a:pt x="9" y="390"/>
                          <a:pt x="6" y="412"/>
                        </a:cubicBezTo>
                        <a:cubicBezTo>
                          <a:pt x="1" y="442"/>
                          <a:pt x="15" y="466"/>
                          <a:pt x="30" y="491"/>
                        </a:cubicBezTo>
                        <a:cubicBezTo>
                          <a:pt x="89" y="598"/>
                          <a:pt x="167" y="700"/>
                          <a:pt x="274" y="769"/>
                        </a:cubicBezTo>
                        <a:cubicBezTo>
                          <a:pt x="352" y="818"/>
                          <a:pt x="445" y="852"/>
                          <a:pt x="528" y="896"/>
                        </a:cubicBezTo>
                        <a:cubicBezTo>
                          <a:pt x="596" y="935"/>
                          <a:pt x="650" y="993"/>
                          <a:pt x="699" y="1052"/>
                        </a:cubicBezTo>
                        <a:lnTo>
                          <a:pt x="694" y="1062"/>
                        </a:lnTo>
                        <a:cubicBezTo>
                          <a:pt x="538" y="1028"/>
                          <a:pt x="381" y="984"/>
                          <a:pt x="230" y="930"/>
                        </a:cubicBezTo>
                        <a:cubicBezTo>
                          <a:pt x="208" y="920"/>
                          <a:pt x="186" y="913"/>
                          <a:pt x="163" y="913"/>
                        </a:cubicBezTo>
                        <a:cubicBezTo>
                          <a:pt x="151" y="913"/>
                          <a:pt x="140" y="915"/>
                          <a:pt x="128" y="920"/>
                        </a:cubicBezTo>
                        <a:cubicBezTo>
                          <a:pt x="89" y="940"/>
                          <a:pt x="79" y="993"/>
                          <a:pt x="98" y="1028"/>
                        </a:cubicBezTo>
                        <a:cubicBezTo>
                          <a:pt x="118" y="1067"/>
                          <a:pt x="152" y="1091"/>
                          <a:pt x="191" y="1115"/>
                        </a:cubicBezTo>
                        <a:cubicBezTo>
                          <a:pt x="279" y="1164"/>
                          <a:pt x="372" y="1208"/>
                          <a:pt x="469" y="1237"/>
                        </a:cubicBezTo>
                        <a:cubicBezTo>
                          <a:pt x="508" y="1252"/>
                          <a:pt x="547" y="1262"/>
                          <a:pt x="582" y="1286"/>
                        </a:cubicBezTo>
                        <a:cubicBezTo>
                          <a:pt x="606" y="1301"/>
                          <a:pt x="630" y="1320"/>
                          <a:pt x="650" y="1340"/>
                        </a:cubicBezTo>
                        <a:cubicBezTo>
                          <a:pt x="811" y="1496"/>
                          <a:pt x="943" y="1682"/>
                          <a:pt x="1143" y="1779"/>
                        </a:cubicBezTo>
                        <a:cubicBezTo>
                          <a:pt x="1177" y="1799"/>
                          <a:pt x="1329" y="1857"/>
                          <a:pt x="1480" y="1911"/>
                        </a:cubicBezTo>
                        <a:cubicBezTo>
                          <a:pt x="1537" y="1933"/>
                          <a:pt x="1598" y="1944"/>
                          <a:pt x="1658" y="1944"/>
                        </a:cubicBezTo>
                        <a:cubicBezTo>
                          <a:pt x="1781" y="1944"/>
                          <a:pt x="1902" y="1899"/>
                          <a:pt x="1997" y="1813"/>
                        </a:cubicBezTo>
                        <a:cubicBezTo>
                          <a:pt x="2100" y="1716"/>
                          <a:pt x="2197" y="1647"/>
                          <a:pt x="2271" y="1447"/>
                        </a:cubicBezTo>
                        <a:cubicBezTo>
                          <a:pt x="2232" y="1364"/>
                          <a:pt x="1724" y="818"/>
                          <a:pt x="1680" y="740"/>
                        </a:cubicBezTo>
                        <a:cubicBezTo>
                          <a:pt x="1680" y="730"/>
                          <a:pt x="1675" y="725"/>
                          <a:pt x="1670" y="720"/>
                        </a:cubicBezTo>
                        <a:cubicBezTo>
                          <a:pt x="1602" y="603"/>
                          <a:pt x="1524" y="495"/>
                          <a:pt x="1412" y="412"/>
                        </a:cubicBezTo>
                        <a:cubicBezTo>
                          <a:pt x="1358" y="378"/>
                          <a:pt x="1294" y="349"/>
                          <a:pt x="1241" y="315"/>
                        </a:cubicBezTo>
                        <a:cubicBezTo>
                          <a:pt x="1119" y="242"/>
                          <a:pt x="1006" y="159"/>
                          <a:pt x="899" y="66"/>
                        </a:cubicBezTo>
                        <a:cubicBezTo>
                          <a:pt x="864" y="35"/>
                          <a:pt x="825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6"/>
                  <p:cNvSpPr/>
                  <p:nvPr/>
                </p:nvSpPr>
                <p:spPr>
                  <a:xfrm>
                    <a:off x="230014" y="330746"/>
                    <a:ext cx="489557" cy="28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4" h="2336" extrusionOk="0">
                        <a:moveTo>
                          <a:pt x="1372" y="0"/>
                        </a:moveTo>
                        <a:lnTo>
                          <a:pt x="1372" y="0"/>
                        </a:lnTo>
                        <a:cubicBezTo>
                          <a:pt x="1392" y="108"/>
                          <a:pt x="1401" y="264"/>
                          <a:pt x="1382" y="450"/>
                        </a:cubicBezTo>
                        <a:cubicBezTo>
                          <a:pt x="1382" y="806"/>
                          <a:pt x="1216" y="1167"/>
                          <a:pt x="1050" y="1475"/>
                        </a:cubicBezTo>
                        <a:cubicBezTo>
                          <a:pt x="913" y="1729"/>
                          <a:pt x="698" y="1909"/>
                          <a:pt x="440" y="2031"/>
                        </a:cubicBezTo>
                        <a:cubicBezTo>
                          <a:pt x="293" y="2095"/>
                          <a:pt x="147" y="2148"/>
                          <a:pt x="0" y="2202"/>
                        </a:cubicBezTo>
                        <a:cubicBezTo>
                          <a:pt x="111" y="2305"/>
                          <a:pt x="374" y="2336"/>
                          <a:pt x="674" y="2336"/>
                        </a:cubicBezTo>
                        <a:cubicBezTo>
                          <a:pt x="1131" y="2336"/>
                          <a:pt x="1674" y="2264"/>
                          <a:pt x="1894" y="2261"/>
                        </a:cubicBezTo>
                        <a:cubicBezTo>
                          <a:pt x="2270" y="2251"/>
                          <a:pt x="3789" y="2261"/>
                          <a:pt x="4013" y="1958"/>
                        </a:cubicBezTo>
                        <a:cubicBezTo>
                          <a:pt x="3930" y="1934"/>
                          <a:pt x="3505" y="1826"/>
                          <a:pt x="3134" y="1719"/>
                        </a:cubicBezTo>
                        <a:cubicBezTo>
                          <a:pt x="2978" y="1670"/>
                          <a:pt x="2817" y="1626"/>
                          <a:pt x="2676" y="1548"/>
                        </a:cubicBezTo>
                        <a:cubicBezTo>
                          <a:pt x="2656" y="1533"/>
                          <a:pt x="2636" y="1523"/>
                          <a:pt x="2617" y="1509"/>
                        </a:cubicBezTo>
                        <a:cubicBezTo>
                          <a:pt x="2451" y="1401"/>
                          <a:pt x="2353" y="1231"/>
                          <a:pt x="2270" y="1055"/>
                        </a:cubicBezTo>
                        <a:cubicBezTo>
                          <a:pt x="2217" y="943"/>
                          <a:pt x="2182" y="821"/>
                          <a:pt x="2187" y="684"/>
                        </a:cubicBezTo>
                        <a:lnTo>
                          <a:pt x="1870" y="415"/>
                        </a:lnTo>
                        <a:lnTo>
                          <a:pt x="137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6"/>
                  <p:cNvSpPr/>
                  <p:nvPr/>
                </p:nvSpPr>
                <p:spPr>
                  <a:xfrm>
                    <a:off x="383575" y="142539"/>
                    <a:ext cx="150746" cy="261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6" h="2134" extrusionOk="0">
                        <a:moveTo>
                          <a:pt x="616" y="1"/>
                        </a:moveTo>
                        <a:cubicBezTo>
                          <a:pt x="445" y="1"/>
                          <a:pt x="294" y="69"/>
                          <a:pt x="181" y="181"/>
                        </a:cubicBezTo>
                        <a:cubicBezTo>
                          <a:pt x="69" y="294"/>
                          <a:pt x="1" y="450"/>
                          <a:pt x="1" y="621"/>
                        </a:cubicBezTo>
                        <a:lnTo>
                          <a:pt x="1" y="1514"/>
                        </a:lnTo>
                        <a:cubicBezTo>
                          <a:pt x="1" y="1656"/>
                          <a:pt x="50" y="1787"/>
                          <a:pt x="128" y="1895"/>
                        </a:cubicBezTo>
                        <a:cubicBezTo>
                          <a:pt x="196" y="1983"/>
                          <a:pt x="289" y="2051"/>
                          <a:pt x="391" y="2090"/>
                        </a:cubicBezTo>
                        <a:cubicBezTo>
                          <a:pt x="460" y="2119"/>
                          <a:pt x="538" y="2134"/>
                          <a:pt x="616" y="2134"/>
                        </a:cubicBezTo>
                        <a:cubicBezTo>
                          <a:pt x="679" y="2134"/>
                          <a:pt x="738" y="2124"/>
                          <a:pt x="792" y="2110"/>
                        </a:cubicBezTo>
                        <a:cubicBezTo>
                          <a:pt x="836" y="2095"/>
                          <a:pt x="880" y="2075"/>
                          <a:pt x="919" y="2056"/>
                        </a:cubicBezTo>
                        <a:cubicBezTo>
                          <a:pt x="1109" y="1948"/>
                          <a:pt x="1236" y="1748"/>
                          <a:pt x="1236" y="1514"/>
                        </a:cubicBezTo>
                        <a:lnTo>
                          <a:pt x="1236" y="621"/>
                        </a:lnTo>
                        <a:cubicBezTo>
                          <a:pt x="1236" y="518"/>
                          <a:pt x="1212" y="421"/>
                          <a:pt x="1168" y="338"/>
                        </a:cubicBezTo>
                        <a:cubicBezTo>
                          <a:pt x="1065" y="137"/>
                          <a:pt x="855" y="1"/>
                          <a:pt x="61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6"/>
                  <p:cNvSpPr/>
                  <p:nvPr/>
                </p:nvSpPr>
                <p:spPr>
                  <a:xfrm>
                    <a:off x="339544" y="271029"/>
                    <a:ext cx="58542" cy="5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" h="474" extrusionOk="0">
                        <a:moveTo>
                          <a:pt x="240" y="0"/>
                        </a:moveTo>
                        <a:cubicBezTo>
                          <a:pt x="108" y="0"/>
                          <a:pt x="1" y="103"/>
                          <a:pt x="1" y="235"/>
                        </a:cubicBezTo>
                        <a:cubicBezTo>
                          <a:pt x="1" y="366"/>
                          <a:pt x="108" y="474"/>
                          <a:pt x="240" y="474"/>
                        </a:cubicBezTo>
                        <a:cubicBezTo>
                          <a:pt x="284" y="474"/>
                          <a:pt x="323" y="464"/>
                          <a:pt x="362" y="440"/>
                        </a:cubicBezTo>
                        <a:cubicBezTo>
                          <a:pt x="430" y="401"/>
                          <a:pt x="479" y="322"/>
                          <a:pt x="479" y="235"/>
                        </a:cubicBezTo>
                        <a:cubicBezTo>
                          <a:pt x="479" y="147"/>
                          <a:pt x="430" y="73"/>
                          <a:pt x="362" y="30"/>
                        </a:cubicBezTo>
                        <a:cubicBezTo>
                          <a:pt x="347" y="25"/>
                          <a:pt x="337" y="20"/>
                          <a:pt x="323" y="15"/>
                        </a:cubicBezTo>
                        <a:cubicBezTo>
                          <a:pt x="318" y="10"/>
                          <a:pt x="313" y="10"/>
                          <a:pt x="308" y="10"/>
                        </a:cubicBezTo>
                        <a:cubicBezTo>
                          <a:pt x="284" y="0"/>
                          <a:pt x="264" y="0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6"/>
                  <p:cNvSpPr/>
                  <p:nvPr/>
                </p:nvSpPr>
                <p:spPr>
                  <a:xfrm>
                    <a:off x="473468" y="271029"/>
                    <a:ext cx="43053" cy="12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" h="103" extrusionOk="0">
                        <a:moveTo>
                          <a:pt x="177" y="0"/>
                        </a:moveTo>
                        <a:cubicBezTo>
                          <a:pt x="147" y="0"/>
                          <a:pt x="123" y="0"/>
                          <a:pt x="99" y="5"/>
                        </a:cubicBezTo>
                        <a:cubicBezTo>
                          <a:pt x="40" y="15"/>
                          <a:pt x="1" y="30"/>
                          <a:pt x="1" y="54"/>
                        </a:cubicBezTo>
                        <a:cubicBezTo>
                          <a:pt x="1" y="73"/>
                          <a:pt x="50" y="93"/>
                          <a:pt x="113" y="103"/>
                        </a:cubicBezTo>
                        <a:lnTo>
                          <a:pt x="250" y="103"/>
                        </a:lnTo>
                        <a:cubicBezTo>
                          <a:pt x="313" y="93"/>
                          <a:pt x="352" y="73"/>
                          <a:pt x="352" y="54"/>
                        </a:cubicBezTo>
                        <a:cubicBezTo>
                          <a:pt x="352" y="34"/>
                          <a:pt x="318" y="15"/>
                          <a:pt x="265" y="5"/>
                        </a:cubicBezTo>
                        <a:cubicBezTo>
                          <a:pt x="235" y="5"/>
                          <a:pt x="211" y="0"/>
                          <a:pt x="17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6"/>
                  <p:cNvSpPr/>
                  <p:nvPr/>
                </p:nvSpPr>
                <p:spPr>
                  <a:xfrm>
                    <a:off x="483591" y="271029"/>
                    <a:ext cx="24027" cy="12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" h="103" extrusionOk="0">
                        <a:moveTo>
                          <a:pt x="94" y="0"/>
                        </a:moveTo>
                        <a:cubicBezTo>
                          <a:pt x="64" y="0"/>
                          <a:pt x="40" y="0"/>
                          <a:pt x="16" y="5"/>
                        </a:cubicBezTo>
                        <a:cubicBezTo>
                          <a:pt x="6" y="15"/>
                          <a:pt x="1" y="30"/>
                          <a:pt x="1" y="44"/>
                        </a:cubicBezTo>
                        <a:cubicBezTo>
                          <a:pt x="1" y="69"/>
                          <a:pt x="11" y="88"/>
                          <a:pt x="30" y="103"/>
                        </a:cubicBezTo>
                        <a:lnTo>
                          <a:pt x="167" y="103"/>
                        </a:lnTo>
                        <a:cubicBezTo>
                          <a:pt x="186" y="88"/>
                          <a:pt x="196" y="69"/>
                          <a:pt x="196" y="49"/>
                        </a:cubicBezTo>
                        <a:cubicBezTo>
                          <a:pt x="196" y="34"/>
                          <a:pt x="191" y="20"/>
                          <a:pt x="182" y="5"/>
                        </a:cubicBezTo>
                        <a:cubicBezTo>
                          <a:pt x="152" y="5"/>
                          <a:pt x="128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rgbClr val="362B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6"/>
                  <p:cNvSpPr/>
                  <p:nvPr/>
                </p:nvSpPr>
                <p:spPr>
                  <a:xfrm>
                    <a:off x="419312" y="271641"/>
                    <a:ext cx="43663" cy="12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" h="105" extrusionOk="0">
                        <a:moveTo>
                          <a:pt x="181" y="0"/>
                        </a:moveTo>
                        <a:cubicBezTo>
                          <a:pt x="152" y="0"/>
                          <a:pt x="123" y="0"/>
                          <a:pt x="103" y="5"/>
                        </a:cubicBezTo>
                        <a:cubicBezTo>
                          <a:pt x="45" y="15"/>
                          <a:pt x="1" y="29"/>
                          <a:pt x="1" y="54"/>
                        </a:cubicBezTo>
                        <a:cubicBezTo>
                          <a:pt x="1" y="73"/>
                          <a:pt x="50" y="93"/>
                          <a:pt x="118" y="103"/>
                        </a:cubicBezTo>
                        <a:lnTo>
                          <a:pt x="181" y="103"/>
                        </a:lnTo>
                        <a:cubicBezTo>
                          <a:pt x="190" y="104"/>
                          <a:pt x="198" y="105"/>
                          <a:pt x="206" y="105"/>
                        </a:cubicBezTo>
                        <a:cubicBezTo>
                          <a:pt x="222" y="105"/>
                          <a:pt x="238" y="103"/>
                          <a:pt x="255" y="103"/>
                        </a:cubicBezTo>
                        <a:cubicBezTo>
                          <a:pt x="313" y="93"/>
                          <a:pt x="357" y="73"/>
                          <a:pt x="357" y="54"/>
                        </a:cubicBezTo>
                        <a:cubicBezTo>
                          <a:pt x="357" y="34"/>
                          <a:pt x="318" y="15"/>
                          <a:pt x="264" y="5"/>
                        </a:cubicBezTo>
                        <a:cubicBezTo>
                          <a:pt x="240" y="5"/>
                          <a:pt x="211" y="0"/>
                          <a:pt x="18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6"/>
                  <p:cNvSpPr/>
                  <p:nvPr/>
                </p:nvSpPr>
                <p:spPr>
                  <a:xfrm>
                    <a:off x="429436" y="271641"/>
                    <a:ext cx="24514" cy="12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105" extrusionOk="0">
                        <a:moveTo>
                          <a:pt x="98" y="0"/>
                        </a:moveTo>
                        <a:cubicBezTo>
                          <a:pt x="69" y="0"/>
                          <a:pt x="40" y="0"/>
                          <a:pt x="20" y="5"/>
                        </a:cubicBezTo>
                        <a:cubicBezTo>
                          <a:pt x="11" y="15"/>
                          <a:pt x="1" y="29"/>
                          <a:pt x="1" y="44"/>
                        </a:cubicBezTo>
                        <a:cubicBezTo>
                          <a:pt x="1" y="68"/>
                          <a:pt x="15" y="88"/>
                          <a:pt x="35" y="103"/>
                        </a:cubicBezTo>
                        <a:lnTo>
                          <a:pt x="98" y="103"/>
                        </a:lnTo>
                        <a:cubicBezTo>
                          <a:pt x="107" y="104"/>
                          <a:pt x="115" y="105"/>
                          <a:pt x="123" y="105"/>
                        </a:cubicBezTo>
                        <a:cubicBezTo>
                          <a:pt x="139" y="105"/>
                          <a:pt x="155" y="103"/>
                          <a:pt x="172" y="103"/>
                        </a:cubicBezTo>
                        <a:cubicBezTo>
                          <a:pt x="186" y="88"/>
                          <a:pt x="196" y="68"/>
                          <a:pt x="201" y="49"/>
                        </a:cubicBezTo>
                        <a:cubicBezTo>
                          <a:pt x="201" y="34"/>
                          <a:pt x="191" y="20"/>
                          <a:pt x="181" y="10"/>
                        </a:cubicBezTo>
                        <a:cubicBezTo>
                          <a:pt x="157" y="5"/>
                          <a:pt x="128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6"/>
                  <p:cNvSpPr/>
                  <p:nvPr/>
                </p:nvSpPr>
                <p:spPr>
                  <a:xfrm>
                    <a:off x="431875" y="257813"/>
                    <a:ext cx="25124" cy="55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" h="45" fill="none" extrusionOk="0">
                        <a:moveTo>
                          <a:pt x="205" y="20"/>
                        </a:moveTo>
                        <a:cubicBezTo>
                          <a:pt x="137" y="1"/>
                          <a:pt x="64" y="6"/>
                          <a:pt x="0" y="45"/>
                        </a:cubicBezTo>
                      </a:path>
                    </a:pathLst>
                  </a:custGeom>
                  <a:noFill/>
                  <a:ln w="5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6"/>
                  <p:cNvSpPr/>
                  <p:nvPr/>
                </p:nvSpPr>
                <p:spPr>
                  <a:xfrm>
                    <a:off x="490178" y="256712"/>
                    <a:ext cx="25124" cy="6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" h="54" fill="none" extrusionOk="0">
                        <a:moveTo>
                          <a:pt x="206" y="54"/>
                        </a:moveTo>
                        <a:cubicBezTo>
                          <a:pt x="147" y="15"/>
                          <a:pt x="74" y="0"/>
                          <a:pt x="1" y="15"/>
                        </a:cubicBezTo>
                      </a:path>
                    </a:pathLst>
                  </a:custGeom>
                  <a:solidFill>
                    <a:schemeClr val="dk1"/>
                  </a:solidFill>
                  <a:ln w="5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6"/>
                  <p:cNvSpPr/>
                  <p:nvPr/>
                </p:nvSpPr>
                <p:spPr>
                  <a:xfrm>
                    <a:off x="449683" y="309209"/>
                    <a:ext cx="37686" cy="21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" h="172" extrusionOk="0">
                        <a:moveTo>
                          <a:pt x="1" y="1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03"/>
                          <a:pt x="69" y="172"/>
                          <a:pt x="157" y="172"/>
                        </a:cubicBezTo>
                        <a:cubicBezTo>
                          <a:pt x="240" y="172"/>
                          <a:pt x="308" y="103"/>
                          <a:pt x="308" y="15"/>
                        </a:cubicBezTo>
                        <a:cubicBezTo>
                          <a:pt x="308" y="10"/>
                          <a:pt x="308" y="6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6"/>
                  <p:cNvSpPr/>
                  <p:nvPr/>
                </p:nvSpPr>
                <p:spPr>
                  <a:xfrm>
                    <a:off x="100847" y="509408"/>
                    <a:ext cx="715676" cy="617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" h="5043" extrusionOk="0">
                        <a:moveTo>
                          <a:pt x="2114" y="0"/>
                        </a:moveTo>
                        <a:cubicBezTo>
                          <a:pt x="2114" y="5"/>
                          <a:pt x="2109" y="10"/>
                          <a:pt x="2109" y="15"/>
                        </a:cubicBezTo>
                        <a:cubicBezTo>
                          <a:pt x="1972" y="269"/>
                          <a:pt x="1757" y="449"/>
                          <a:pt x="1499" y="571"/>
                        </a:cubicBezTo>
                        <a:cubicBezTo>
                          <a:pt x="1216" y="698"/>
                          <a:pt x="913" y="771"/>
                          <a:pt x="644" y="918"/>
                        </a:cubicBezTo>
                        <a:cubicBezTo>
                          <a:pt x="644" y="923"/>
                          <a:pt x="640" y="923"/>
                          <a:pt x="640" y="923"/>
                        </a:cubicBezTo>
                        <a:cubicBezTo>
                          <a:pt x="635" y="923"/>
                          <a:pt x="635" y="923"/>
                          <a:pt x="635" y="928"/>
                        </a:cubicBezTo>
                        <a:cubicBezTo>
                          <a:pt x="0" y="1464"/>
                          <a:pt x="78" y="2495"/>
                          <a:pt x="674" y="3056"/>
                        </a:cubicBezTo>
                        <a:cubicBezTo>
                          <a:pt x="684" y="3066"/>
                          <a:pt x="693" y="3075"/>
                          <a:pt x="703" y="3085"/>
                        </a:cubicBezTo>
                        <a:cubicBezTo>
                          <a:pt x="727" y="3105"/>
                          <a:pt x="752" y="3124"/>
                          <a:pt x="771" y="3144"/>
                        </a:cubicBezTo>
                        <a:cubicBezTo>
                          <a:pt x="835" y="3197"/>
                          <a:pt x="893" y="3251"/>
                          <a:pt x="957" y="3305"/>
                        </a:cubicBezTo>
                        <a:cubicBezTo>
                          <a:pt x="1045" y="3378"/>
                          <a:pt x="1142" y="3451"/>
                          <a:pt x="1235" y="3525"/>
                        </a:cubicBezTo>
                        <a:cubicBezTo>
                          <a:pt x="1260" y="3544"/>
                          <a:pt x="1284" y="3564"/>
                          <a:pt x="1303" y="3583"/>
                        </a:cubicBezTo>
                        <a:cubicBezTo>
                          <a:pt x="1328" y="3598"/>
                          <a:pt x="1352" y="3617"/>
                          <a:pt x="1377" y="3637"/>
                        </a:cubicBezTo>
                        <a:cubicBezTo>
                          <a:pt x="1421" y="3676"/>
                          <a:pt x="1465" y="3715"/>
                          <a:pt x="1509" y="3754"/>
                        </a:cubicBezTo>
                        <a:cubicBezTo>
                          <a:pt x="1704" y="3935"/>
                          <a:pt x="1865" y="4135"/>
                          <a:pt x="1928" y="4393"/>
                        </a:cubicBezTo>
                        <a:cubicBezTo>
                          <a:pt x="1992" y="4618"/>
                          <a:pt x="1967" y="4838"/>
                          <a:pt x="1889" y="5043"/>
                        </a:cubicBezTo>
                        <a:lnTo>
                          <a:pt x="3910" y="4955"/>
                        </a:lnTo>
                        <a:cubicBezTo>
                          <a:pt x="3925" y="4950"/>
                          <a:pt x="3940" y="4940"/>
                          <a:pt x="3959" y="4930"/>
                        </a:cubicBezTo>
                        <a:cubicBezTo>
                          <a:pt x="3940" y="4852"/>
                          <a:pt x="3925" y="4769"/>
                          <a:pt x="3920" y="4686"/>
                        </a:cubicBezTo>
                        <a:cubicBezTo>
                          <a:pt x="3901" y="4345"/>
                          <a:pt x="4052" y="4032"/>
                          <a:pt x="4247" y="3754"/>
                        </a:cubicBezTo>
                        <a:cubicBezTo>
                          <a:pt x="4257" y="3739"/>
                          <a:pt x="4267" y="3725"/>
                          <a:pt x="4281" y="3710"/>
                        </a:cubicBezTo>
                        <a:cubicBezTo>
                          <a:pt x="4335" y="3632"/>
                          <a:pt x="4398" y="3559"/>
                          <a:pt x="4457" y="3490"/>
                        </a:cubicBezTo>
                        <a:cubicBezTo>
                          <a:pt x="4852" y="3027"/>
                          <a:pt x="5326" y="2631"/>
                          <a:pt x="5585" y="2065"/>
                        </a:cubicBezTo>
                        <a:cubicBezTo>
                          <a:pt x="5765" y="1674"/>
                          <a:pt x="5829" y="1245"/>
                          <a:pt x="5868" y="820"/>
                        </a:cubicBezTo>
                        <a:cubicBezTo>
                          <a:pt x="5687" y="766"/>
                          <a:pt x="5502" y="722"/>
                          <a:pt x="5326" y="674"/>
                        </a:cubicBezTo>
                        <a:cubicBezTo>
                          <a:pt x="4950" y="571"/>
                          <a:pt x="4584" y="434"/>
                          <a:pt x="4232" y="264"/>
                        </a:cubicBezTo>
                        <a:cubicBezTo>
                          <a:pt x="4042" y="239"/>
                          <a:pt x="3857" y="181"/>
                          <a:pt x="3695" y="78"/>
                        </a:cubicBezTo>
                        <a:cubicBezTo>
                          <a:pt x="3661" y="54"/>
                          <a:pt x="3627" y="29"/>
                          <a:pt x="3598" y="5"/>
                        </a:cubicBezTo>
                        <a:lnTo>
                          <a:pt x="211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6"/>
                  <p:cNvSpPr/>
                  <p:nvPr/>
                </p:nvSpPr>
                <p:spPr>
                  <a:xfrm>
                    <a:off x="276485" y="509408"/>
                    <a:ext cx="267952" cy="72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7" h="596" extrusionOk="0">
                        <a:moveTo>
                          <a:pt x="674" y="0"/>
                        </a:moveTo>
                        <a:cubicBezTo>
                          <a:pt x="674" y="5"/>
                          <a:pt x="669" y="10"/>
                          <a:pt x="669" y="15"/>
                        </a:cubicBezTo>
                        <a:cubicBezTo>
                          <a:pt x="532" y="269"/>
                          <a:pt x="317" y="449"/>
                          <a:pt x="59" y="571"/>
                        </a:cubicBezTo>
                        <a:cubicBezTo>
                          <a:pt x="39" y="581"/>
                          <a:pt x="20" y="586"/>
                          <a:pt x="0" y="596"/>
                        </a:cubicBezTo>
                        <a:lnTo>
                          <a:pt x="2197" y="34"/>
                        </a:lnTo>
                        <a:cubicBezTo>
                          <a:pt x="2182" y="24"/>
                          <a:pt x="2172" y="15"/>
                          <a:pt x="2158" y="5"/>
                        </a:cubicBez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rgbClr val="A02D1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6"/>
                  <p:cNvSpPr/>
                  <p:nvPr/>
                </p:nvSpPr>
                <p:spPr>
                  <a:xfrm>
                    <a:off x="712896" y="602043"/>
                    <a:ext cx="640669" cy="788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3" h="6444" extrusionOk="0">
                        <a:moveTo>
                          <a:pt x="751" y="0"/>
                        </a:moveTo>
                        <a:cubicBezTo>
                          <a:pt x="587" y="0"/>
                          <a:pt x="422" y="61"/>
                          <a:pt x="293" y="185"/>
                        </a:cubicBezTo>
                        <a:cubicBezTo>
                          <a:pt x="35" y="434"/>
                          <a:pt x="25" y="849"/>
                          <a:pt x="274" y="1108"/>
                        </a:cubicBezTo>
                        <a:lnTo>
                          <a:pt x="3374" y="4335"/>
                        </a:lnTo>
                        <a:lnTo>
                          <a:pt x="0" y="5638"/>
                        </a:lnTo>
                        <a:lnTo>
                          <a:pt x="508" y="6443"/>
                        </a:lnTo>
                        <a:lnTo>
                          <a:pt x="4184" y="5570"/>
                        </a:lnTo>
                        <a:cubicBezTo>
                          <a:pt x="4945" y="5389"/>
                          <a:pt x="5253" y="4466"/>
                          <a:pt x="4745" y="3871"/>
                        </a:cubicBezTo>
                        <a:cubicBezTo>
                          <a:pt x="4740" y="3866"/>
                          <a:pt x="4736" y="3856"/>
                          <a:pt x="4726" y="3851"/>
                        </a:cubicBezTo>
                        <a:lnTo>
                          <a:pt x="1221" y="200"/>
                        </a:lnTo>
                        <a:cubicBezTo>
                          <a:pt x="1093" y="67"/>
                          <a:pt x="922" y="0"/>
                          <a:pt x="7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6"/>
                  <p:cNvSpPr/>
                  <p:nvPr/>
                </p:nvSpPr>
                <p:spPr>
                  <a:xfrm>
                    <a:off x="105603" y="509408"/>
                    <a:ext cx="710919" cy="459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9" h="3754" extrusionOk="0">
                        <a:moveTo>
                          <a:pt x="2075" y="0"/>
                        </a:moveTo>
                        <a:cubicBezTo>
                          <a:pt x="2075" y="5"/>
                          <a:pt x="2070" y="10"/>
                          <a:pt x="2070" y="15"/>
                        </a:cubicBezTo>
                        <a:cubicBezTo>
                          <a:pt x="1933" y="269"/>
                          <a:pt x="1655" y="434"/>
                          <a:pt x="1391" y="552"/>
                        </a:cubicBezTo>
                        <a:cubicBezTo>
                          <a:pt x="923" y="766"/>
                          <a:pt x="308" y="825"/>
                          <a:pt x="132" y="1489"/>
                        </a:cubicBezTo>
                        <a:cubicBezTo>
                          <a:pt x="0" y="1977"/>
                          <a:pt x="239" y="2651"/>
                          <a:pt x="591" y="3012"/>
                        </a:cubicBezTo>
                        <a:cubicBezTo>
                          <a:pt x="605" y="3027"/>
                          <a:pt x="620" y="3041"/>
                          <a:pt x="635" y="3056"/>
                        </a:cubicBezTo>
                        <a:cubicBezTo>
                          <a:pt x="645" y="3066"/>
                          <a:pt x="654" y="3075"/>
                          <a:pt x="664" y="3085"/>
                        </a:cubicBezTo>
                        <a:cubicBezTo>
                          <a:pt x="688" y="3105"/>
                          <a:pt x="713" y="3124"/>
                          <a:pt x="732" y="3144"/>
                        </a:cubicBezTo>
                        <a:cubicBezTo>
                          <a:pt x="796" y="3197"/>
                          <a:pt x="854" y="3251"/>
                          <a:pt x="918" y="3305"/>
                        </a:cubicBezTo>
                        <a:cubicBezTo>
                          <a:pt x="1006" y="3378"/>
                          <a:pt x="1103" y="3451"/>
                          <a:pt x="1196" y="3525"/>
                        </a:cubicBezTo>
                        <a:cubicBezTo>
                          <a:pt x="1221" y="3544"/>
                          <a:pt x="1240" y="3564"/>
                          <a:pt x="1264" y="3583"/>
                        </a:cubicBezTo>
                        <a:cubicBezTo>
                          <a:pt x="1289" y="3598"/>
                          <a:pt x="1313" y="3617"/>
                          <a:pt x="1338" y="3637"/>
                        </a:cubicBezTo>
                        <a:cubicBezTo>
                          <a:pt x="1382" y="3676"/>
                          <a:pt x="1426" y="3715"/>
                          <a:pt x="1470" y="3754"/>
                        </a:cubicBezTo>
                        <a:lnTo>
                          <a:pt x="4208" y="3754"/>
                        </a:lnTo>
                        <a:cubicBezTo>
                          <a:pt x="4218" y="3739"/>
                          <a:pt x="4228" y="3725"/>
                          <a:pt x="4242" y="3710"/>
                        </a:cubicBezTo>
                        <a:cubicBezTo>
                          <a:pt x="4296" y="3632"/>
                          <a:pt x="4359" y="3559"/>
                          <a:pt x="4418" y="3490"/>
                        </a:cubicBezTo>
                        <a:cubicBezTo>
                          <a:pt x="4813" y="3027"/>
                          <a:pt x="5287" y="2631"/>
                          <a:pt x="5546" y="2065"/>
                        </a:cubicBezTo>
                        <a:cubicBezTo>
                          <a:pt x="5726" y="1674"/>
                          <a:pt x="5790" y="1245"/>
                          <a:pt x="5829" y="820"/>
                        </a:cubicBezTo>
                        <a:cubicBezTo>
                          <a:pt x="5648" y="766"/>
                          <a:pt x="5463" y="722"/>
                          <a:pt x="5287" y="674"/>
                        </a:cubicBezTo>
                        <a:cubicBezTo>
                          <a:pt x="4911" y="571"/>
                          <a:pt x="4545" y="434"/>
                          <a:pt x="4193" y="264"/>
                        </a:cubicBezTo>
                        <a:cubicBezTo>
                          <a:pt x="4003" y="239"/>
                          <a:pt x="3818" y="181"/>
                          <a:pt x="3656" y="78"/>
                        </a:cubicBezTo>
                        <a:cubicBezTo>
                          <a:pt x="3622" y="54"/>
                          <a:pt x="3588" y="29"/>
                          <a:pt x="3559" y="5"/>
                        </a:cubicBezTo>
                        <a:lnTo>
                          <a:pt x="2075" y="0"/>
                        </a:lnTo>
                        <a:close/>
                      </a:path>
                    </a:pathLst>
                  </a:custGeom>
                  <a:solidFill>
                    <a:srgbClr val="A02D1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6"/>
                  <p:cNvSpPr/>
                  <p:nvPr/>
                </p:nvSpPr>
                <p:spPr>
                  <a:xfrm>
                    <a:off x="105603" y="509408"/>
                    <a:ext cx="710919" cy="459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9" h="3754" extrusionOk="0">
                        <a:moveTo>
                          <a:pt x="2075" y="0"/>
                        </a:moveTo>
                        <a:cubicBezTo>
                          <a:pt x="2075" y="5"/>
                          <a:pt x="2070" y="10"/>
                          <a:pt x="2070" y="15"/>
                        </a:cubicBezTo>
                        <a:cubicBezTo>
                          <a:pt x="1933" y="269"/>
                          <a:pt x="1655" y="434"/>
                          <a:pt x="1391" y="552"/>
                        </a:cubicBezTo>
                        <a:cubicBezTo>
                          <a:pt x="923" y="766"/>
                          <a:pt x="308" y="825"/>
                          <a:pt x="132" y="1489"/>
                        </a:cubicBezTo>
                        <a:cubicBezTo>
                          <a:pt x="0" y="1977"/>
                          <a:pt x="239" y="2651"/>
                          <a:pt x="591" y="3012"/>
                        </a:cubicBezTo>
                        <a:cubicBezTo>
                          <a:pt x="605" y="3027"/>
                          <a:pt x="620" y="3041"/>
                          <a:pt x="635" y="3056"/>
                        </a:cubicBezTo>
                        <a:cubicBezTo>
                          <a:pt x="645" y="3066"/>
                          <a:pt x="654" y="3075"/>
                          <a:pt x="664" y="3085"/>
                        </a:cubicBezTo>
                        <a:cubicBezTo>
                          <a:pt x="688" y="3105"/>
                          <a:pt x="713" y="3124"/>
                          <a:pt x="732" y="3144"/>
                        </a:cubicBezTo>
                        <a:cubicBezTo>
                          <a:pt x="796" y="3197"/>
                          <a:pt x="854" y="3251"/>
                          <a:pt x="918" y="3305"/>
                        </a:cubicBezTo>
                        <a:cubicBezTo>
                          <a:pt x="1006" y="3378"/>
                          <a:pt x="1103" y="3451"/>
                          <a:pt x="1196" y="3525"/>
                        </a:cubicBezTo>
                        <a:cubicBezTo>
                          <a:pt x="1221" y="3544"/>
                          <a:pt x="1240" y="3564"/>
                          <a:pt x="1264" y="3583"/>
                        </a:cubicBezTo>
                        <a:cubicBezTo>
                          <a:pt x="1289" y="3598"/>
                          <a:pt x="1313" y="3617"/>
                          <a:pt x="1338" y="3637"/>
                        </a:cubicBezTo>
                        <a:cubicBezTo>
                          <a:pt x="1382" y="3676"/>
                          <a:pt x="1426" y="3715"/>
                          <a:pt x="1470" y="3754"/>
                        </a:cubicBezTo>
                        <a:lnTo>
                          <a:pt x="4208" y="3754"/>
                        </a:lnTo>
                        <a:cubicBezTo>
                          <a:pt x="4218" y="3739"/>
                          <a:pt x="4228" y="3725"/>
                          <a:pt x="4242" y="3710"/>
                        </a:cubicBezTo>
                        <a:cubicBezTo>
                          <a:pt x="4296" y="3632"/>
                          <a:pt x="4359" y="3559"/>
                          <a:pt x="4418" y="3490"/>
                        </a:cubicBezTo>
                        <a:cubicBezTo>
                          <a:pt x="4813" y="3027"/>
                          <a:pt x="5287" y="2631"/>
                          <a:pt x="5546" y="2065"/>
                        </a:cubicBezTo>
                        <a:cubicBezTo>
                          <a:pt x="5726" y="1674"/>
                          <a:pt x="5790" y="1245"/>
                          <a:pt x="5829" y="820"/>
                        </a:cubicBezTo>
                        <a:cubicBezTo>
                          <a:pt x="5648" y="766"/>
                          <a:pt x="5463" y="722"/>
                          <a:pt x="5287" y="674"/>
                        </a:cubicBezTo>
                        <a:cubicBezTo>
                          <a:pt x="4911" y="571"/>
                          <a:pt x="4545" y="434"/>
                          <a:pt x="4193" y="264"/>
                        </a:cubicBezTo>
                        <a:cubicBezTo>
                          <a:pt x="4003" y="239"/>
                          <a:pt x="3818" y="181"/>
                          <a:pt x="3656" y="78"/>
                        </a:cubicBezTo>
                        <a:cubicBezTo>
                          <a:pt x="3622" y="54"/>
                          <a:pt x="3588" y="29"/>
                          <a:pt x="3559" y="5"/>
                        </a:cubicBezTo>
                        <a:lnTo>
                          <a:pt x="207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6"/>
                  <p:cNvSpPr/>
                  <p:nvPr/>
                </p:nvSpPr>
                <p:spPr>
                  <a:xfrm>
                    <a:off x="126948" y="574142"/>
                    <a:ext cx="1201575" cy="593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" h="4849" extrusionOk="0">
                        <a:moveTo>
                          <a:pt x="9503" y="1"/>
                        </a:moveTo>
                        <a:cubicBezTo>
                          <a:pt x="9438" y="1"/>
                          <a:pt x="9372" y="21"/>
                          <a:pt x="9315" y="62"/>
                        </a:cubicBezTo>
                        <a:lnTo>
                          <a:pt x="5296" y="3000"/>
                        </a:lnTo>
                        <a:lnTo>
                          <a:pt x="5296" y="3000"/>
                        </a:lnTo>
                        <a:lnTo>
                          <a:pt x="1475" y="516"/>
                        </a:lnTo>
                        <a:cubicBezTo>
                          <a:pt x="1470" y="511"/>
                          <a:pt x="1465" y="511"/>
                          <a:pt x="1460" y="506"/>
                        </a:cubicBezTo>
                        <a:cubicBezTo>
                          <a:pt x="1316" y="417"/>
                          <a:pt x="1155" y="374"/>
                          <a:pt x="997" y="374"/>
                        </a:cubicBezTo>
                        <a:cubicBezTo>
                          <a:pt x="705" y="374"/>
                          <a:pt x="419" y="519"/>
                          <a:pt x="255" y="784"/>
                        </a:cubicBezTo>
                        <a:cubicBezTo>
                          <a:pt x="1" y="1194"/>
                          <a:pt x="123" y="1736"/>
                          <a:pt x="533" y="1990"/>
                        </a:cubicBezTo>
                        <a:lnTo>
                          <a:pt x="4878" y="4694"/>
                        </a:lnTo>
                        <a:lnTo>
                          <a:pt x="4946" y="4738"/>
                        </a:lnTo>
                        <a:cubicBezTo>
                          <a:pt x="5063" y="4812"/>
                          <a:pt x="5197" y="4848"/>
                          <a:pt x="5331" y="4848"/>
                        </a:cubicBezTo>
                        <a:cubicBezTo>
                          <a:pt x="5525" y="4848"/>
                          <a:pt x="5719" y="4771"/>
                          <a:pt x="5864" y="4621"/>
                        </a:cubicBezTo>
                        <a:lnTo>
                          <a:pt x="9735" y="540"/>
                        </a:lnTo>
                        <a:cubicBezTo>
                          <a:pt x="9837" y="428"/>
                          <a:pt x="9852" y="257"/>
                          <a:pt x="9759" y="130"/>
                        </a:cubicBezTo>
                        <a:cubicBezTo>
                          <a:pt x="9698" y="45"/>
                          <a:pt x="9601" y="1"/>
                          <a:pt x="950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6"/>
                  <p:cNvSpPr/>
                  <p:nvPr/>
                </p:nvSpPr>
                <p:spPr>
                  <a:xfrm>
                    <a:off x="548602" y="520666"/>
                    <a:ext cx="398939" cy="200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1" h="1637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23" y="748"/>
                          <a:pt x="2099" y="1441"/>
                          <a:pt x="3271" y="1636"/>
                        </a:cubicBezTo>
                        <a:cubicBezTo>
                          <a:pt x="2939" y="1075"/>
                          <a:pt x="2524" y="504"/>
                          <a:pt x="1909" y="274"/>
                        </a:cubicBezTo>
                        <a:cubicBezTo>
                          <a:pt x="1661" y="183"/>
                          <a:pt x="1399" y="176"/>
                          <a:pt x="1138" y="176"/>
                        </a:cubicBezTo>
                        <a:cubicBezTo>
                          <a:pt x="1091" y="176"/>
                          <a:pt x="1043" y="177"/>
                          <a:pt x="996" y="177"/>
                        </a:cubicBezTo>
                        <a:cubicBezTo>
                          <a:pt x="840" y="177"/>
                          <a:pt x="683" y="177"/>
                          <a:pt x="532" y="157"/>
                        </a:cubicBezTo>
                        <a:cubicBezTo>
                          <a:pt x="386" y="137"/>
                          <a:pt x="254" y="69"/>
                          <a:pt x="107" y="35"/>
                        </a:cubicBezTo>
                        <a:cubicBezTo>
                          <a:pt x="73" y="25"/>
                          <a:pt x="34" y="1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6"/>
                  <p:cNvSpPr/>
                  <p:nvPr/>
                </p:nvSpPr>
                <p:spPr>
                  <a:xfrm>
                    <a:off x="548602" y="520666"/>
                    <a:ext cx="297710" cy="249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042" extrusionOk="0">
                        <a:moveTo>
                          <a:pt x="0" y="1"/>
                        </a:moveTo>
                        <a:cubicBezTo>
                          <a:pt x="630" y="528"/>
                          <a:pt x="1133" y="1690"/>
                          <a:pt x="1904" y="2041"/>
                        </a:cubicBezTo>
                        <a:cubicBezTo>
                          <a:pt x="2441" y="1080"/>
                          <a:pt x="2041" y="401"/>
                          <a:pt x="1577" y="206"/>
                        </a:cubicBezTo>
                        <a:cubicBezTo>
                          <a:pt x="1401" y="191"/>
                          <a:pt x="1225" y="191"/>
                          <a:pt x="1050" y="191"/>
                        </a:cubicBezTo>
                        <a:cubicBezTo>
                          <a:pt x="889" y="191"/>
                          <a:pt x="727" y="191"/>
                          <a:pt x="561" y="172"/>
                        </a:cubicBezTo>
                        <a:cubicBezTo>
                          <a:pt x="405" y="152"/>
                          <a:pt x="269" y="79"/>
                          <a:pt x="112" y="35"/>
                        </a:cubicBezTo>
                        <a:cubicBezTo>
                          <a:pt x="73" y="25"/>
                          <a:pt x="34" y="1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6"/>
                  <p:cNvSpPr/>
                  <p:nvPr/>
                </p:nvSpPr>
                <p:spPr>
                  <a:xfrm>
                    <a:off x="1091006" y="2577848"/>
                    <a:ext cx="741898" cy="352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2883" extrusionOk="0">
                        <a:moveTo>
                          <a:pt x="3269" y="0"/>
                        </a:moveTo>
                        <a:cubicBezTo>
                          <a:pt x="3262" y="0"/>
                          <a:pt x="3254" y="1"/>
                          <a:pt x="3246" y="2"/>
                        </a:cubicBezTo>
                        <a:cubicBezTo>
                          <a:pt x="2827" y="7"/>
                          <a:pt x="2431" y="368"/>
                          <a:pt x="2363" y="812"/>
                        </a:cubicBezTo>
                        <a:cubicBezTo>
                          <a:pt x="2334" y="1008"/>
                          <a:pt x="2334" y="1261"/>
                          <a:pt x="2163" y="1349"/>
                        </a:cubicBezTo>
                        <a:cubicBezTo>
                          <a:pt x="2129" y="1366"/>
                          <a:pt x="2093" y="1373"/>
                          <a:pt x="2056" y="1373"/>
                        </a:cubicBezTo>
                        <a:cubicBezTo>
                          <a:pt x="1996" y="1373"/>
                          <a:pt x="1934" y="1353"/>
                          <a:pt x="1880" y="1320"/>
                        </a:cubicBezTo>
                        <a:cubicBezTo>
                          <a:pt x="1797" y="1266"/>
                          <a:pt x="1728" y="1188"/>
                          <a:pt x="1665" y="1105"/>
                        </a:cubicBezTo>
                        <a:cubicBezTo>
                          <a:pt x="1557" y="973"/>
                          <a:pt x="1450" y="842"/>
                          <a:pt x="1343" y="710"/>
                        </a:cubicBezTo>
                        <a:cubicBezTo>
                          <a:pt x="1211" y="554"/>
                          <a:pt x="1055" y="383"/>
                          <a:pt x="859" y="383"/>
                        </a:cubicBezTo>
                        <a:lnTo>
                          <a:pt x="854" y="1906"/>
                        </a:lnTo>
                        <a:cubicBezTo>
                          <a:pt x="488" y="2033"/>
                          <a:pt x="142" y="2496"/>
                          <a:pt x="0" y="2882"/>
                        </a:cubicBezTo>
                        <a:lnTo>
                          <a:pt x="6083" y="2882"/>
                        </a:lnTo>
                        <a:cubicBezTo>
                          <a:pt x="5853" y="2496"/>
                          <a:pt x="5531" y="2179"/>
                          <a:pt x="5175" y="1925"/>
                        </a:cubicBezTo>
                        <a:cubicBezTo>
                          <a:pt x="4623" y="1530"/>
                          <a:pt x="4076" y="1281"/>
                          <a:pt x="3412" y="1198"/>
                        </a:cubicBezTo>
                        <a:cubicBezTo>
                          <a:pt x="3393" y="837"/>
                          <a:pt x="3378" y="475"/>
                          <a:pt x="3359" y="109"/>
                        </a:cubicBezTo>
                        <a:cubicBezTo>
                          <a:pt x="3359" y="80"/>
                          <a:pt x="3359" y="51"/>
                          <a:pt x="3339" y="26"/>
                        </a:cubicBezTo>
                        <a:cubicBezTo>
                          <a:pt x="3320" y="7"/>
                          <a:pt x="3296" y="0"/>
                          <a:pt x="326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6"/>
                  <p:cNvSpPr/>
                  <p:nvPr/>
                </p:nvSpPr>
                <p:spPr>
                  <a:xfrm>
                    <a:off x="1255911" y="2791018"/>
                    <a:ext cx="332958" cy="1419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0" h="1160" extrusionOk="0">
                        <a:moveTo>
                          <a:pt x="1067" y="1"/>
                        </a:moveTo>
                        <a:cubicBezTo>
                          <a:pt x="765" y="1"/>
                          <a:pt x="469" y="86"/>
                          <a:pt x="230" y="252"/>
                        </a:cubicBezTo>
                        <a:cubicBezTo>
                          <a:pt x="122" y="320"/>
                          <a:pt x="54" y="388"/>
                          <a:pt x="15" y="466"/>
                        </a:cubicBezTo>
                        <a:cubicBezTo>
                          <a:pt x="0" y="486"/>
                          <a:pt x="10" y="515"/>
                          <a:pt x="30" y="530"/>
                        </a:cubicBezTo>
                        <a:cubicBezTo>
                          <a:pt x="36" y="532"/>
                          <a:pt x="43" y="534"/>
                          <a:pt x="49" y="534"/>
                        </a:cubicBezTo>
                        <a:cubicBezTo>
                          <a:pt x="67" y="534"/>
                          <a:pt x="82" y="525"/>
                          <a:pt x="93" y="510"/>
                        </a:cubicBezTo>
                        <a:cubicBezTo>
                          <a:pt x="127" y="447"/>
                          <a:pt x="186" y="383"/>
                          <a:pt x="279" y="325"/>
                        </a:cubicBezTo>
                        <a:cubicBezTo>
                          <a:pt x="506" y="171"/>
                          <a:pt x="784" y="92"/>
                          <a:pt x="1070" y="92"/>
                        </a:cubicBezTo>
                        <a:cubicBezTo>
                          <a:pt x="1256" y="92"/>
                          <a:pt x="1445" y="126"/>
                          <a:pt x="1626" y="193"/>
                        </a:cubicBezTo>
                        <a:cubicBezTo>
                          <a:pt x="2046" y="349"/>
                          <a:pt x="2412" y="696"/>
                          <a:pt x="2636" y="1135"/>
                        </a:cubicBezTo>
                        <a:cubicBezTo>
                          <a:pt x="2641" y="1150"/>
                          <a:pt x="2661" y="1160"/>
                          <a:pt x="2676" y="1160"/>
                        </a:cubicBezTo>
                        <a:cubicBezTo>
                          <a:pt x="2680" y="1160"/>
                          <a:pt x="2690" y="1155"/>
                          <a:pt x="2695" y="1155"/>
                        </a:cubicBezTo>
                        <a:cubicBezTo>
                          <a:pt x="2719" y="1140"/>
                          <a:pt x="2729" y="1116"/>
                          <a:pt x="2715" y="1091"/>
                        </a:cubicBezTo>
                        <a:cubicBezTo>
                          <a:pt x="2485" y="632"/>
                          <a:pt x="2095" y="276"/>
                          <a:pt x="1655" y="110"/>
                        </a:cubicBezTo>
                        <a:cubicBezTo>
                          <a:pt x="1465" y="37"/>
                          <a:pt x="1265" y="1"/>
                          <a:pt x="10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6"/>
                  <p:cNvSpPr/>
                  <p:nvPr/>
                </p:nvSpPr>
                <p:spPr>
                  <a:xfrm>
                    <a:off x="1458382" y="2703645"/>
                    <a:ext cx="82203" cy="64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" h="527" extrusionOk="0">
                        <a:moveTo>
                          <a:pt x="622" y="0"/>
                        </a:moveTo>
                        <a:cubicBezTo>
                          <a:pt x="613" y="0"/>
                          <a:pt x="603" y="3"/>
                          <a:pt x="596" y="9"/>
                        </a:cubicBezTo>
                        <a:cubicBezTo>
                          <a:pt x="405" y="150"/>
                          <a:pt x="210" y="297"/>
                          <a:pt x="25" y="448"/>
                        </a:cubicBezTo>
                        <a:cubicBezTo>
                          <a:pt x="5" y="463"/>
                          <a:pt x="0" y="492"/>
                          <a:pt x="20" y="512"/>
                        </a:cubicBezTo>
                        <a:cubicBezTo>
                          <a:pt x="29" y="521"/>
                          <a:pt x="39" y="526"/>
                          <a:pt x="54" y="526"/>
                        </a:cubicBezTo>
                        <a:cubicBezTo>
                          <a:pt x="64" y="526"/>
                          <a:pt x="73" y="521"/>
                          <a:pt x="83" y="516"/>
                        </a:cubicBezTo>
                        <a:cubicBezTo>
                          <a:pt x="269" y="370"/>
                          <a:pt x="459" y="224"/>
                          <a:pt x="649" y="82"/>
                        </a:cubicBezTo>
                        <a:cubicBezTo>
                          <a:pt x="669" y="67"/>
                          <a:pt x="674" y="38"/>
                          <a:pt x="659" y="19"/>
                        </a:cubicBezTo>
                        <a:cubicBezTo>
                          <a:pt x="650" y="7"/>
                          <a:pt x="636" y="0"/>
                          <a:pt x="62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6"/>
                  <p:cNvSpPr/>
                  <p:nvPr/>
                </p:nvSpPr>
                <p:spPr>
                  <a:xfrm>
                    <a:off x="1487533" y="2716739"/>
                    <a:ext cx="81715" cy="64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527" extrusionOk="0">
                        <a:moveTo>
                          <a:pt x="617" y="1"/>
                        </a:moveTo>
                        <a:cubicBezTo>
                          <a:pt x="608" y="1"/>
                          <a:pt x="599" y="3"/>
                          <a:pt x="591" y="9"/>
                        </a:cubicBezTo>
                        <a:cubicBezTo>
                          <a:pt x="396" y="151"/>
                          <a:pt x="205" y="297"/>
                          <a:pt x="20" y="449"/>
                        </a:cubicBezTo>
                        <a:cubicBezTo>
                          <a:pt x="0" y="463"/>
                          <a:pt x="0" y="492"/>
                          <a:pt x="15" y="512"/>
                        </a:cubicBezTo>
                        <a:cubicBezTo>
                          <a:pt x="25" y="522"/>
                          <a:pt x="35" y="527"/>
                          <a:pt x="49" y="527"/>
                        </a:cubicBezTo>
                        <a:cubicBezTo>
                          <a:pt x="59" y="527"/>
                          <a:pt x="69" y="522"/>
                          <a:pt x="78" y="517"/>
                        </a:cubicBezTo>
                        <a:cubicBezTo>
                          <a:pt x="259" y="370"/>
                          <a:pt x="454" y="224"/>
                          <a:pt x="645" y="82"/>
                        </a:cubicBezTo>
                        <a:cubicBezTo>
                          <a:pt x="664" y="68"/>
                          <a:pt x="669" y="38"/>
                          <a:pt x="655" y="19"/>
                        </a:cubicBezTo>
                        <a:cubicBezTo>
                          <a:pt x="646" y="7"/>
                          <a:pt x="631" y="1"/>
                          <a:pt x="61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6"/>
                  <p:cNvSpPr/>
                  <p:nvPr/>
                </p:nvSpPr>
                <p:spPr>
                  <a:xfrm>
                    <a:off x="1657195" y="2781351"/>
                    <a:ext cx="123914" cy="151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1239" extrusionOk="0">
                        <a:moveTo>
                          <a:pt x="55" y="0"/>
                        </a:moveTo>
                        <a:cubicBezTo>
                          <a:pt x="50" y="0"/>
                          <a:pt x="45" y="1"/>
                          <a:pt x="40" y="4"/>
                        </a:cubicBezTo>
                        <a:cubicBezTo>
                          <a:pt x="15" y="8"/>
                          <a:pt x="1" y="33"/>
                          <a:pt x="6" y="57"/>
                        </a:cubicBezTo>
                        <a:cubicBezTo>
                          <a:pt x="142" y="550"/>
                          <a:pt x="494" y="990"/>
                          <a:pt x="943" y="1234"/>
                        </a:cubicBezTo>
                        <a:cubicBezTo>
                          <a:pt x="953" y="1239"/>
                          <a:pt x="957" y="1239"/>
                          <a:pt x="967" y="1239"/>
                        </a:cubicBezTo>
                        <a:cubicBezTo>
                          <a:pt x="982" y="1239"/>
                          <a:pt x="996" y="1229"/>
                          <a:pt x="1006" y="1214"/>
                        </a:cubicBezTo>
                        <a:cubicBezTo>
                          <a:pt x="1016" y="1195"/>
                          <a:pt x="1006" y="1165"/>
                          <a:pt x="987" y="1156"/>
                        </a:cubicBezTo>
                        <a:cubicBezTo>
                          <a:pt x="557" y="921"/>
                          <a:pt x="225" y="501"/>
                          <a:pt x="93" y="33"/>
                        </a:cubicBezTo>
                        <a:cubicBezTo>
                          <a:pt x="90" y="14"/>
                          <a:pt x="74" y="0"/>
                          <a:pt x="5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6"/>
                  <p:cNvSpPr/>
                  <p:nvPr/>
                </p:nvSpPr>
                <p:spPr>
                  <a:xfrm>
                    <a:off x="-1178750" y="2599263"/>
                    <a:ext cx="742508" cy="352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8" h="2883" extrusionOk="0">
                        <a:moveTo>
                          <a:pt x="2814" y="1"/>
                        </a:moveTo>
                        <a:cubicBezTo>
                          <a:pt x="2788" y="1"/>
                          <a:pt x="2764" y="8"/>
                          <a:pt x="2749" y="27"/>
                        </a:cubicBezTo>
                        <a:cubicBezTo>
                          <a:pt x="2729" y="51"/>
                          <a:pt x="2724" y="81"/>
                          <a:pt x="2724" y="110"/>
                        </a:cubicBezTo>
                        <a:cubicBezTo>
                          <a:pt x="2705" y="476"/>
                          <a:pt x="2690" y="837"/>
                          <a:pt x="2671" y="1199"/>
                        </a:cubicBezTo>
                        <a:cubicBezTo>
                          <a:pt x="2012" y="1282"/>
                          <a:pt x="1465" y="1531"/>
                          <a:pt x="908" y="1926"/>
                        </a:cubicBezTo>
                        <a:cubicBezTo>
                          <a:pt x="552" y="2180"/>
                          <a:pt x="230" y="2497"/>
                          <a:pt x="1" y="2883"/>
                        </a:cubicBezTo>
                        <a:lnTo>
                          <a:pt x="6088" y="2883"/>
                        </a:lnTo>
                        <a:cubicBezTo>
                          <a:pt x="5941" y="2497"/>
                          <a:pt x="5595" y="2038"/>
                          <a:pt x="5229" y="1906"/>
                        </a:cubicBezTo>
                        <a:lnTo>
                          <a:pt x="5224" y="383"/>
                        </a:lnTo>
                        <a:cubicBezTo>
                          <a:pt x="5029" y="383"/>
                          <a:pt x="4872" y="554"/>
                          <a:pt x="4745" y="710"/>
                        </a:cubicBezTo>
                        <a:lnTo>
                          <a:pt x="4418" y="1111"/>
                        </a:lnTo>
                        <a:cubicBezTo>
                          <a:pt x="4355" y="1189"/>
                          <a:pt x="4291" y="1267"/>
                          <a:pt x="4204" y="1321"/>
                        </a:cubicBezTo>
                        <a:cubicBezTo>
                          <a:pt x="4152" y="1354"/>
                          <a:pt x="4089" y="1374"/>
                          <a:pt x="4028" y="1374"/>
                        </a:cubicBezTo>
                        <a:cubicBezTo>
                          <a:pt x="3991" y="1374"/>
                          <a:pt x="3954" y="1367"/>
                          <a:pt x="3920" y="1350"/>
                        </a:cubicBezTo>
                        <a:cubicBezTo>
                          <a:pt x="3750" y="1262"/>
                          <a:pt x="3754" y="1013"/>
                          <a:pt x="3720" y="813"/>
                        </a:cubicBezTo>
                        <a:cubicBezTo>
                          <a:pt x="3652" y="369"/>
                          <a:pt x="3261" y="12"/>
                          <a:pt x="2837" y="3"/>
                        </a:cubicBezTo>
                        <a:cubicBezTo>
                          <a:pt x="2829" y="2"/>
                          <a:pt x="2821" y="1"/>
                          <a:pt x="281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6"/>
                  <p:cNvSpPr/>
                  <p:nvPr/>
                </p:nvSpPr>
                <p:spPr>
                  <a:xfrm>
                    <a:off x="-934076" y="2812556"/>
                    <a:ext cx="332348" cy="1419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" h="1160" extrusionOk="0">
                        <a:moveTo>
                          <a:pt x="1658" y="1"/>
                        </a:moveTo>
                        <a:cubicBezTo>
                          <a:pt x="1461" y="1"/>
                          <a:pt x="1260" y="37"/>
                          <a:pt x="1070" y="110"/>
                        </a:cubicBezTo>
                        <a:cubicBezTo>
                          <a:pt x="631" y="276"/>
                          <a:pt x="245" y="632"/>
                          <a:pt x="11" y="1091"/>
                        </a:cubicBezTo>
                        <a:cubicBezTo>
                          <a:pt x="1" y="1115"/>
                          <a:pt x="11" y="1145"/>
                          <a:pt x="30" y="1154"/>
                        </a:cubicBezTo>
                        <a:cubicBezTo>
                          <a:pt x="35" y="1154"/>
                          <a:pt x="45" y="1159"/>
                          <a:pt x="50" y="1159"/>
                        </a:cubicBezTo>
                        <a:cubicBezTo>
                          <a:pt x="69" y="1159"/>
                          <a:pt x="84" y="1150"/>
                          <a:pt x="94" y="1135"/>
                        </a:cubicBezTo>
                        <a:cubicBezTo>
                          <a:pt x="313" y="696"/>
                          <a:pt x="684" y="349"/>
                          <a:pt x="1104" y="193"/>
                        </a:cubicBezTo>
                        <a:cubicBezTo>
                          <a:pt x="1283" y="125"/>
                          <a:pt x="1472" y="92"/>
                          <a:pt x="1658" y="92"/>
                        </a:cubicBezTo>
                        <a:cubicBezTo>
                          <a:pt x="1943" y="92"/>
                          <a:pt x="2222" y="171"/>
                          <a:pt x="2447" y="325"/>
                        </a:cubicBezTo>
                        <a:cubicBezTo>
                          <a:pt x="2539" y="388"/>
                          <a:pt x="2598" y="447"/>
                          <a:pt x="2637" y="510"/>
                        </a:cubicBezTo>
                        <a:cubicBezTo>
                          <a:pt x="2644" y="524"/>
                          <a:pt x="2662" y="533"/>
                          <a:pt x="2678" y="533"/>
                        </a:cubicBezTo>
                        <a:cubicBezTo>
                          <a:pt x="2684" y="533"/>
                          <a:pt x="2690" y="532"/>
                          <a:pt x="2696" y="530"/>
                        </a:cubicBezTo>
                        <a:cubicBezTo>
                          <a:pt x="2720" y="515"/>
                          <a:pt x="2725" y="491"/>
                          <a:pt x="2715" y="466"/>
                        </a:cubicBezTo>
                        <a:cubicBezTo>
                          <a:pt x="2671" y="388"/>
                          <a:pt x="2603" y="320"/>
                          <a:pt x="2500" y="251"/>
                        </a:cubicBezTo>
                        <a:cubicBezTo>
                          <a:pt x="2258" y="86"/>
                          <a:pt x="1961" y="1"/>
                          <a:pt x="165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6"/>
                  <p:cNvSpPr/>
                  <p:nvPr/>
                </p:nvSpPr>
                <p:spPr>
                  <a:xfrm>
                    <a:off x="-885776" y="2725183"/>
                    <a:ext cx="81715" cy="64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526" extrusionOk="0">
                        <a:moveTo>
                          <a:pt x="49" y="0"/>
                        </a:moveTo>
                        <a:cubicBezTo>
                          <a:pt x="36" y="0"/>
                          <a:pt x="24" y="6"/>
                          <a:pt x="15" y="18"/>
                        </a:cubicBezTo>
                        <a:cubicBezTo>
                          <a:pt x="0" y="38"/>
                          <a:pt x="0" y="67"/>
                          <a:pt x="25" y="82"/>
                        </a:cubicBezTo>
                        <a:cubicBezTo>
                          <a:pt x="215" y="223"/>
                          <a:pt x="405" y="370"/>
                          <a:pt x="591" y="516"/>
                        </a:cubicBezTo>
                        <a:cubicBezTo>
                          <a:pt x="596" y="526"/>
                          <a:pt x="606" y="526"/>
                          <a:pt x="615" y="526"/>
                        </a:cubicBezTo>
                        <a:cubicBezTo>
                          <a:pt x="630" y="526"/>
                          <a:pt x="645" y="521"/>
                          <a:pt x="654" y="511"/>
                        </a:cubicBezTo>
                        <a:cubicBezTo>
                          <a:pt x="669" y="492"/>
                          <a:pt x="664" y="463"/>
                          <a:pt x="645" y="448"/>
                        </a:cubicBezTo>
                        <a:cubicBezTo>
                          <a:pt x="459" y="297"/>
                          <a:pt x="269" y="150"/>
                          <a:pt x="73" y="9"/>
                        </a:cubicBezTo>
                        <a:cubicBezTo>
                          <a:pt x="66" y="3"/>
                          <a:pt x="57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6"/>
                  <p:cNvSpPr/>
                  <p:nvPr/>
                </p:nvSpPr>
                <p:spPr>
                  <a:xfrm>
                    <a:off x="-914927" y="2738276"/>
                    <a:ext cx="82203" cy="64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" h="527" extrusionOk="0">
                        <a:moveTo>
                          <a:pt x="52" y="0"/>
                        </a:moveTo>
                        <a:cubicBezTo>
                          <a:pt x="38" y="0"/>
                          <a:pt x="24" y="7"/>
                          <a:pt x="15" y="19"/>
                        </a:cubicBezTo>
                        <a:cubicBezTo>
                          <a:pt x="0" y="38"/>
                          <a:pt x="5" y="68"/>
                          <a:pt x="24" y="82"/>
                        </a:cubicBezTo>
                        <a:cubicBezTo>
                          <a:pt x="220" y="224"/>
                          <a:pt x="410" y="370"/>
                          <a:pt x="596" y="517"/>
                        </a:cubicBezTo>
                        <a:cubicBezTo>
                          <a:pt x="601" y="522"/>
                          <a:pt x="610" y="526"/>
                          <a:pt x="620" y="526"/>
                        </a:cubicBezTo>
                        <a:cubicBezTo>
                          <a:pt x="635" y="526"/>
                          <a:pt x="649" y="522"/>
                          <a:pt x="659" y="512"/>
                        </a:cubicBezTo>
                        <a:cubicBezTo>
                          <a:pt x="674" y="492"/>
                          <a:pt x="669" y="463"/>
                          <a:pt x="649" y="448"/>
                        </a:cubicBezTo>
                        <a:cubicBezTo>
                          <a:pt x="464" y="297"/>
                          <a:pt x="273" y="151"/>
                          <a:pt x="78" y="9"/>
                        </a:cubicBezTo>
                        <a:cubicBezTo>
                          <a:pt x="70" y="3"/>
                          <a:pt x="61" y="0"/>
                          <a:pt x="5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6"/>
                  <p:cNvSpPr/>
                  <p:nvPr/>
                </p:nvSpPr>
                <p:spPr>
                  <a:xfrm>
                    <a:off x="-1126912" y="2802888"/>
                    <a:ext cx="123914" cy="151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1239" extrusionOk="0">
                        <a:moveTo>
                          <a:pt x="966" y="0"/>
                        </a:moveTo>
                        <a:cubicBezTo>
                          <a:pt x="947" y="0"/>
                          <a:pt x="931" y="13"/>
                          <a:pt x="923" y="33"/>
                        </a:cubicBezTo>
                        <a:cubicBezTo>
                          <a:pt x="796" y="501"/>
                          <a:pt x="459" y="921"/>
                          <a:pt x="30" y="1155"/>
                        </a:cubicBezTo>
                        <a:cubicBezTo>
                          <a:pt x="10" y="1165"/>
                          <a:pt x="0" y="1194"/>
                          <a:pt x="15" y="1214"/>
                        </a:cubicBezTo>
                        <a:cubicBezTo>
                          <a:pt x="20" y="1229"/>
                          <a:pt x="39" y="1238"/>
                          <a:pt x="54" y="1238"/>
                        </a:cubicBezTo>
                        <a:cubicBezTo>
                          <a:pt x="59" y="1238"/>
                          <a:pt x="69" y="1238"/>
                          <a:pt x="73" y="1233"/>
                        </a:cubicBezTo>
                        <a:cubicBezTo>
                          <a:pt x="523" y="989"/>
                          <a:pt x="874" y="550"/>
                          <a:pt x="1011" y="57"/>
                        </a:cubicBezTo>
                        <a:cubicBezTo>
                          <a:pt x="1016" y="33"/>
                          <a:pt x="1001" y="8"/>
                          <a:pt x="981" y="3"/>
                        </a:cubicBezTo>
                        <a:cubicBezTo>
                          <a:pt x="976" y="1"/>
                          <a:pt x="971" y="0"/>
                          <a:pt x="96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6"/>
                  <p:cNvSpPr/>
                  <p:nvPr/>
                </p:nvSpPr>
                <p:spPr>
                  <a:xfrm>
                    <a:off x="354651" y="122429"/>
                    <a:ext cx="240189" cy="115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" h="1202" extrusionOk="0">
                        <a:moveTo>
                          <a:pt x="576" y="1"/>
                        </a:moveTo>
                        <a:cubicBezTo>
                          <a:pt x="259" y="1"/>
                          <a:pt x="0" y="259"/>
                          <a:pt x="0" y="577"/>
                        </a:cubicBezTo>
                        <a:lnTo>
                          <a:pt x="0" y="621"/>
                        </a:lnTo>
                        <a:cubicBezTo>
                          <a:pt x="0" y="943"/>
                          <a:pt x="259" y="1202"/>
                          <a:pt x="576" y="1202"/>
                        </a:cubicBezTo>
                        <a:lnTo>
                          <a:pt x="2499" y="1202"/>
                        </a:lnTo>
                        <a:cubicBezTo>
                          <a:pt x="2817" y="1202"/>
                          <a:pt x="3075" y="943"/>
                          <a:pt x="3075" y="621"/>
                        </a:cubicBezTo>
                        <a:lnTo>
                          <a:pt x="3075" y="577"/>
                        </a:lnTo>
                        <a:cubicBezTo>
                          <a:pt x="3075" y="259"/>
                          <a:pt x="2817" y="1"/>
                          <a:pt x="249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6"/>
                  <p:cNvSpPr/>
                  <p:nvPr/>
                </p:nvSpPr>
                <p:spPr>
                  <a:xfrm>
                    <a:off x="426509" y="365377"/>
                    <a:ext cx="88789" cy="111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" h="914" extrusionOk="0">
                        <a:moveTo>
                          <a:pt x="547" y="1"/>
                        </a:moveTo>
                        <a:lnTo>
                          <a:pt x="259" y="132"/>
                        </a:lnTo>
                        <a:lnTo>
                          <a:pt x="0" y="132"/>
                        </a:lnTo>
                        <a:cubicBezTo>
                          <a:pt x="49" y="347"/>
                          <a:pt x="142" y="547"/>
                          <a:pt x="308" y="694"/>
                        </a:cubicBezTo>
                        <a:cubicBezTo>
                          <a:pt x="430" y="801"/>
                          <a:pt x="571" y="869"/>
                          <a:pt x="728" y="913"/>
                        </a:cubicBezTo>
                        <a:cubicBezTo>
                          <a:pt x="625" y="723"/>
                          <a:pt x="571" y="498"/>
                          <a:pt x="571" y="293"/>
                        </a:cubicBezTo>
                        <a:cubicBezTo>
                          <a:pt x="571" y="289"/>
                          <a:pt x="571" y="289"/>
                          <a:pt x="571" y="289"/>
                        </a:cubicBezTo>
                        <a:cubicBezTo>
                          <a:pt x="557" y="171"/>
                          <a:pt x="547" y="69"/>
                          <a:pt x="54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21" name="Google Shape;521;p36"/>
              <p:cNvSpPr/>
              <p:nvPr/>
            </p:nvSpPr>
            <p:spPr>
              <a:xfrm rot="-3404307">
                <a:off x="6666310" y="1427847"/>
                <a:ext cx="15085" cy="29506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7" extrusionOk="0">
                    <a:moveTo>
                      <a:pt x="29" y="1"/>
                    </a:moveTo>
                    <a:cubicBezTo>
                      <a:pt x="20" y="1"/>
                      <a:pt x="15" y="6"/>
                      <a:pt x="15" y="15"/>
                    </a:cubicBezTo>
                    <a:lnTo>
                      <a:pt x="0" y="347"/>
                    </a:lnTo>
                    <a:cubicBezTo>
                      <a:pt x="0" y="352"/>
                      <a:pt x="5" y="362"/>
                      <a:pt x="10" y="362"/>
                    </a:cubicBezTo>
                    <a:cubicBezTo>
                      <a:pt x="15" y="367"/>
                      <a:pt x="20" y="367"/>
                      <a:pt x="25" y="367"/>
                    </a:cubicBezTo>
                    <a:lnTo>
                      <a:pt x="234" y="264"/>
                    </a:lnTo>
                    <a:lnTo>
                      <a:pt x="122" y="543"/>
                    </a:lnTo>
                    <a:cubicBezTo>
                      <a:pt x="117" y="552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7" y="567"/>
                      <a:pt x="151" y="562"/>
                      <a:pt x="156" y="557"/>
                    </a:cubicBezTo>
                    <a:lnTo>
                      <a:pt x="283" y="235"/>
                    </a:lnTo>
                    <a:cubicBezTo>
                      <a:pt x="288" y="230"/>
                      <a:pt x="283" y="220"/>
                      <a:pt x="278" y="215"/>
                    </a:cubicBezTo>
                    <a:cubicBezTo>
                      <a:pt x="276" y="213"/>
                      <a:pt x="273" y="212"/>
                      <a:pt x="270" y="212"/>
                    </a:cubicBezTo>
                    <a:cubicBezTo>
                      <a:pt x="267" y="212"/>
                      <a:pt x="264" y="213"/>
                      <a:pt x="259" y="215"/>
                    </a:cubicBezTo>
                    <a:lnTo>
                      <a:pt x="39" y="318"/>
                    </a:lnTo>
                    <a:lnTo>
                      <a:pt x="49" y="15"/>
                    </a:lnTo>
                    <a:cubicBezTo>
                      <a:pt x="49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22" name="Google Shape;5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" y="304350"/>
            <a:ext cx="4790475" cy="2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4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Garden Light Implementation</a:t>
            </a:r>
            <a:endParaRPr dirty="0"/>
          </a:p>
        </p:txBody>
      </p:sp>
      <p:sp>
        <p:nvSpPr>
          <p:cNvPr id="994" name="Google Shape;994;p54"/>
          <p:cNvSpPr txBox="1">
            <a:spLocks noGrp="1"/>
          </p:cNvSpPr>
          <p:nvPr>
            <p:ph type="title" idx="2"/>
          </p:nvPr>
        </p:nvSpPr>
        <p:spPr>
          <a:xfrm>
            <a:off x="835575" y="1195850"/>
            <a:ext cx="4129800" cy="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Dependent Resistor(LDR)</a:t>
            </a:r>
            <a:endParaRPr dirty="0"/>
          </a:p>
        </p:txBody>
      </p:sp>
      <p:sp>
        <p:nvSpPr>
          <p:cNvPr id="995" name="Google Shape;995;p54"/>
          <p:cNvSpPr txBox="1">
            <a:spLocks noGrp="1"/>
          </p:cNvSpPr>
          <p:nvPr>
            <p:ph type="subTitle" idx="1"/>
          </p:nvPr>
        </p:nvSpPr>
        <p:spPr>
          <a:xfrm>
            <a:off x="1192025" y="1661750"/>
            <a:ext cx="47184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used to sense the sunlight and send the analog signals to microcontroller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6" name="Google Shape;996;p54"/>
          <p:cNvSpPr txBox="1"/>
          <p:nvPr/>
        </p:nvSpPr>
        <p:spPr>
          <a:xfrm>
            <a:off x="876650" y="1969975"/>
            <a:ext cx="465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Analog to Digital Conversion (ADC)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54"/>
          <p:cNvSpPr txBox="1"/>
          <p:nvPr/>
        </p:nvSpPr>
        <p:spPr>
          <a:xfrm>
            <a:off x="1192025" y="2355475"/>
            <a:ext cx="462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 to read analog inputs. Only analog pins A0 to A5 connected to ADC block.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8" name="Google Shape;998;p54"/>
          <p:cNvSpPr txBox="1"/>
          <p:nvPr/>
        </p:nvSpPr>
        <p:spPr>
          <a:xfrm>
            <a:off x="876650" y="2971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ADC has three steps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54"/>
          <p:cNvSpPr txBox="1"/>
          <p:nvPr/>
        </p:nvSpPr>
        <p:spPr>
          <a:xfrm>
            <a:off x="1219500" y="3391675"/>
            <a:ext cx="670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Sampling: Breaking continuous signals into discrete signals. (discretizing X axis)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Quantization: Discretizing Y axis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Encoding: Assign digital value to each signal level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00" name="Google Shape;10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75" y="1094725"/>
            <a:ext cx="137821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5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Garden Light Implementation</a:t>
            </a:r>
            <a:endParaRPr dirty="0"/>
          </a:p>
        </p:txBody>
      </p:sp>
      <p:sp>
        <p:nvSpPr>
          <p:cNvPr id="1006" name="Google Shape;1006;p55"/>
          <p:cNvSpPr txBox="1"/>
          <p:nvPr/>
        </p:nvSpPr>
        <p:spPr>
          <a:xfrm>
            <a:off x="835575" y="2203625"/>
            <a:ext cx="6294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 b="1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Microcontroller adjusts brightness of garden light (simulated as LED) with respect to analog signal sent by LDR using ADC.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Step Size: 5/1024 = 4.88 mV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Actual voltage = analog value * step size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Successive Approximation (SAR) ADC architecture used in Arduino UNO.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7" name="Google Shape;1007;p55"/>
          <p:cNvSpPr txBox="1"/>
          <p:nvPr/>
        </p:nvSpPr>
        <p:spPr>
          <a:xfrm>
            <a:off x="835575" y="110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Resolution of ADC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p55"/>
          <p:cNvSpPr txBox="1"/>
          <p:nvPr/>
        </p:nvSpPr>
        <p:spPr>
          <a:xfrm>
            <a:off x="835575" y="1507725"/>
            <a:ext cx="64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Number of encoded signal levels available. Depends on the width of ADC register. In case of Arduino UNO, 10 bit register, corresponds to 1024.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09" name="Google Shape;1009;p55"/>
          <p:cNvPicPr preferRelativeResize="0"/>
          <p:nvPr/>
        </p:nvPicPr>
        <p:blipFill rotWithShape="1">
          <a:blip r:embed="rId3">
            <a:alphaModFix/>
          </a:blip>
          <a:srcRect l="2639" t="-885" r="-765" b="8617"/>
          <a:stretch/>
        </p:blipFill>
        <p:spPr>
          <a:xfrm>
            <a:off x="6192300" y="2853050"/>
            <a:ext cx="2054525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6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System Implementation</a:t>
            </a:r>
            <a:endParaRPr dirty="0"/>
          </a:p>
        </p:txBody>
      </p:sp>
      <p:sp>
        <p:nvSpPr>
          <p:cNvPr id="1015" name="Google Shape;1015;p56"/>
          <p:cNvSpPr txBox="1"/>
          <p:nvPr/>
        </p:nvSpPr>
        <p:spPr>
          <a:xfrm>
            <a:off x="835575" y="1901150"/>
            <a:ext cx="322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Temperature Conversion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56"/>
          <p:cNvSpPr txBox="1"/>
          <p:nvPr/>
        </p:nvSpPr>
        <p:spPr>
          <a:xfrm>
            <a:off x="835575" y="1355325"/>
            <a:ext cx="64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provides analog voltage Output which is directly proportional to the temperature of the room.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7" name="Google Shape;1017;p56"/>
          <p:cNvSpPr txBox="1"/>
          <p:nvPr/>
        </p:nvSpPr>
        <p:spPr>
          <a:xfrm>
            <a:off x="835575" y="2069175"/>
            <a:ext cx="7259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Analog voltage input is divided by 0.01 to obtain the temperature of the room, which is then displayed on CLCD.</a:t>
            </a:r>
            <a:endParaRPr/>
          </a:p>
        </p:txBody>
      </p:sp>
      <p:sp>
        <p:nvSpPr>
          <p:cNvPr id="1018" name="Google Shape;1018;p56"/>
          <p:cNvSpPr txBox="1"/>
          <p:nvPr/>
        </p:nvSpPr>
        <p:spPr>
          <a:xfrm>
            <a:off x="987975" y="956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LM35 sensor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56"/>
          <p:cNvSpPr txBox="1"/>
          <p:nvPr/>
        </p:nvSpPr>
        <p:spPr>
          <a:xfrm>
            <a:off x="835575" y="3333650"/>
            <a:ext cx="651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Arduino UNO is connected to the Internet using ETH W5500 ethernet shield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Heater and cooler can be remotely controlled using the Blynk mobile IOT App.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Datastreams, acting as virtual pins, are created on Blynk dashboard templates for exchange of data between mobile app and microcontroller.</a:t>
            </a:r>
            <a:endParaRPr/>
          </a:p>
        </p:txBody>
      </p:sp>
      <p:sp>
        <p:nvSpPr>
          <p:cNvPr id="1020" name="Google Shape;1020;p56"/>
          <p:cNvSpPr txBox="1"/>
          <p:nvPr/>
        </p:nvSpPr>
        <p:spPr>
          <a:xfrm>
            <a:off x="835575" y="2956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ETH W5500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1" name="Google Shape;10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725" y="897000"/>
            <a:ext cx="1490325" cy="12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System Implementation</a:t>
            </a:r>
            <a:endParaRPr dirty="0"/>
          </a:p>
        </p:txBody>
      </p:sp>
      <p:pic>
        <p:nvPicPr>
          <p:cNvPr id="1027" name="Google Shape;10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626" y="1225925"/>
            <a:ext cx="6758025" cy="31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Tank Control Implementation</a:t>
            </a:r>
            <a:endParaRPr dirty="0"/>
          </a:p>
        </p:txBody>
      </p:sp>
      <p:sp>
        <p:nvSpPr>
          <p:cNvPr id="1033" name="Google Shape;1033;p58"/>
          <p:cNvSpPr txBox="1"/>
          <p:nvPr/>
        </p:nvSpPr>
        <p:spPr>
          <a:xfrm>
            <a:off x="835575" y="956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Serial Remote Tank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58"/>
          <p:cNvSpPr txBox="1"/>
          <p:nvPr/>
        </p:nvSpPr>
        <p:spPr>
          <a:xfrm>
            <a:off x="835575" y="1355325"/>
            <a:ext cx="486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Serial remote tank simulator used here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control inlet valve or outlet valve, send a byte (0x00 or 0x01) followed by another byte (0x01 to enable, 0x00 to disable) using Serial.write(0xXX).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0x30 byte is sent to request data from volume sensor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Serial.read() is used to read the volume in 8 bits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5" name="Google Shape;1035;p58"/>
          <p:cNvSpPr txBox="1"/>
          <p:nvPr/>
        </p:nvSpPr>
        <p:spPr>
          <a:xfrm>
            <a:off x="835575" y="3369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Null Emulator</a:t>
            </a:r>
            <a:endParaRPr sz="18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58"/>
          <p:cNvSpPr txBox="1"/>
          <p:nvPr/>
        </p:nvSpPr>
        <p:spPr>
          <a:xfrm>
            <a:off x="720000" y="3755050"/>
            <a:ext cx="64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Null emulator used to set up serial communication between PICSimLab and Serial Tank (COM1 &lt;&gt; COM2)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37" name="Google Shape;10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50" y="1047175"/>
            <a:ext cx="2764393" cy="2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 txBox="1">
            <a:spLocks noGrp="1"/>
          </p:cNvSpPr>
          <p:nvPr>
            <p:ph type="title"/>
          </p:nvPr>
        </p:nvSpPr>
        <p:spPr>
          <a:xfrm>
            <a:off x="720000" y="30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Tank Control Implementation</a:t>
            </a:r>
            <a:endParaRPr dirty="0"/>
          </a:p>
        </p:txBody>
      </p:sp>
      <p:pic>
        <p:nvPicPr>
          <p:cNvPr id="1043" name="Google Shape;10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22150" y="950850"/>
            <a:ext cx="3997320" cy="40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0"/>
          <p:cNvSpPr txBox="1">
            <a:spLocks noGrp="1"/>
          </p:cNvSpPr>
          <p:nvPr>
            <p:ph type="title"/>
          </p:nvPr>
        </p:nvSpPr>
        <p:spPr>
          <a:xfrm flipH="1">
            <a:off x="3785275" y="1985175"/>
            <a:ext cx="46542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1049" name="Google Shape;1049;p60"/>
          <p:cNvSpPr txBox="1">
            <a:spLocks noGrp="1"/>
          </p:cNvSpPr>
          <p:nvPr>
            <p:ph type="subTitle" idx="1"/>
          </p:nvPr>
        </p:nvSpPr>
        <p:spPr>
          <a:xfrm flipH="1">
            <a:off x="6061200" y="3447575"/>
            <a:ext cx="2362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Came to the end of story</a:t>
            </a:r>
            <a:endParaRPr dirty="0"/>
          </a:p>
        </p:txBody>
      </p:sp>
      <p:sp>
        <p:nvSpPr>
          <p:cNvPr id="1050" name="Google Shape;1050;p60"/>
          <p:cNvSpPr txBox="1">
            <a:spLocks noGrp="1"/>
          </p:cNvSpPr>
          <p:nvPr>
            <p:ph type="title" idx="2"/>
          </p:nvPr>
        </p:nvSpPr>
        <p:spPr>
          <a:xfrm flipH="1">
            <a:off x="6997197" y="1102099"/>
            <a:ext cx="14268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51" name="Google Shape;1051;p60"/>
          <p:cNvGrpSpPr/>
          <p:nvPr/>
        </p:nvGrpSpPr>
        <p:grpSpPr>
          <a:xfrm flipH="1">
            <a:off x="1478044" y="1047075"/>
            <a:ext cx="2764286" cy="2964679"/>
            <a:chOff x="4971394" y="1469863"/>
            <a:chExt cx="2764286" cy="2964679"/>
          </a:xfrm>
        </p:grpSpPr>
        <p:grpSp>
          <p:nvGrpSpPr>
            <p:cNvPr id="1052" name="Google Shape;1052;p60"/>
            <p:cNvGrpSpPr/>
            <p:nvPr/>
          </p:nvGrpSpPr>
          <p:grpSpPr>
            <a:xfrm>
              <a:off x="4971394" y="1554542"/>
              <a:ext cx="2764286" cy="2879999"/>
              <a:chOff x="4971394" y="1554542"/>
              <a:chExt cx="2764286" cy="2879999"/>
            </a:xfrm>
          </p:grpSpPr>
          <p:grpSp>
            <p:nvGrpSpPr>
              <p:cNvPr id="1053" name="Google Shape;1053;p60"/>
              <p:cNvGrpSpPr/>
              <p:nvPr/>
            </p:nvGrpSpPr>
            <p:grpSpPr>
              <a:xfrm flipH="1">
                <a:off x="4971394" y="1554542"/>
                <a:ext cx="2764286" cy="2879999"/>
                <a:chOff x="-3163231" y="2777167"/>
                <a:chExt cx="2764286" cy="2879999"/>
              </a:xfrm>
            </p:grpSpPr>
            <p:sp>
              <p:nvSpPr>
                <p:cNvPr id="1054" name="Google Shape;1054;p60"/>
                <p:cNvSpPr/>
                <p:nvPr/>
              </p:nvSpPr>
              <p:spPr>
                <a:xfrm>
                  <a:off x="-1558601" y="3226662"/>
                  <a:ext cx="371981" cy="24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216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01" y="1323"/>
                        <a:pt x="1821" y="2080"/>
                        <a:pt x="3222" y="2163"/>
                      </a:cubicBezTo>
                      <a:cubicBezTo>
                        <a:pt x="3300" y="1714"/>
                        <a:pt x="3193" y="1231"/>
                        <a:pt x="2929" y="860"/>
                      </a:cubicBezTo>
                      <a:cubicBezTo>
                        <a:pt x="2670" y="489"/>
                        <a:pt x="2265" y="235"/>
                        <a:pt x="1826" y="171"/>
                      </a:cubicBezTo>
                      <a:cubicBezTo>
                        <a:pt x="1704" y="154"/>
                        <a:pt x="1582" y="151"/>
                        <a:pt x="1459" y="151"/>
                      </a:cubicBezTo>
                      <a:cubicBezTo>
                        <a:pt x="1398" y="151"/>
                        <a:pt x="1337" y="152"/>
                        <a:pt x="1276" y="152"/>
                      </a:cubicBezTo>
                      <a:cubicBezTo>
                        <a:pt x="1184" y="152"/>
                        <a:pt x="1092" y="150"/>
                        <a:pt x="1001" y="142"/>
                      </a:cubicBezTo>
                      <a:cubicBezTo>
                        <a:pt x="939" y="137"/>
                        <a:pt x="878" y="136"/>
                        <a:pt x="819" y="136"/>
                      </a:cubicBezTo>
                      <a:cubicBezTo>
                        <a:pt x="733" y="136"/>
                        <a:pt x="650" y="139"/>
                        <a:pt x="568" y="139"/>
                      </a:cubicBezTo>
                      <a:cubicBezTo>
                        <a:pt x="371" y="139"/>
                        <a:pt x="184" y="12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60"/>
                <p:cNvSpPr/>
                <p:nvPr/>
              </p:nvSpPr>
              <p:spPr>
                <a:xfrm>
                  <a:off x="-968921" y="5115421"/>
                  <a:ext cx="498980" cy="51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550" extrusionOk="0">
                      <a:moveTo>
                        <a:pt x="1045" y="0"/>
                      </a:moveTo>
                      <a:lnTo>
                        <a:pt x="0" y="1440"/>
                      </a:lnTo>
                      <a:lnTo>
                        <a:pt x="0" y="2866"/>
                      </a:lnTo>
                      <a:lnTo>
                        <a:pt x="0" y="4550"/>
                      </a:lnTo>
                      <a:lnTo>
                        <a:pt x="4428" y="4550"/>
                      </a:lnTo>
                      <a:cubicBezTo>
                        <a:pt x="4291" y="4262"/>
                        <a:pt x="4106" y="4003"/>
                        <a:pt x="3886" y="3783"/>
                      </a:cubicBezTo>
                      <a:cubicBezTo>
                        <a:pt x="3603" y="3505"/>
                        <a:pt x="3261" y="3300"/>
                        <a:pt x="2895" y="3188"/>
                      </a:cubicBezTo>
                      <a:cubicBezTo>
                        <a:pt x="2788" y="3154"/>
                        <a:pt x="2680" y="3129"/>
                        <a:pt x="2573" y="3105"/>
                      </a:cubicBezTo>
                      <a:cubicBezTo>
                        <a:pt x="1870" y="2949"/>
                        <a:pt x="1382" y="2578"/>
                        <a:pt x="1245" y="1840"/>
                      </a:cubicBezTo>
                      <a:cubicBezTo>
                        <a:pt x="1133" y="1260"/>
                        <a:pt x="982" y="591"/>
                        <a:pt x="1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60"/>
                <p:cNvSpPr/>
                <p:nvPr/>
              </p:nvSpPr>
              <p:spPr>
                <a:xfrm>
                  <a:off x="-1470594" y="3269514"/>
                  <a:ext cx="429677" cy="96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8575" extrusionOk="0">
                      <a:moveTo>
                        <a:pt x="1217" y="1"/>
                      </a:moveTo>
                      <a:cubicBezTo>
                        <a:pt x="1080" y="1"/>
                        <a:pt x="938" y="29"/>
                        <a:pt x="801" y="89"/>
                      </a:cubicBezTo>
                      <a:cubicBezTo>
                        <a:pt x="269" y="314"/>
                        <a:pt x="0" y="914"/>
                        <a:pt x="191" y="1427"/>
                      </a:cubicBezTo>
                      <a:lnTo>
                        <a:pt x="1647" y="5298"/>
                      </a:lnTo>
                      <a:lnTo>
                        <a:pt x="1647" y="5298"/>
                      </a:lnTo>
                      <a:lnTo>
                        <a:pt x="728" y="7817"/>
                      </a:lnTo>
                      <a:cubicBezTo>
                        <a:pt x="615" y="8129"/>
                        <a:pt x="772" y="8456"/>
                        <a:pt x="1074" y="8549"/>
                      </a:cubicBezTo>
                      <a:cubicBezTo>
                        <a:pt x="1130" y="8566"/>
                        <a:pt x="1187" y="8574"/>
                        <a:pt x="1244" y="8574"/>
                      </a:cubicBezTo>
                      <a:cubicBezTo>
                        <a:pt x="1443" y="8574"/>
                        <a:pt x="1635" y="8472"/>
                        <a:pt x="1753" y="8305"/>
                      </a:cubicBezTo>
                      <a:lnTo>
                        <a:pt x="3627" y="5644"/>
                      </a:lnTo>
                      <a:cubicBezTo>
                        <a:pt x="3784" y="5425"/>
                        <a:pt x="3813" y="5156"/>
                        <a:pt x="3730" y="4927"/>
                      </a:cubicBezTo>
                      <a:lnTo>
                        <a:pt x="3686" y="4810"/>
                      </a:lnTo>
                      <a:lnTo>
                        <a:pt x="2109" y="611"/>
                      </a:lnTo>
                      <a:cubicBezTo>
                        <a:pt x="1965" y="229"/>
                        <a:pt x="1607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60"/>
                <p:cNvSpPr/>
                <p:nvPr/>
              </p:nvSpPr>
              <p:spPr>
                <a:xfrm>
                  <a:off x="-3137877" y="5265065"/>
                  <a:ext cx="543604" cy="39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3477" extrusionOk="0">
                      <a:moveTo>
                        <a:pt x="3637" y="1"/>
                      </a:moveTo>
                      <a:cubicBezTo>
                        <a:pt x="3608" y="733"/>
                        <a:pt x="3544" y="1294"/>
                        <a:pt x="3046" y="1665"/>
                      </a:cubicBezTo>
                      <a:cubicBezTo>
                        <a:pt x="2470" y="2085"/>
                        <a:pt x="1689" y="1997"/>
                        <a:pt x="1084" y="2354"/>
                      </a:cubicBezTo>
                      <a:cubicBezTo>
                        <a:pt x="723" y="2564"/>
                        <a:pt x="195" y="3135"/>
                        <a:pt x="0" y="3477"/>
                      </a:cubicBezTo>
                      <a:lnTo>
                        <a:pt x="4735" y="3379"/>
                      </a:lnTo>
                      <a:lnTo>
                        <a:pt x="4765" y="1983"/>
                      </a:lnTo>
                      <a:lnTo>
                        <a:pt x="4823" y="479"/>
                      </a:lnTo>
                      <a:lnTo>
                        <a:pt x="36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60"/>
                <p:cNvSpPr/>
                <p:nvPr/>
              </p:nvSpPr>
              <p:spPr>
                <a:xfrm>
                  <a:off x="-1918403" y="3676045"/>
                  <a:ext cx="534251" cy="746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" h="6616" extrusionOk="0">
                      <a:moveTo>
                        <a:pt x="2856" y="1"/>
                      </a:moveTo>
                      <a:cubicBezTo>
                        <a:pt x="2824" y="1"/>
                        <a:pt x="2791" y="2"/>
                        <a:pt x="2759" y="4"/>
                      </a:cubicBezTo>
                      <a:lnTo>
                        <a:pt x="1612" y="67"/>
                      </a:lnTo>
                      <a:cubicBezTo>
                        <a:pt x="704" y="121"/>
                        <a:pt x="1" y="907"/>
                        <a:pt x="49" y="1815"/>
                      </a:cubicBezTo>
                      <a:lnTo>
                        <a:pt x="235" y="5051"/>
                      </a:lnTo>
                      <a:cubicBezTo>
                        <a:pt x="282" y="5929"/>
                        <a:pt x="1019" y="6616"/>
                        <a:pt x="1889" y="6616"/>
                      </a:cubicBezTo>
                      <a:cubicBezTo>
                        <a:pt x="1918" y="6616"/>
                        <a:pt x="1948" y="6615"/>
                        <a:pt x="1978" y="6613"/>
                      </a:cubicBezTo>
                      <a:lnTo>
                        <a:pt x="3125" y="6550"/>
                      </a:lnTo>
                      <a:cubicBezTo>
                        <a:pt x="4038" y="6496"/>
                        <a:pt x="4741" y="5710"/>
                        <a:pt x="4687" y="4802"/>
                      </a:cubicBezTo>
                      <a:lnTo>
                        <a:pt x="4506" y="1566"/>
                      </a:lnTo>
                      <a:cubicBezTo>
                        <a:pt x="4459" y="686"/>
                        <a:pt x="3723" y="1"/>
                        <a:pt x="28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60"/>
                <p:cNvSpPr/>
                <p:nvPr/>
              </p:nvSpPr>
              <p:spPr>
                <a:xfrm>
                  <a:off x="-1822621" y="3018605"/>
                  <a:ext cx="251969" cy="25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2256" extrusionOk="0">
                      <a:moveTo>
                        <a:pt x="869" y="0"/>
                      </a:moveTo>
                      <a:cubicBezTo>
                        <a:pt x="908" y="200"/>
                        <a:pt x="820" y="649"/>
                        <a:pt x="732" y="908"/>
                      </a:cubicBezTo>
                      <a:cubicBezTo>
                        <a:pt x="566" y="1406"/>
                        <a:pt x="210" y="1758"/>
                        <a:pt x="0" y="1977"/>
                      </a:cubicBezTo>
                      <a:cubicBezTo>
                        <a:pt x="127" y="2158"/>
                        <a:pt x="1011" y="2172"/>
                        <a:pt x="1230" y="2226"/>
                      </a:cubicBezTo>
                      <a:cubicBezTo>
                        <a:pt x="1308" y="2246"/>
                        <a:pt x="1388" y="2255"/>
                        <a:pt x="1469" y="2255"/>
                      </a:cubicBezTo>
                      <a:cubicBezTo>
                        <a:pt x="1611" y="2255"/>
                        <a:pt x="1754" y="2225"/>
                        <a:pt x="1884" y="2163"/>
                      </a:cubicBezTo>
                      <a:cubicBezTo>
                        <a:pt x="1938" y="2138"/>
                        <a:pt x="1992" y="2104"/>
                        <a:pt x="2041" y="2075"/>
                      </a:cubicBezTo>
                      <a:cubicBezTo>
                        <a:pt x="2109" y="2036"/>
                        <a:pt x="2172" y="1997"/>
                        <a:pt x="2236" y="1958"/>
                      </a:cubicBezTo>
                      <a:cubicBezTo>
                        <a:pt x="1958" y="1479"/>
                        <a:pt x="1718" y="952"/>
                        <a:pt x="1792" y="400"/>
                      </a:cubicBezTo>
                      <a:cubicBezTo>
                        <a:pt x="1655" y="376"/>
                        <a:pt x="1460" y="317"/>
                        <a:pt x="1318" y="293"/>
                      </a:cubicBezTo>
                      <a:cubicBezTo>
                        <a:pt x="1260" y="278"/>
                        <a:pt x="1196" y="269"/>
                        <a:pt x="1137" y="269"/>
                      </a:cubicBezTo>
                      <a:cubicBezTo>
                        <a:pt x="1137" y="269"/>
                        <a:pt x="1136" y="269"/>
                        <a:pt x="1135" y="269"/>
                      </a:cubicBezTo>
                      <a:cubicBezTo>
                        <a:pt x="1038" y="269"/>
                        <a:pt x="966" y="15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60"/>
                <p:cNvSpPr/>
                <p:nvPr/>
              </p:nvSpPr>
              <p:spPr>
                <a:xfrm>
                  <a:off x="-1695062" y="3048827"/>
                  <a:ext cx="74374" cy="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53" extrusionOk="0">
                      <a:moveTo>
                        <a:pt x="1" y="1"/>
                      </a:moveTo>
                      <a:cubicBezTo>
                        <a:pt x="162" y="240"/>
                        <a:pt x="396" y="425"/>
                        <a:pt x="660" y="552"/>
                      </a:cubicBezTo>
                      <a:cubicBezTo>
                        <a:pt x="645" y="416"/>
                        <a:pt x="640" y="274"/>
                        <a:pt x="660" y="132"/>
                      </a:cubicBezTo>
                      <a:cubicBezTo>
                        <a:pt x="523" y="108"/>
                        <a:pt x="328" y="49"/>
                        <a:pt x="186" y="25"/>
                      </a:cubicBezTo>
                      <a:cubicBezTo>
                        <a:pt x="128" y="10"/>
                        <a:pt x="64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60"/>
                <p:cNvSpPr/>
                <p:nvPr/>
              </p:nvSpPr>
              <p:spPr>
                <a:xfrm>
                  <a:off x="-2035595" y="3205687"/>
                  <a:ext cx="693254" cy="89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2" h="7907" extrusionOk="0">
                      <a:moveTo>
                        <a:pt x="2895" y="1"/>
                      </a:moveTo>
                      <a:cubicBezTo>
                        <a:pt x="2309" y="1"/>
                        <a:pt x="1717" y="77"/>
                        <a:pt x="1177" y="308"/>
                      </a:cubicBezTo>
                      <a:cubicBezTo>
                        <a:pt x="1133" y="328"/>
                        <a:pt x="1094" y="347"/>
                        <a:pt x="1050" y="367"/>
                      </a:cubicBezTo>
                      <a:cubicBezTo>
                        <a:pt x="1046" y="367"/>
                        <a:pt x="1041" y="367"/>
                        <a:pt x="1041" y="372"/>
                      </a:cubicBezTo>
                      <a:cubicBezTo>
                        <a:pt x="655" y="543"/>
                        <a:pt x="216" y="797"/>
                        <a:pt x="128" y="1226"/>
                      </a:cubicBezTo>
                      <a:cubicBezTo>
                        <a:pt x="1" y="1836"/>
                        <a:pt x="230" y="2603"/>
                        <a:pt x="333" y="3208"/>
                      </a:cubicBezTo>
                      <a:cubicBezTo>
                        <a:pt x="333" y="3213"/>
                        <a:pt x="333" y="3218"/>
                        <a:pt x="333" y="3223"/>
                      </a:cubicBezTo>
                      <a:cubicBezTo>
                        <a:pt x="338" y="3247"/>
                        <a:pt x="343" y="3276"/>
                        <a:pt x="347" y="3306"/>
                      </a:cubicBezTo>
                      <a:cubicBezTo>
                        <a:pt x="377" y="3472"/>
                        <a:pt x="406" y="3652"/>
                        <a:pt x="445" y="3838"/>
                      </a:cubicBezTo>
                      <a:cubicBezTo>
                        <a:pt x="538" y="4360"/>
                        <a:pt x="655" y="4941"/>
                        <a:pt x="762" y="5517"/>
                      </a:cubicBezTo>
                      <a:cubicBezTo>
                        <a:pt x="782" y="5600"/>
                        <a:pt x="797" y="5683"/>
                        <a:pt x="811" y="5766"/>
                      </a:cubicBezTo>
                      <a:cubicBezTo>
                        <a:pt x="870" y="6078"/>
                        <a:pt x="919" y="6386"/>
                        <a:pt x="967" y="6679"/>
                      </a:cubicBezTo>
                      <a:cubicBezTo>
                        <a:pt x="1026" y="7055"/>
                        <a:pt x="1070" y="7406"/>
                        <a:pt x="1089" y="7714"/>
                      </a:cubicBezTo>
                      <a:lnTo>
                        <a:pt x="1104" y="7714"/>
                      </a:lnTo>
                      <a:lnTo>
                        <a:pt x="1109" y="7719"/>
                      </a:lnTo>
                      <a:cubicBezTo>
                        <a:pt x="1129" y="7719"/>
                        <a:pt x="1153" y="7724"/>
                        <a:pt x="1187" y="7728"/>
                      </a:cubicBezTo>
                      <a:cubicBezTo>
                        <a:pt x="1480" y="7763"/>
                        <a:pt x="2339" y="7855"/>
                        <a:pt x="2408" y="7860"/>
                      </a:cubicBezTo>
                      <a:cubicBezTo>
                        <a:pt x="2735" y="7880"/>
                        <a:pt x="3067" y="7899"/>
                        <a:pt x="3398" y="7904"/>
                      </a:cubicBezTo>
                      <a:cubicBezTo>
                        <a:pt x="3473" y="7904"/>
                        <a:pt x="3550" y="7906"/>
                        <a:pt x="3628" y="7906"/>
                      </a:cubicBezTo>
                      <a:cubicBezTo>
                        <a:pt x="3667" y="7906"/>
                        <a:pt x="3706" y="7906"/>
                        <a:pt x="3745" y="7904"/>
                      </a:cubicBezTo>
                      <a:cubicBezTo>
                        <a:pt x="3970" y="7904"/>
                        <a:pt x="4199" y="7894"/>
                        <a:pt x="4424" y="7875"/>
                      </a:cubicBezTo>
                      <a:cubicBezTo>
                        <a:pt x="4638" y="7860"/>
                        <a:pt x="4848" y="7841"/>
                        <a:pt x="5058" y="7782"/>
                      </a:cubicBezTo>
                      <a:cubicBezTo>
                        <a:pt x="5136" y="7763"/>
                        <a:pt x="5214" y="7738"/>
                        <a:pt x="5293" y="7714"/>
                      </a:cubicBezTo>
                      <a:cubicBezTo>
                        <a:pt x="5356" y="7689"/>
                        <a:pt x="5429" y="7665"/>
                        <a:pt x="5483" y="7621"/>
                      </a:cubicBezTo>
                      <a:cubicBezTo>
                        <a:pt x="5498" y="7606"/>
                        <a:pt x="5512" y="7597"/>
                        <a:pt x="5522" y="7582"/>
                      </a:cubicBezTo>
                      <a:cubicBezTo>
                        <a:pt x="5546" y="7553"/>
                        <a:pt x="5571" y="7523"/>
                        <a:pt x="5590" y="7494"/>
                      </a:cubicBezTo>
                      <a:cubicBezTo>
                        <a:pt x="5625" y="7343"/>
                        <a:pt x="5654" y="7196"/>
                        <a:pt x="5693" y="7045"/>
                      </a:cubicBezTo>
                      <a:cubicBezTo>
                        <a:pt x="5722" y="6928"/>
                        <a:pt x="5751" y="6816"/>
                        <a:pt x="5786" y="6698"/>
                      </a:cubicBezTo>
                      <a:cubicBezTo>
                        <a:pt x="5854" y="6391"/>
                        <a:pt x="5922" y="6083"/>
                        <a:pt x="5981" y="5771"/>
                      </a:cubicBezTo>
                      <a:cubicBezTo>
                        <a:pt x="6010" y="5581"/>
                        <a:pt x="6025" y="5385"/>
                        <a:pt x="6044" y="5190"/>
                      </a:cubicBezTo>
                      <a:cubicBezTo>
                        <a:pt x="6069" y="4902"/>
                        <a:pt x="6088" y="4609"/>
                        <a:pt x="6103" y="4316"/>
                      </a:cubicBezTo>
                      <a:cubicBezTo>
                        <a:pt x="6152" y="3389"/>
                        <a:pt x="6132" y="2466"/>
                        <a:pt x="6000" y="1543"/>
                      </a:cubicBezTo>
                      <a:cubicBezTo>
                        <a:pt x="5913" y="889"/>
                        <a:pt x="5634" y="421"/>
                        <a:pt x="4990" y="211"/>
                      </a:cubicBezTo>
                      <a:cubicBezTo>
                        <a:pt x="4468" y="45"/>
                        <a:pt x="3901" y="50"/>
                        <a:pt x="3359" y="16"/>
                      </a:cubicBezTo>
                      <a:cubicBezTo>
                        <a:pt x="3206" y="6"/>
                        <a:pt x="3051" y="1"/>
                        <a:pt x="28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60"/>
                <p:cNvSpPr/>
                <p:nvPr/>
              </p:nvSpPr>
              <p:spPr>
                <a:xfrm>
                  <a:off x="-1717599" y="2853963"/>
                  <a:ext cx="134324" cy="23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2081" extrusionOk="0">
                      <a:moveTo>
                        <a:pt x="597" y="0"/>
                      </a:moveTo>
                      <a:cubicBezTo>
                        <a:pt x="594" y="0"/>
                        <a:pt x="590" y="0"/>
                        <a:pt x="586" y="1"/>
                      </a:cubicBezTo>
                      <a:cubicBezTo>
                        <a:pt x="362" y="1"/>
                        <a:pt x="166" y="132"/>
                        <a:pt x="69" y="318"/>
                      </a:cubicBezTo>
                      <a:cubicBezTo>
                        <a:pt x="69" y="318"/>
                        <a:pt x="69" y="318"/>
                        <a:pt x="69" y="323"/>
                      </a:cubicBezTo>
                      <a:cubicBezTo>
                        <a:pt x="64" y="328"/>
                        <a:pt x="59" y="333"/>
                        <a:pt x="59" y="337"/>
                      </a:cubicBezTo>
                      <a:cubicBezTo>
                        <a:pt x="59" y="342"/>
                        <a:pt x="54" y="342"/>
                        <a:pt x="54" y="342"/>
                      </a:cubicBezTo>
                      <a:cubicBezTo>
                        <a:pt x="54" y="352"/>
                        <a:pt x="49" y="357"/>
                        <a:pt x="49" y="362"/>
                      </a:cubicBezTo>
                      <a:cubicBezTo>
                        <a:pt x="44" y="367"/>
                        <a:pt x="44" y="367"/>
                        <a:pt x="44" y="367"/>
                      </a:cubicBezTo>
                      <a:cubicBezTo>
                        <a:pt x="44" y="376"/>
                        <a:pt x="40" y="381"/>
                        <a:pt x="35" y="391"/>
                      </a:cubicBezTo>
                      <a:cubicBezTo>
                        <a:pt x="35" y="396"/>
                        <a:pt x="35" y="401"/>
                        <a:pt x="30" y="401"/>
                      </a:cubicBezTo>
                      <a:cubicBezTo>
                        <a:pt x="30" y="406"/>
                        <a:pt x="30" y="411"/>
                        <a:pt x="30" y="415"/>
                      </a:cubicBezTo>
                      <a:cubicBezTo>
                        <a:pt x="25" y="420"/>
                        <a:pt x="25" y="425"/>
                        <a:pt x="25" y="425"/>
                      </a:cubicBezTo>
                      <a:cubicBezTo>
                        <a:pt x="25" y="430"/>
                        <a:pt x="20" y="435"/>
                        <a:pt x="20" y="440"/>
                      </a:cubicBezTo>
                      <a:cubicBezTo>
                        <a:pt x="20" y="445"/>
                        <a:pt x="20" y="450"/>
                        <a:pt x="15" y="450"/>
                      </a:cubicBezTo>
                      <a:cubicBezTo>
                        <a:pt x="15" y="455"/>
                        <a:pt x="15" y="459"/>
                        <a:pt x="15" y="464"/>
                      </a:cubicBezTo>
                      <a:cubicBezTo>
                        <a:pt x="10" y="474"/>
                        <a:pt x="10" y="479"/>
                        <a:pt x="10" y="489"/>
                      </a:cubicBezTo>
                      <a:cubicBezTo>
                        <a:pt x="10" y="489"/>
                        <a:pt x="10" y="494"/>
                        <a:pt x="10" y="494"/>
                      </a:cubicBezTo>
                      <a:cubicBezTo>
                        <a:pt x="5" y="498"/>
                        <a:pt x="5" y="503"/>
                        <a:pt x="5" y="503"/>
                      </a:cubicBezTo>
                      <a:cubicBezTo>
                        <a:pt x="5" y="508"/>
                        <a:pt x="5" y="513"/>
                        <a:pt x="5" y="518"/>
                      </a:cubicBezTo>
                      <a:cubicBezTo>
                        <a:pt x="5" y="518"/>
                        <a:pt x="5" y="523"/>
                        <a:pt x="5" y="523"/>
                      </a:cubicBezTo>
                      <a:cubicBezTo>
                        <a:pt x="5" y="528"/>
                        <a:pt x="0" y="528"/>
                        <a:pt x="0" y="533"/>
                      </a:cubicBezTo>
                      <a:cubicBezTo>
                        <a:pt x="0" y="533"/>
                        <a:pt x="0" y="538"/>
                        <a:pt x="0" y="538"/>
                      </a:cubicBezTo>
                      <a:lnTo>
                        <a:pt x="0" y="542"/>
                      </a:lnTo>
                      <a:cubicBezTo>
                        <a:pt x="0" y="542"/>
                        <a:pt x="0" y="547"/>
                        <a:pt x="0" y="552"/>
                      </a:cubicBezTo>
                      <a:cubicBezTo>
                        <a:pt x="0" y="557"/>
                        <a:pt x="0" y="562"/>
                        <a:pt x="0" y="562"/>
                      </a:cubicBezTo>
                      <a:cubicBezTo>
                        <a:pt x="0" y="567"/>
                        <a:pt x="0" y="572"/>
                        <a:pt x="0" y="577"/>
                      </a:cubicBezTo>
                      <a:cubicBezTo>
                        <a:pt x="0" y="586"/>
                        <a:pt x="0" y="596"/>
                        <a:pt x="0" y="606"/>
                      </a:cubicBezTo>
                      <a:lnTo>
                        <a:pt x="0" y="786"/>
                      </a:lnTo>
                      <a:lnTo>
                        <a:pt x="0" y="918"/>
                      </a:lnTo>
                      <a:lnTo>
                        <a:pt x="0" y="992"/>
                      </a:lnTo>
                      <a:lnTo>
                        <a:pt x="5" y="1338"/>
                      </a:lnTo>
                      <a:lnTo>
                        <a:pt x="5" y="1480"/>
                      </a:lnTo>
                      <a:cubicBezTo>
                        <a:pt x="10" y="1690"/>
                        <a:pt x="118" y="1875"/>
                        <a:pt x="279" y="1982"/>
                      </a:cubicBezTo>
                      <a:cubicBezTo>
                        <a:pt x="367" y="2041"/>
                        <a:pt x="464" y="2075"/>
                        <a:pt x="576" y="2080"/>
                      </a:cubicBezTo>
                      <a:lnTo>
                        <a:pt x="606" y="2080"/>
                      </a:lnTo>
                      <a:cubicBezTo>
                        <a:pt x="650" y="2080"/>
                        <a:pt x="689" y="2075"/>
                        <a:pt x="733" y="2065"/>
                      </a:cubicBezTo>
                      <a:cubicBezTo>
                        <a:pt x="738" y="2061"/>
                        <a:pt x="747" y="2061"/>
                        <a:pt x="752" y="2056"/>
                      </a:cubicBezTo>
                      <a:lnTo>
                        <a:pt x="767" y="2056"/>
                      </a:lnTo>
                      <a:cubicBezTo>
                        <a:pt x="772" y="2051"/>
                        <a:pt x="777" y="2051"/>
                        <a:pt x="782" y="2051"/>
                      </a:cubicBezTo>
                      <a:cubicBezTo>
                        <a:pt x="786" y="2046"/>
                        <a:pt x="791" y="2046"/>
                        <a:pt x="796" y="2041"/>
                      </a:cubicBezTo>
                      <a:cubicBezTo>
                        <a:pt x="825" y="2031"/>
                        <a:pt x="850" y="2022"/>
                        <a:pt x="874" y="2007"/>
                      </a:cubicBezTo>
                      <a:cubicBezTo>
                        <a:pt x="908" y="1992"/>
                        <a:pt x="938" y="1968"/>
                        <a:pt x="967" y="1943"/>
                      </a:cubicBezTo>
                      <a:cubicBezTo>
                        <a:pt x="977" y="1939"/>
                        <a:pt x="982" y="1934"/>
                        <a:pt x="991" y="1929"/>
                      </a:cubicBezTo>
                      <a:cubicBezTo>
                        <a:pt x="1006" y="1914"/>
                        <a:pt x="1021" y="1899"/>
                        <a:pt x="1030" y="1885"/>
                      </a:cubicBezTo>
                      <a:cubicBezTo>
                        <a:pt x="1035" y="1880"/>
                        <a:pt x="1040" y="1875"/>
                        <a:pt x="1050" y="1865"/>
                      </a:cubicBezTo>
                      <a:cubicBezTo>
                        <a:pt x="1050" y="1865"/>
                        <a:pt x="1055" y="1860"/>
                        <a:pt x="1055" y="1856"/>
                      </a:cubicBezTo>
                      <a:cubicBezTo>
                        <a:pt x="1065" y="1851"/>
                        <a:pt x="1070" y="1841"/>
                        <a:pt x="1074" y="1836"/>
                      </a:cubicBezTo>
                      <a:cubicBezTo>
                        <a:pt x="1099" y="1802"/>
                        <a:pt x="1118" y="1763"/>
                        <a:pt x="1138" y="1724"/>
                      </a:cubicBezTo>
                      <a:cubicBezTo>
                        <a:pt x="1138" y="1719"/>
                        <a:pt x="1143" y="1714"/>
                        <a:pt x="1143" y="1714"/>
                      </a:cubicBezTo>
                      <a:cubicBezTo>
                        <a:pt x="1153" y="1694"/>
                        <a:pt x="1157" y="1675"/>
                        <a:pt x="1162" y="1655"/>
                      </a:cubicBezTo>
                      <a:cubicBezTo>
                        <a:pt x="1167" y="1651"/>
                        <a:pt x="1167" y="1641"/>
                        <a:pt x="1172" y="1631"/>
                      </a:cubicBezTo>
                      <a:cubicBezTo>
                        <a:pt x="1172" y="1631"/>
                        <a:pt x="1172" y="1626"/>
                        <a:pt x="1172" y="1626"/>
                      </a:cubicBezTo>
                      <a:cubicBezTo>
                        <a:pt x="1172" y="1621"/>
                        <a:pt x="1172" y="1621"/>
                        <a:pt x="1172" y="1616"/>
                      </a:cubicBezTo>
                      <a:cubicBezTo>
                        <a:pt x="1177" y="1607"/>
                        <a:pt x="1177" y="1597"/>
                        <a:pt x="1182" y="1587"/>
                      </a:cubicBezTo>
                      <a:cubicBezTo>
                        <a:pt x="1182" y="1577"/>
                        <a:pt x="1182" y="1572"/>
                        <a:pt x="1182" y="1563"/>
                      </a:cubicBezTo>
                      <a:cubicBezTo>
                        <a:pt x="1187" y="1558"/>
                        <a:pt x="1187" y="1558"/>
                        <a:pt x="1187" y="1558"/>
                      </a:cubicBezTo>
                      <a:cubicBezTo>
                        <a:pt x="1187" y="1548"/>
                        <a:pt x="1187" y="1543"/>
                        <a:pt x="1187" y="1538"/>
                      </a:cubicBezTo>
                      <a:cubicBezTo>
                        <a:pt x="1187" y="1533"/>
                        <a:pt x="1187" y="1533"/>
                        <a:pt x="1187" y="1528"/>
                      </a:cubicBezTo>
                      <a:cubicBezTo>
                        <a:pt x="1187" y="1528"/>
                        <a:pt x="1187" y="1524"/>
                        <a:pt x="1187" y="1519"/>
                      </a:cubicBezTo>
                      <a:cubicBezTo>
                        <a:pt x="1187" y="1514"/>
                        <a:pt x="1192" y="1509"/>
                        <a:pt x="1192" y="1499"/>
                      </a:cubicBezTo>
                      <a:cubicBezTo>
                        <a:pt x="1192" y="1489"/>
                        <a:pt x="1192" y="1480"/>
                        <a:pt x="1192" y="1470"/>
                      </a:cubicBezTo>
                      <a:lnTo>
                        <a:pt x="1192" y="1416"/>
                      </a:lnTo>
                      <a:lnTo>
                        <a:pt x="1182" y="596"/>
                      </a:lnTo>
                      <a:cubicBezTo>
                        <a:pt x="1182" y="523"/>
                        <a:pt x="1167" y="450"/>
                        <a:pt x="1138" y="381"/>
                      </a:cubicBezTo>
                      <a:cubicBezTo>
                        <a:pt x="1051" y="160"/>
                        <a:pt x="842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60"/>
                <p:cNvSpPr/>
                <p:nvPr/>
              </p:nvSpPr>
              <p:spPr>
                <a:xfrm>
                  <a:off x="-1758841" y="2960754"/>
                  <a:ext cx="68289" cy="6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6" extrusionOk="0">
                      <a:moveTo>
                        <a:pt x="298" y="1"/>
                      </a:moveTo>
                      <a:cubicBezTo>
                        <a:pt x="132" y="5"/>
                        <a:pt x="0" y="142"/>
                        <a:pt x="0" y="313"/>
                      </a:cubicBezTo>
                      <a:cubicBezTo>
                        <a:pt x="5" y="479"/>
                        <a:pt x="137" y="616"/>
                        <a:pt x="303" y="616"/>
                      </a:cubicBezTo>
                      <a:cubicBezTo>
                        <a:pt x="469" y="611"/>
                        <a:pt x="606" y="474"/>
                        <a:pt x="606" y="308"/>
                      </a:cubicBezTo>
                      <a:cubicBezTo>
                        <a:pt x="601" y="137"/>
                        <a:pt x="46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60"/>
                <p:cNvSpPr/>
                <p:nvPr/>
              </p:nvSpPr>
              <p:spPr>
                <a:xfrm>
                  <a:off x="-1619676" y="2936509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88" y="1"/>
                      </a:moveTo>
                      <a:lnTo>
                        <a:pt x="59" y="6"/>
                      </a:lnTo>
                      <a:cubicBezTo>
                        <a:pt x="25" y="11"/>
                        <a:pt x="0" y="35"/>
                        <a:pt x="0" y="59"/>
                      </a:cubicBezTo>
                      <a:cubicBezTo>
                        <a:pt x="0" y="89"/>
                        <a:pt x="30" y="108"/>
                        <a:pt x="59" y="108"/>
                      </a:cubicBezTo>
                      <a:lnTo>
                        <a:pt x="293" y="98"/>
                      </a:lnTo>
                      <a:cubicBezTo>
                        <a:pt x="323" y="98"/>
                        <a:pt x="352" y="74"/>
                        <a:pt x="352" y="50"/>
                      </a:cubicBezTo>
                      <a:cubicBezTo>
                        <a:pt x="347" y="20"/>
                        <a:pt x="323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60"/>
                <p:cNvSpPr/>
                <p:nvPr/>
              </p:nvSpPr>
              <p:spPr>
                <a:xfrm>
                  <a:off x="-1674666" y="2937073"/>
                  <a:ext cx="39666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09" extrusionOk="0">
                      <a:moveTo>
                        <a:pt x="293" y="1"/>
                      </a:moveTo>
                      <a:lnTo>
                        <a:pt x="59" y="10"/>
                      </a:lnTo>
                      <a:cubicBezTo>
                        <a:pt x="30" y="10"/>
                        <a:pt x="0" y="35"/>
                        <a:pt x="0" y="59"/>
                      </a:cubicBezTo>
                      <a:cubicBezTo>
                        <a:pt x="5" y="89"/>
                        <a:pt x="30" y="108"/>
                        <a:pt x="64" y="108"/>
                      </a:cubicBezTo>
                      <a:lnTo>
                        <a:pt x="293" y="98"/>
                      </a:lnTo>
                      <a:cubicBezTo>
                        <a:pt x="327" y="98"/>
                        <a:pt x="352" y="74"/>
                        <a:pt x="352" y="49"/>
                      </a:cubicBezTo>
                      <a:cubicBezTo>
                        <a:pt x="352" y="20"/>
                        <a:pt x="322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60"/>
                <p:cNvSpPr/>
                <p:nvPr/>
              </p:nvSpPr>
              <p:spPr>
                <a:xfrm>
                  <a:off x="-1651002" y="3005862"/>
                  <a:ext cx="3313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94" extrusionOk="0">
                      <a:moveTo>
                        <a:pt x="0" y="1"/>
                      </a:moveTo>
                      <a:cubicBezTo>
                        <a:pt x="0" y="6"/>
                        <a:pt x="0" y="6"/>
                        <a:pt x="0" y="11"/>
                      </a:cubicBezTo>
                      <a:cubicBezTo>
                        <a:pt x="0" y="55"/>
                        <a:pt x="64" y="94"/>
                        <a:pt x="147" y="94"/>
                      </a:cubicBezTo>
                      <a:cubicBezTo>
                        <a:pt x="230" y="94"/>
                        <a:pt x="293" y="55"/>
                        <a:pt x="293" y="11"/>
                      </a:cubicBezTo>
                      <a:cubicBezTo>
                        <a:pt x="293" y="6"/>
                        <a:pt x="293" y="6"/>
                        <a:pt x="2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60"/>
                <p:cNvSpPr/>
                <p:nvPr/>
              </p:nvSpPr>
              <p:spPr>
                <a:xfrm>
                  <a:off x="-1679061" y="2956920"/>
                  <a:ext cx="42483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13" extrusionOk="0">
                      <a:moveTo>
                        <a:pt x="186" y="0"/>
                      </a:moveTo>
                      <a:cubicBezTo>
                        <a:pt x="156" y="0"/>
                        <a:pt x="122" y="5"/>
                        <a:pt x="98" y="10"/>
                      </a:cubicBezTo>
                      <a:cubicBezTo>
                        <a:pt x="39" y="20"/>
                        <a:pt x="0" y="39"/>
                        <a:pt x="0" y="59"/>
                      </a:cubicBezTo>
                      <a:cubicBezTo>
                        <a:pt x="0" y="79"/>
                        <a:pt x="44" y="98"/>
                        <a:pt x="108" y="108"/>
                      </a:cubicBezTo>
                      <a:cubicBezTo>
                        <a:pt x="132" y="113"/>
                        <a:pt x="161" y="113"/>
                        <a:pt x="186" y="113"/>
                      </a:cubicBezTo>
                      <a:cubicBezTo>
                        <a:pt x="210" y="113"/>
                        <a:pt x="234" y="113"/>
                        <a:pt x="254" y="108"/>
                      </a:cubicBezTo>
                      <a:cubicBezTo>
                        <a:pt x="327" y="103"/>
                        <a:pt x="376" y="79"/>
                        <a:pt x="376" y="54"/>
                      </a:cubicBezTo>
                      <a:cubicBezTo>
                        <a:pt x="376" y="35"/>
                        <a:pt x="332" y="15"/>
                        <a:pt x="269" y="5"/>
                      </a:cubicBezTo>
                      <a:cubicBezTo>
                        <a:pt x="244" y="5"/>
                        <a:pt x="220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60"/>
                <p:cNvSpPr/>
                <p:nvPr/>
              </p:nvSpPr>
              <p:spPr>
                <a:xfrm>
                  <a:off x="-1670271" y="2956920"/>
                  <a:ext cx="23777" cy="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113" extrusionOk="0">
                      <a:moveTo>
                        <a:pt x="108" y="0"/>
                      </a:moveTo>
                      <a:cubicBezTo>
                        <a:pt x="78" y="0"/>
                        <a:pt x="44" y="5"/>
                        <a:pt x="20" y="10"/>
                      </a:cubicBezTo>
                      <a:cubicBezTo>
                        <a:pt x="5" y="20"/>
                        <a:pt x="0" y="39"/>
                        <a:pt x="0" y="54"/>
                      </a:cubicBezTo>
                      <a:cubicBezTo>
                        <a:pt x="0" y="79"/>
                        <a:pt x="15" y="93"/>
                        <a:pt x="30" y="108"/>
                      </a:cubicBezTo>
                      <a:cubicBezTo>
                        <a:pt x="54" y="113"/>
                        <a:pt x="83" y="113"/>
                        <a:pt x="108" y="113"/>
                      </a:cubicBezTo>
                      <a:cubicBezTo>
                        <a:pt x="132" y="113"/>
                        <a:pt x="156" y="113"/>
                        <a:pt x="176" y="108"/>
                      </a:cubicBezTo>
                      <a:cubicBezTo>
                        <a:pt x="200" y="93"/>
                        <a:pt x="210" y="74"/>
                        <a:pt x="210" y="49"/>
                      </a:cubicBezTo>
                      <a:cubicBezTo>
                        <a:pt x="210" y="35"/>
                        <a:pt x="205" y="20"/>
                        <a:pt x="191" y="5"/>
                      </a:cubicBezTo>
                      <a:cubicBezTo>
                        <a:pt x="166" y="5"/>
                        <a:pt x="142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60"/>
                <p:cNvSpPr/>
                <p:nvPr/>
              </p:nvSpPr>
              <p:spPr>
                <a:xfrm>
                  <a:off x="-1621366" y="2957484"/>
                  <a:ext cx="35384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94" extrusionOk="0">
                      <a:moveTo>
                        <a:pt x="157" y="0"/>
                      </a:moveTo>
                      <a:cubicBezTo>
                        <a:pt x="128" y="0"/>
                        <a:pt x="103" y="5"/>
                        <a:pt x="79" y="5"/>
                      </a:cubicBezTo>
                      <a:cubicBezTo>
                        <a:pt x="30" y="15"/>
                        <a:pt x="1" y="30"/>
                        <a:pt x="1" y="49"/>
                      </a:cubicBezTo>
                      <a:cubicBezTo>
                        <a:pt x="1" y="69"/>
                        <a:pt x="35" y="83"/>
                        <a:pt x="89" y="88"/>
                      </a:cubicBezTo>
                      <a:cubicBezTo>
                        <a:pt x="108" y="93"/>
                        <a:pt x="133" y="93"/>
                        <a:pt x="157" y="93"/>
                      </a:cubicBezTo>
                      <a:cubicBezTo>
                        <a:pt x="176" y="93"/>
                        <a:pt x="196" y="93"/>
                        <a:pt x="211" y="88"/>
                      </a:cubicBezTo>
                      <a:cubicBezTo>
                        <a:pt x="269" y="83"/>
                        <a:pt x="313" y="64"/>
                        <a:pt x="313" y="44"/>
                      </a:cubicBezTo>
                      <a:cubicBezTo>
                        <a:pt x="313" y="30"/>
                        <a:pt x="279" y="10"/>
                        <a:pt x="225" y="5"/>
                      </a:cubicBezTo>
                      <a:cubicBezTo>
                        <a:pt x="206" y="0"/>
                        <a:pt x="181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60"/>
                <p:cNvSpPr/>
                <p:nvPr/>
              </p:nvSpPr>
              <p:spPr>
                <a:xfrm>
                  <a:off x="-1614154" y="2957484"/>
                  <a:ext cx="19833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94" extrusionOk="0">
                      <a:moveTo>
                        <a:pt x="93" y="0"/>
                      </a:moveTo>
                      <a:cubicBezTo>
                        <a:pt x="64" y="0"/>
                        <a:pt x="39" y="5"/>
                        <a:pt x="15" y="5"/>
                      </a:cubicBezTo>
                      <a:cubicBezTo>
                        <a:pt x="5" y="20"/>
                        <a:pt x="0" y="30"/>
                        <a:pt x="0" y="44"/>
                      </a:cubicBezTo>
                      <a:cubicBezTo>
                        <a:pt x="0" y="64"/>
                        <a:pt x="10" y="78"/>
                        <a:pt x="25" y="88"/>
                      </a:cubicBezTo>
                      <a:cubicBezTo>
                        <a:pt x="44" y="93"/>
                        <a:pt x="69" y="93"/>
                        <a:pt x="93" y="93"/>
                      </a:cubicBezTo>
                      <a:cubicBezTo>
                        <a:pt x="112" y="93"/>
                        <a:pt x="132" y="93"/>
                        <a:pt x="147" y="88"/>
                      </a:cubicBezTo>
                      <a:cubicBezTo>
                        <a:pt x="166" y="78"/>
                        <a:pt x="176" y="59"/>
                        <a:pt x="176" y="39"/>
                      </a:cubicBezTo>
                      <a:cubicBezTo>
                        <a:pt x="176" y="25"/>
                        <a:pt x="171" y="15"/>
                        <a:pt x="161" y="5"/>
                      </a:cubicBezTo>
                      <a:cubicBezTo>
                        <a:pt x="142" y="0"/>
                        <a:pt x="117" y="0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60"/>
                <p:cNvSpPr/>
                <p:nvPr/>
              </p:nvSpPr>
              <p:spPr>
                <a:xfrm>
                  <a:off x="-1996493" y="3324433"/>
                  <a:ext cx="1057910" cy="532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4725" extrusionOk="0">
                      <a:moveTo>
                        <a:pt x="1234" y="1"/>
                      </a:moveTo>
                      <a:cubicBezTo>
                        <a:pt x="888" y="1"/>
                        <a:pt x="549" y="165"/>
                        <a:pt x="337" y="471"/>
                      </a:cubicBezTo>
                      <a:cubicBezTo>
                        <a:pt x="0" y="964"/>
                        <a:pt x="123" y="1643"/>
                        <a:pt x="616" y="1979"/>
                      </a:cubicBezTo>
                      <a:lnTo>
                        <a:pt x="4291" y="4513"/>
                      </a:lnTo>
                      <a:lnTo>
                        <a:pt x="4374" y="4571"/>
                      </a:lnTo>
                      <a:cubicBezTo>
                        <a:pt x="4522" y="4672"/>
                        <a:pt x="4695" y="4725"/>
                        <a:pt x="4870" y="4725"/>
                      </a:cubicBezTo>
                      <a:cubicBezTo>
                        <a:pt x="5043" y="4725"/>
                        <a:pt x="5217" y="4673"/>
                        <a:pt x="5370" y="4567"/>
                      </a:cubicBezTo>
                      <a:lnTo>
                        <a:pt x="9046" y="2023"/>
                      </a:lnTo>
                      <a:cubicBezTo>
                        <a:pt x="9290" y="1852"/>
                        <a:pt x="9388" y="1520"/>
                        <a:pt x="9256" y="1237"/>
                      </a:cubicBezTo>
                      <a:cubicBezTo>
                        <a:pt x="9150" y="1012"/>
                        <a:pt x="8925" y="878"/>
                        <a:pt x="8690" y="878"/>
                      </a:cubicBezTo>
                      <a:cubicBezTo>
                        <a:pt x="8600" y="878"/>
                        <a:pt x="8508" y="898"/>
                        <a:pt x="8421" y="940"/>
                      </a:cubicBezTo>
                      <a:lnTo>
                        <a:pt x="4996" y="2547"/>
                      </a:lnTo>
                      <a:lnTo>
                        <a:pt x="4996" y="2547"/>
                      </a:lnTo>
                      <a:lnTo>
                        <a:pt x="1885" y="217"/>
                      </a:lnTo>
                      <a:cubicBezTo>
                        <a:pt x="1875" y="212"/>
                        <a:pt x="1860" y="202"/>
                        <a:pt x="1851" y="193"/>
                      </a:cubicBezTo>
                      <a:cubicBezTo>
                        <a:pt x="1661" y="63"/>
                        <a:pt x="1446" y="1"/>
                        <a:pt x="12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60"/>
                <p:cNvSpPr/>
                <p:nvPr/>
              </p:nvSpPr>
              <p:spPr>
                <a:xfrm>
                  <a:off x="-1058055" y="3226775"/>
                  <a:ext cx="209711" cy="33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948" extrusionOk="0">
                      <a:moveTo>
                        <a:pt x="1565" y="1"/>
                      </a:moveTo>
                      <a:cubicBezTo>
                        <a:pt x="1414" y="1"/>
                        <a:pt x="1178" y="370"/>
                        <a:pt x="1133" y="429"/>
                      </a:cubicBezTo>
                      <a:cubicBezTo>
                        <a:pt x="987" y="619"/>
                        <a:pt x="845" y="819"/>
                        <a:pt x="713" y="1025"/>
                      </a:cubicBezTo>
                      <a:cubicBezTo>
                        <a:pt x="679" y="1078"/>
                        <a:pt x="508" y="1269"/>
                        <a:pt x="513" y="1337"/>
                      </a:cubicBezTo>
                      <a:cubicBezTo>
                        <a:pt x="513" y="1337"/>
                        <a:pt x="422" y="580"/>
                        <a:pt x="269" y="580"/>
                      </a:cubicBezTo>
                      <a:cubicBezTo>
                        <a:pt x="267" y="580"/>
                        <a:pt x="266" y="580"/>
                        <a:pt x="264" y="580"/>
                      </a:cubicBezTo>
                      <a:cubicBezTo>
                        <a:pt x="1" y="600"/>
                        <a:pt x="20" y="2362"/>
                        <a:pt x="20" y="2362"/>
                      </a:cubicBezTo>
                      <a:lnTo>
                        <a:pt x="381" y="2948"/>
                      </a:lnTo>
                      <a:cubicBezTo>
                        <a:pt x="381" y="2948"/>
                        <a:pt x="743" y="2923"/>
                        <a:pt x="1387" y="2406"/>
                      </a:cubicBezTo>
                      <a:cubicBezTo>
                        <a:pt x="1568" y="2235"/>
                        <a:pt x="1719" y="2011"/>
                        <a:pt x="1797" y="1771"/>
                      </a:cubicBezTo>
                      <a:cubicBezTo>
                        <a:pt x="1831" y="1664"/>
                        <a:pt x="1860" y="1527"/>
                        <a:pt x="1831" y="1415"/>
                      </a:cubicBezTo>
                      <a:cubicBezTo>
                        <a:pt x="1831" y="1410"/>
                        <a:pt x="1831" y="1405"/>
                        <a:pt x="1826" y="1405"/>
                      </a:cubicBezTo>
                      <a:cubicBezTo>
                        <a:pt x="1806" y="1344"/>
                        <a:pt x="1709" y="1198"/>
                        <a:pt x="1629" y="1198"/>
                      </a:cubicBezTo>
                      <a:cubicBezTo>
                        <a:pt x="1615" y="1198"/>
                        <a:pt x="1602" y="1203"/>
                        <a:pt x="1589" y="1213"/>
                      </a:cubicBezTo>
                      <a:lnTo>
                        <a:pt x="1589" y="1213"/>
                      </a:lnTo>
                      <a:cubicBezTo>
                        <a:pt x="1829" y="1008"/>
                        <a:pt x="1581" y="727"/>
                        <a:pt x="1323" y="697"/>
                      </a:cubicBezTo>
                      <a:cubicBezTo>
                        <a:pt x="1343" y="673"/>
                        <a:pt x="1758" y="87"/>
                        <a:pt x="1602" y="9"/>
                      </a:cubicBezTo>
                      <a:cubicBezTo>
                        <a:pt x="1590" y="3"/>
                        <a:pt x="1578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-1813831" y="3186630"/>
                  <a:ext cx="290508" cy="20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1823" extrusionOk="0">
                      <a:moveTo>
                        <a:pt x="1169" y="0"/>
                      </a:moveTo>
                      <a:cubicBezTo>
                        <a:pt x="745" y="0"/>
                        <a:pt x="302" y="113"/>
                        <a:pt x="0" y="326"/>
                      </a:cubicBezTo>
                      <a:cubicBezTo>
                        <a:pt x="152" y="394"/>
                        <a:pt x="347" y="565"/>
                        <a:pt x="444" y="702"/>
                      </a:cubicBezTo>
                      <a:cubicBezTo>
                        <a:pt x="669" y="1014"/>
                        <a:pt x="923" y="1361"/>
                        <a:pt x="1250" y="1590"/>
                      </a:cubicBezTo>
                      <a:cubicBezTo>
                        <a:pt x="1415" y="1704"/>
                        <a:pt x="1763" y="1823"/>
                        <a:pt x="2055" y="1823"/>
                      </a:cubicBezTo>
                      <a:cubicBezTo>
                        <a:pt x="2343" y="1823"/>
                        <a:pt x="2577" y="1707"/>
                        <a:pt x="2529" y="1356"/>
                      </a:cubicBezTo>
                      <a:cubicBezTo>
                        <a:pt x="2514" y="1244"/>
                        <a:pt x="2465" y="1136"/>
                        <a:pt x="2412" y="1029"/>
                      </a:cubicBezTo>
                      <a:cubicBezTo>
                        <a:pt x="2260" y="731"/>
                        <a:pt x="2104" y="433"/>
                        <a:pt x="1928" y="145"/>
                      </a:cubicBezTo>
                      <a:cubicBezTo>
                        <a:pt x="1711" y="48"/>
                        <a:pt x="1444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-943117" y="5399936"/>
                  <a:ext cx="57358" cy="10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900" extrusionOk="0">
                      <a:moveTo>
                        <a:pt x="45" y="1"/>
                      </a:moveTo>
                      <a:cubicBezTo>
                        <a:pt x="20" y="1"/>
                        <a:pt x="1" y="25"/>
                        <a:pt x="6" y="50"/>
                      </a:cubicBezTo>
                      <a:cubicBezTo>
                        <a:pt x="20" y="372"/>
                        <a:pt x="181" y="684"/>
                        <a:pt x="430" y="889"/>
                      </a:cubicBezTo>
                      <a:cubicBezTo>
                        <a:pt x="440" y="894"/>
                        <a:pt x="450" y="899"/>
                        <a:pt x="460" y="899"/>
                      </a:cubicBezTo>
                      <a:cubicBezTo>
                        <a:pt x="469" y="899"/>
                        <a:pt x="484" y="894"/>
                        <a:pt x="494" y="884"/>
                      </a:cubicBezTo>
                      <a:cubicBezTo>
                        <a:pt x="508" y="865"/>
                        <a:pt x="508" y="836"/>
                        <a:pt x="489" y="821"/>
                      </a:cubicBezTo>
                      <a:cubicBezTo>
                        <a:pt x="259" y="631"/>
                        <a:pt x="108" y="338"/>
                        <a:pt x="94" y="45"/>
                      </a:cubicBezTo>
                      <a:cubicBezTo>
                        <a:pt x="94" y="20"/>
                        <a:pt x="6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362B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60"/>
                <p:cNvSpPr/>
                <p:nvPr/>
              </p:nvSpPr>
              <p:spPr>
                <a:xfrm>
                  <a:off x="-1506878" y="3611428"/>
                  <a:ext cx="69416" cy="64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72" extrusionOk="0">
                      <a:moveTo>
                        <a:pt x="566" y="1"/>
                      </a:moveTo>
                      <a:cubicBezTo>
                        <a:pt x="558" y="1"/>
                        <a:pt x="550" y="2"/>
                        <a:pt x="542" y="5"/>
                      </a:cubicBezTo>
                      <a:cubicBezTo>
                        <a:pt x="327" y="123"/>
                        <a:pt x="147" y="294"/>
                        <a:pt x="15" y="503"/>
                      </a:cubicBezTo>
                      <a:cubicBezTo>
                        <a:pt x="0" y="523"/>
                        <a:pt x="5" y="552"/>
                        <a:pt x="29" y="562"/>
                      </a:cubicBezTo>
                      <a:cubicBezTo>
                        <a:pt x="34" y="567"/>
                        <a:pt x="44" y="572"/>
                        <a:pt x="49" y="572"/>
                      </a:cubicBezTo>
                      <a:cubicBezTo>
                        <a:pt x="68" y="572"/>
                        <a:pt x="83" y="562"/>
                        <a:pt x="88" y="547"/>
                      </a:cubicBezTo>
                      <a:cubicBezTo>
                        <a:pt x="215" y="357"/>
                        <a:pt x="386" y="196"/>
                        <a:pt x="586" y="84"/>
                      </a:cubicBezTo>
                      <a:cubicBezTo>
                        <a:pt x="610" y="74"/>
                        <a:pt x="615" y="45"/>
                        <a:pt x="605" y="25"/>
                      </a:cubicBezTo>
                      <a:cubicBezTo>
                        <a:pt x="599" y="8"/>
                        <a:pt x="583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60"/>
                <p:cNvSpPr/>
                <p:nvPr/>
              </p:nvSpPr>
              <p:spPr>
                <a:xfrm>
                  <a:off x="-1283537" y="3804488"/>
                  <a:ext cx="69866" cy="64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574" extrusionOk="0">
                      <a:moveTo>
                        <a:pt x="568" y="0"/>
                      </a:moveTo>
                      <a:cubicBezTo>
                        <a:pt x="560" y="0"/>
                        <a:pt x="553" y="2"/>
                        <a:pt x="547" y="7"/>
                      </a:cubicBezTo>
                      <a:cubicBezTo>
                        <a:pt x="332" y="124"/>
                        <a:pt x="146" y="295"/>
                        <a:pt x="15" y="500"/>
                      </a:cubicBezTo>
                      <a:cubicBezTo>
                        <a:pt x="0" y="524"/>
                        <a:pt x="5" y="549"/>
                        <a:pt x="29" y="563"/>
                      </a:cubicBezTo>
                      <a:cubicBezTo>
                        <a:pt x="34" y="568"/>
                        <a:pt x="44" y="573"/>
                        <a:pt x="54" y="573"/>
                      </a:cubicBezTo>
                      <a:cubicBezTo>
                        <a:pt x="68" y="573"/>
                        <a:pt x="83" y="563"/>
                        <a:pt x="93" y="549"/>
                      </a:cubicBezTo>
                      <a:cubicBezTo>
                        <a:pt x="215" y="358"/>
                        <a:pt x="386" y="197"/>
                        <a:pt x="591" y="85"/>
                      </a:cubicBezTo>
                      <a:cubicBezTo>
                        <a:pt x="610" y="75"/>
                        <a:pt x="620" y="46"/>
                        <a:pt x="605" y="26"/>
                      </a:cubicBezTo>
                      <a:cubicBezTo>
                        <a:pt x="599" y="10"/>
                        <a:pt x="583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60"/>
                <p:cNvSpPr/>
                <p:nvPr/>
              </p:nvSpPr>
              <p:spPr>
                <a:xfrm>
                  <a:off x="-2421766" y="4018861"/>
                  <a:ext cx="760979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3" h="6668" extrusionOk="0">
                      <a:moveTo>
                        <a:pt x="5230" y="1"/>
                      </a:moveTo>
                      <a:cubicBezTo>
                        <a:pt x="4977" y="1"/>
                        <a:pt x="4735" y="102"/>
                        <a:pt x="4551" y="332"/>
                      </a:cubicBezTo>
                      <a:cubicBezTo>
                        <a:pt x="3789" y="1279"/>
                        <a:pt x="3052" y="2245"/>
                        <a:pt x="2344" y="3236"/>
                      </a:cubicBezTo>
                      <a:cubicBezTo>
                        <a:pt x="1988" y="3730"/>
                        <a:pt x="1641" y="4227"/>
                        <a:pt x="1300" y="4730"/>
                      </a:cubicBezTo>
                      <a:cubicBezTo>
                        <a:pt x="1129" y="4984"/>
                        <a:pt x="958" y="5238"/>
                        <a:pt x="792" y="5492"/>
                      </a:cubicBezTo>
                      <a:cubicBezTo>
                        <a:pt x="636" y="5726"/>
                        <a:pt x="79" y="6327"/>
                        <a:pt x="1" y="6595"/>
                      </a:cubicBezTo>
                      <a:cubicBezTo>
                        <a:pt x="328" y="6647"/>
                        <a:pt x="670" y="6668"/>
                        <a:pt x="1014" y="6668"/>
                      </a:cubicBezTo>
                      <a:cubicBezTo>
                        <a:pt x="1348" y="6668"/>
                        <a:pt x="1683" y="6648"/>
                        <a:pt x="2007" y="6619"/>
                      </a:cubicBezTo>
                      <a:cubicBezTo>
                        <a:pt x="3262" y="6502"/>
                        <a:pt x="4399" y="5419"/>
                        <a:pt x="5263" y="4608"/>
                      </a:cubicBezTo>
                      <a:cubicBezTo>
                        <a:pt x="5903" y="4013"/>
                        <a:pt x="6440" y="3285"/>
                        <a:pt x="6620" y="2411"/>
                      </a:cubicBezTo>
                      <a:cubicBezTo>
                        <a:pt x="6752" y="1738"/>
                        <a:pt x="6650" y="981"/>
                        <a:pt x="6191" y="473"/>
                      </a:cubicBezTo>
                      <a:cubicBezTo>
                        <a:pt x="5926" y="181"/>
                        <a:pt x="5568" y="1"/>
                        <a:pt x="5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60"/>
                <p:cNvSpPr/>
                <p:nvPr/>
              </p:nvSpPr>
              <p:spPr>
                <a:xfrm>
                  <a:off x="-1583955" y="4100280"/>
                  <a:ext cx="744977" cy="54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790" extrusionOk="0">
                      <a:moveTo>
                        <a:pt x="1280" y="0"/>
                      </a:moveTo>
                      <a:cubicBezTo>
                        <a:pt x="616" y="625"/>
                        <a:pt x="245" y="1240"/>
                        <a:pt x="1" y="2114"/>
                      </a:cubicBezTo>
                      <a:cubicBezTo>
                        <a:pt x="1280" y="3227"/>
                        <a:pt x="2734" y="4135"/>
                        <a:pt x="4297" y="4789"/>
                      </a:cubicBezTo>
                      <a:lnTo>
                        <a:pt x="6610" y="4789"/>
                      </a:lnTo>
                      <a:cubicBezTo>
                        <a:pt x="5322" y="2680"/>
                        <a:pt x="3550" y="977"/>
                        <a:pt x="12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60"/>
                <p:cNvSpPr/>
                <p:nvPr/>
              </p:nvSpPr>
              <p:spPr>
                <a:xfrm>
                  <a:off x="-1894176" y="4213725"/>
                  <a:ext cx="496839" cy="20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1848" extrusionOk="0">
                      <a:moveTo>
                        <a:pt x="0" y="0"/>
                      </a:moveTo>
                      <a:lnTo>
                        <a:pt x="20" y="283"/>
                      </a:lnTo>
                      <a:cubicBezTo>
                        <a:pt x="67" y="1161"/>
                        <a:pt x="804" y="1848"/>
                        <a:pt x="1674" y="1848"/>
                      </a:cubicBezTo>
                      <a:cubicBezTo>
                        <a:pt x="1703" y="1848"/>
                        <a:pt x="1733" y="1847"/>
                        <a:pt x="1763" y="1845"/>
                      </a:cubicBezTo>
                      <a:lnTo>
                        <a:pt x="2910" y="1782"/>
                      </a:lnTo>
                      <a:cubicBezTo>
                        <a:pt x="3627" y="1738"/>
                        <a:pt x="4213" y="1250"/>
                        <a:pt x="4409" y="600"/>
                      </a:cubicBezTo>
                      <a:lnTo>
                        <a:pt x="4409" y="600"/>
                      </a:lnTo>
                      <a:cubicBezTo>
                        <a:pt x="3888" y="867"/>
                        <a:pt x="3309" y="1016"/>
                        <a:pt x="2706" y="1016"/>
                      </a:cubicBezTo>
                      <a:cubicBezTo>
                        <a:pt x="2613" y="1016"/>
                        <a:pt x="2520" y="1013"/>
                        <a:pt x="2427" y="1006"/>
                      </a:cubicBezTo>
                      <a:cubicBezTo>
                        <a:pt x="1543" y="942"/>
                        <a:pt x="650" y="60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60"/>
                <p:cNvSpPr/>
                <p:nvPr/>
              </p:nvSpPr>
              <p:spPr>
                <a:xfrm>
                  <a:off x="-2421766" y="4124525"/>
                  <a:ext cx="738892" cy="6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7" h="5731" extrusionOk="0">
                      <a:moveTo>
                        <a:pt x="4067" y="0"/>
                      </a:moveTo>
                      <a:cubicBezTo>
                        <a:pt x="3477" y="752"/>
                        <a:pt x="2901" y="1518"/>
                        <a:pt x="2344" y="2299"/>
                      </a:cubicBezTo>
                      <a:cubicBezTo>
                        <a:pt x="1988" y="2793"/>
                        <a:pt x="1641" y="3290"/>
                        <a:pt x="1300" y="3793"/>
                      </a:cubicBezTo>
                      <a:cubicBezTo>
                        <a:pt x="1129" y="4047"/>
                        <a:pt x="958" y="4301"/>
                        <a:pt x="792" y="4555"/>
                      </a:cubicBezTo>
                      <a:cubicBezTo>
                        <a:pt x="636" y="4789"/>
                        <a:pt x="79" y="5390"/>
                        <a:pt x="1" y="5658"/>
                      </a:cubicBezTo>
                      <a:cubicBezTo>
                        <a:pt x="328" y="5710"/>
                        <a:pt x="670" y="5731"/>
                        <a:pt x="1014" y="5731"/>
                      </a:cubicBezTo>
                      <a:cubicBezTo>
                        <a:pt x="1348" y="5731"/>
                        <a:pt x="1683" y="5711"/>
                        <a:pt x="2007" y="5682"/>
                      </a:cubicBezTo>
                      <a:cubicBezTo>
                        <a:pt x="3262" y="5565"/>
                        <a:pt x="4399" y="4482"/>
                        <a:pt x="5263" y="3671"/>
                      </a:cubicBezTo>
                      <a:cubicBezTo>
                        <a:pt x="5839" y="3134"/>
                        <a:pt x="6337" y="2485"/>
                        <a:pt x="6557" y="1723"/>
                      </a:cubicBezTo>
                      <a:cubicBezTo>
                        <a:pt x="5532" y="1514"/>
                        <a:pt x="4570" y="923"/>
                        <a:pt x="40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-1583955" y="4187224"/>
                  <a:ext cx="744977" cy="45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1" h="4019" extrusionOk="0">
                      <a:moveTo>
                        <a:pt x="2744" y="1"/>
                      </a:moveTo>
                      <a:cubicBezTo>
                        <a:pt x="2036" y="762"/>
                        <a:pt x="1070" y="1226"/>
                        <a:pt x="25" y="1250"/>
                      </a:cubicBezTo>
                      <a:cubicBezTo>
                        <a:pt x="20" y="1285"/>
                        <a:pt x="10" y="1314"/>
                        <a:pt x="1" y="1343"/>
                      </a:cubicBezTo>
                      <a:cubicBezTo>
                        <a:pt x="1280" y="2456"/>
                        <a:pt x="2734" y="3364"/>
                        <a:pt x="4297" y="4018"/>
                      </a:cubicBezTo>
                      <a:lnTo>
                        <a:pt x="6610" y="4018"/>
                      </a:lnTo>
                      <a:cubicBezTo>
                        <a:pt x="5615" y="2388"/>
                        <a:pt x="4326" y="1001"/>
                        <a:pt x="2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-2752833" y="4604467"/>
                  <a:ext cx="637699" cy="79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9" h="7011" extrusionOk="0">
                      <a:moveTo>
                        <a:pt x="4228" y="1"/>
                      </a:moveTo>
                      <a:cubicBezTo>
                        <a:pt x="1977" y="1661"/>
                        <a:pt x="405" y="4243"/>
                        <a:pt x="0" y="7011"/>
                      </a:cubicBezTo>
                      <a:lnTo>
                        <a:pt x="1406" y="6991"/>
                      </a:lnTo>
                      <a:cubicBezTo>
                        <a:pt x="2217" y="6401"/>
                        <a:pt x="2744" y="5634"/>
                        <a:pt x="3330" y="4819"/>
                      </a:cubicBezTo>
                      <a:cubicBezTo>
                        <a:pt x="4233" y="3565"/>
                        <a:pt x="5014" y="2222"/>
                        <a:pt x="5658" y="816"/>
                      </a:cubicBezTo>
                      <a:cubicBezTo>
                        <a:pt x="4940" y="772"/>
                        <a:pt x="4945" y="45"/>
                        <a:pt x="4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60"/>
                <p:cNvSpPr/>
                <p:nvPr/>
              </p:nvSpPr>
              <p:spPr>
                <a:xfrm>
                  <a:off x="-1150456" y="4546504"/>
                  <a:ext cx="351022" cy="788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5" h="6993" extrusionOk="0">
                      <a:moveTo>
                        <a:pt x="1590" y="0"/>
                      </a:moveTo>
                      <a:cubicBezTo>
                        <a:pt x="1154" y="0"/>
                        <a:pt x="687" y="187"/>
                        <a:pt x="523" y="530"/>
                      </a:cubicBezTo>
                      <a:cubicBezTo>
                        <a:pt x="0" y="1643"/>
                        <a:pt x="191" y="2961"/>
                        <a:pt x="547" y="4142"/>
                      </a:cubicBezTo>
                      <a:cubicBezTo>
                        <a:pt x="850" y="5133"/>
                        <a:pt x="1128" y="6085"/>
                        <a:pt x="1631" y="6988"/>
                      </a:cubicBezTo>
                      <a:cubicBezTo>
                        <a:pt x="1631" y="6988"/>
                        <a:pt x="2671" y="6993"/>
                        <a:pt x="2871" y="6993"/>
                      </a:cubicBezTo>
                      <a:cubicBezTo>
                        <a:pt x="2885" y="6573"/>
                        <a:pt x="2910" y="6153"/>
                        <a:pt x="2939" y="5728"/>
                      </a:cubicBezTo>
                      <a:cubicBezTo>
                        <a:pt x="2993" y="4938"/>
                        <a:pt x="3007" y="4371"/>
                        <a:pt x="3007" y="3585"/>
                      </a:cubicBezTo>
                      <a:cubicBezTo>
                        <a:pt x="3003" y="2682"/>
                        <a:pt x="3115" y="1540"/>
                        <a:pt x="2734" y="700"/>
                      </a:cubicBezTo>
                      <a:cubicBezTo>
                        <a:pt x="2612" y="515"/>
                        <a:pt x="2358" y="242"/>
                        <a:pt x="2163" y="134"/>
                      </a:cubicBezTo>
                      <a:cubicBezTo>
                        <a:pt x="2004" y="44"/>
                        <a:pt x="1801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60"/>
                <p:cNvSpPr/>
                <p:nvPr/>
              </p:nvSpPr>
              <p:spPr>
                <a:xfrm>
                  <a:off x="-1070676" y="5327877"/>
                  <a:ext cx="671730" cy="300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2666" extrusionOk="0">
                      <a:moveTo>
                        <a:pt x="3183" y="0"/>
                      </a:moveTo>
                      <a:cubicBezTo>
                        <a:pt x="2768" y="10"/>
                        <a:pt x="2382" y="342"/>
                        <a:pt x="2314" y="752"/>
                      </a:cubicBezTo>
                      <a:cubicBezTo>
                        <a:pt x="2285" y="933"/>
                        <a:pt x="2285" y="1167"/>
                        <a:pt x="2119" y="1250"/>
                      </a:cubicBezTo>
                      <a:cubicBezTo>
                        <a:pt x="2087" y="1264"/>
                        <a:pt x="2052" y="1271"/>
                        <a:pt x="2016" y="1271"/>
                      </a:cubicBezTo>
                      <a:cubicBezTo>
                        <a:pt x="1955" y="1271"/>
                        <a:pt x="1893" y="1252"/>
                        <a:pt x="1841" y="1221"/>
                      </a:cubicBezTo>
                      <a:cubicBezTo>
                        <a:pt x="1758" y="1172"/>
                        <a:pt x="1694" y="1099"/>
                        <a:pt x="1631" y="1025"/>
                      </a:cubicBezTo>
                      <a:cubicBezTo>
                        <a:pt x="1523" y="903"/>
                        <a:pt x="1421" y="781"/>
                        <a:pt x="1313" y="654"/>
                      </a:cubicBezTo>
                      <a:cubicBezTo>
                        <a:pt x="1188" y="510"/>
                        <a:pt x="1040" y="357"/>
                        <a:pt x="849" y="357"/>
                      </a:cubicBezTo>
                      <a:cubicBezTo>
                        <a:pt x="846" y="357"/>
                        <a:pt x="843" y="357"/>
                        <a:pt x="840" y="357"/>
                      </a:cubicBezTo>
                      <a:lnTo>
                        <a:pt x="840" y="1763"/>
                      </a:lnTo>
                      <a:cubicBezTo>
                        <a:pt x="479" y="1885"/>
                        <a:pt x="137" y="2314"/>
                        <a:pt x="0" y="2666"/>
                      </a:cubicBezTo>
                      <a:lnTo>
                        <a:pt x="5961" y="2666"/>
                      </a:lnTo>
                      <a:cubicBezTo>
                        <a:pt x="5731" y="2309"/>
                        <a:pt x="5419" y="2016"/>
                        <a:pt x="5067" y="1782"/>
                      </a:cubicBezTo>
                      <a:cubicBezTo>
                        <a:pt x="4525" y="1416"/>
                        <a:pt x="3993" y="1187"/>
                        <a:pt x="3344" y="1108"/>
                      </a:cubicBezTo>
                      <a:lnTo>
                        <a:pt x="3290" y="103"/>
                      </a:lnTo>
                      <a:cubicBezTo>
                        <a:pt x="3290" y="74"/>
                        <a:pt x="3290" y="44"/>
                        <a:pt x="3271" y="25"/>
                      </a:cubicBezTo>
                      <a:cubicBezTo>
                        <a:pt x="3247" y="0"/>
                        <a:pt x="3212" y="0"/>
                        <a:pt x="3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60"/>
                <p:cNvSpPr/>
                <p:nvPr/>
              </p:nvSpPr>
              <p:spPr>
                <a:xfrm>
                  <a:off x="-3163231" y="5355731"/>
                  <a:ext cx="671843" cy="300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2668" extrusionOk="0">
                      <a:moveTo>
                        <a:pt x="2755" y="1"/>
                      </a:moveTo>
                      <a:cubicBezTo>
                        <a:pt x="2729" y="1"/>
                        <a:pt x="2705" y="8"/>
                        <a:pt x="2690" y="27"/>
                      </a:cubicBezTo>
                      <a:cubicBezTo>
                        <a:pt x="2671" y="46"/>
                        <a:pt x="2666" y="76"/>
                        <a:pt x="2666" y="105"/>
                      </a:cubicBezTo>
                      <a:lnTo>
                        <a:pt x="2617" y="1110"/>
                      </a:lnTo>
                      <a:cubicBezTo>
                        <a:pt x="1968" y="1184"/>
                        <a:pt x="1431" y="1418"/>
                        <a:pt x="889" y="1784"/>
                      </a:cubicBezTo>
                      <a:cubicBezTo>
                        <a:pt x="538" y="2018"/>
                        <a:pt x="225" y="2311"/>
                        <a:pt x="1" y="2668"/>
                      </a:cubicBezTo>
                      <a:lnTo>
                        <a:pt x="5961" y="2668"/>
                      </a:lnTo>
                      <a:cubicBezTo>
                        <a:pt x="5819" y="2311"/>
                        <a:pt x="5483" y="1887"/>
                        <a:pt x="5121" y="1765"/>
                      </a:cubicBezTo>
                      <a:lnTo>
                        <a:pt x="5117" y="354"/>
                      </a:lnTo>
                      <a:cubicBezTo>
                        <a:pt x="4921" y="354"/>
                        <a:pt x="4770" y="510"/>
                        <a:pt x="4643" y="656"/>
                      </a:cubicBezTo>
                      <a:cubicBezTo>
                        <a:pt x="4540" y="778"/>
                        <a:pt x="4433" y="905"/>
                        <a:pt x="4326" y="1027"/>
                      </a:cubicBezTo>
                      <a:cubicBezTo>
                        <a:pt x="4262" y="1101"/>
                        <a:pt x="4199" y="1174"/>
                        <a:pt x="4116" y="1223"/>
                      </a:cubicBezTo>
                      <a:cubicBezTo>
                        <a:pt x="4065" y="1253"/>
                        <a:pt x="4005" y="1272"/>
                        <a:pt x="3946" y="1272"/>
                      </a:cubicBezTo>
                      <a:cubicBezTo>
                        <a:pt x="3908" y="1272"/>
                        <a:pt x="3871" y="1264"/>
                        <a:pt x="3838" y="1247"/>
                      </a:cubicBezTo>
                      <a:cubicBezTo>
                        <a:pt x="3672" y="1169"/>
                        <a:pt x="3676" y="935"/>
                        <a:pt x="3642" y="754"/>
                      </a:cubicBezTo>
                      <a:cubicBezTo>
                        <a:pt x="3574" y="344"/>
                        <a:pt x="3193" y="7"/>
                        <a:pt x="2778" y="2"/>
                      </a:cubicBezTo>
                      <a:cubicBezTo>
                        <a:pt x="2771" y="1"/>
                        <a:pt x="2763" y="1"/>
                        <a:pt x="27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60"/>
                <p:cNvSpPr/>
                <p:nvPr/>
              </p:nvSpPr>
              <p:spPr>
                <a:xfrm>
                  <a:off x="-1717599" y="2965378"/>
                  <a:ext cx="134324" cy="12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093" extrusionOk="0">
                      <a:moveTo>
                        <a:pt x="35" y="1"/>
                      </a:moveTo>
                      <a:cubicBezTo>
                        <a:pt x="23" y="1"/>
                        <a:pt x="12" y="2"/>
                        <a:pt x="0" y="4"/>
                      </a:cubicBezTo>
                      <a:lnTo>
                        <a:pt x="5" y="350"/>
                      </a:lnTo>
                      <a:lnTo>
                        <a:pt x="5" y="492"/>
                      </a:lnTo>
                      <a:cubicBezTo>
                        <a:pt x="10" y="702"/>
                        <a:pt x="118" y="887"/>
                        <a:pt x="279" y="994"/>
                      </a:cubicBezTo>
                      <a:cubicBezTo>
                        <a:pt x="367" y="1053"/>
                        <a:pt x="464" y="1087"/>
                        <a:pt x="576" y="1092"/>
                      </a:cubicBezTo>
                      <a:lnTo>
                        <a:pt x="606" y="1092"/>
                      </a:lnTo>
                      <a:cubicBezTo>
                        <a:pt x="650" y="1092"/>
                        <a:pt x="689" y="1087"/>
                        <a:pt x="733" y="1077"/>
                      </a:cubicBezTo>
                      <a:cubicBezTo>
                        <a:pt x="738" y="1073"/>
                        <a:pt x="747" y="1073"/>
                        <a:pt x="752" y="1068"/>
                      </a:cubicBezTo>
                      <a:lnTo>
                        <a:pt x="767" y="1068"/>
                      </a:lnTo>
                      <a:cubicBezTo>
                        <a:pt x="772" y="1063"/>
                        <a:pt x="777" y="1063"/>
                        <a:pt x="782" y="1063"/>
                      </a:cubicBezTo>
                      <a:cubicBezTo>
                        <a:pt x="786" y="1058"/>
                        <a:pt x="791" y="1058"/>
                        <a:pt x="796" y="1053"/>
                      </a:cubicBezTo>
                      <a:cubicBezTo>
                        <a:pt x="825" y="1043"/>
                        <a:pt x="850" y="1034"/>
                        <a:pt x="874" y="1019"/>
                      </a:cubicBezTo>
                      <a:cubicBezTo>
                        <a:pt x="908" y="1004"/>
                        <a:pt x="938" y="980"/>
                        <a:pt x="967" y="955"/>
                      </a:cubicBezTo>
                      <a:cubicBezTo>
                        <a:pt x="977" y="951"/>
                        <a:pt x="982" y="946"/>
                        <a:pt x="991" y="941"/>
                      </a:cubicBezTo>
                      <a:cubicBezTo>
                        <a:pt x="1006" y="926"/>
                        <a:pt x="1021" y="911"/>
                        <a:pt x="1030" y="897"/>
                      </a:cubicBezTo>
                      <a:cubicBezTo>
                        <a:pt x="1035" y="892"/>
                        <a:pt x="1040" y="887"/>
                        <a:pt x="1050" y="877"/>
                      </a:cubicBezTo>
                      <a:cubicBezTo>
                        <a:pt x="1050" y="877"/>
                        <a:pt x="1055" y="872"/>
                        <a:pt x="1055" y="868"/>
                      </a:cubicBezTo>
                      <a:cubicBezTo>
                        <a:pt x="1065" y="863"/>
                        <a:pt x="1070" y="853"/>
                        <a:pt x="1074" y="848"/>
                      </a:cubicBezTo>
                      <a:cubicBezTo>
                        <a:pt x="1099" y="814"/>
                        <a:pt x="1118" y="775"/>
                        <a:pt x="1138" y="736"/>
                      </a:cubicBezTo>
                      <a:cubicBezTo>
                        <a:pt x="1138" y="731"/>
                        <a:pt x="1143" y="726"/>
                        <a:pt x="1143" y="726"/>
                      </a:cubicBezTo>
                      <a:cubicBezTo>
                        <a:pt x="1153" y="706"/>
                        <a:pt x="1157" y="687"/>
                        <a:pt x="1162" y="667"/>
                      </a:cubicBezTo>
                      <a:cubicBezTo>
                        <a:pt x="1167" y="663"/>
                        <a:pt x="1167" y="653"/>
                        <a:pt x="1172" y="643"/>
                      </a:cubicBezTo>
                      <a:cubicBezTo>
                        <a:pt x="1172" y="643"/>
                        <a:pt x="1172" y="638"/>
                        <a:pt x="1172" y="638"/>
                      </a:cubicBezTo>
                      <a:cubicBezTo>
                        <a:pt x="1172" y="633"/>
                        <a:pt x="1172" y="633"/>
                        <a:pt x="1172" y="628"/>
                      </a:cubicBezTo>
                      <a:cubicBezTo>
                        <a:pt x="1177" y="619"/>
                        <a:pt x="1177" y="609"/>
                        <a:pt x="1182" y="599"/>
                      </a:cubicBezTo>
                      <a:cubicBezTo>
                        <a:pt x="1182" y="589"/>
                        <a:pt x="1182" y="584"/>
                        <a:pt x="1182" y="575"/>
                      </a:cubicBezTo>
                      <a:cubicBezTo>
                        <a:pt x="1187" y="570"/>
                        <a:pt x="1187" y="570"/>
                        <a:pt x="1187" y="570"/>
                      </a:cubicBezTo>
                      <a:cubicBezTo>
                        <a:pt x="1187" y="560"/>
                        <a:pt x="1187" y="555"/>
                        <a:pt x="1187" y="550"/>
                      </a:cubicBezTo>
                      <a:cubicBezTo>
                        <a:pt x="1187" y="545"/>
                        <a:pt x="1187" y="545"/>
                        <a:pt x="1187" y="540"/>
                      </a:cubicBezTo>
                      <a:cubicBezTo>
                        <a:pt x="1187" y="540"/>
                        <a:pt x="1187" y="536"/>
                        <a:pt x="1187" y="531"/>
                      </a:cubicBezTo>
                      <a:cubicBezTo>
                        <a:pt x="1187" y="526"/>
                        <a:pt x="1192" y="521"/>
                        <a:pt x="1192" y="511"/>
                      </a:cubicBezTo>
                      <a:cubicBezTo>
                        <a:pt x="1192" y="501"/>
                        <a:pt x="1192" y="492"/>
                        <a:pt x="1192" y="482"/>
                      </a:cubicBezTo>
                      <a:lnTo>
                        <a:pt x="1192" y="428"/>
                      </a:lnTo>
                      <a:cubicBezTo>
                        <a:pt x="1182" y="340"/>
                        <a:pt x="1182" y="213"/>
                        <a:pt x="1182" y="126"/>
                      </a:cubicBezTo>
                      <a:cubicBezTo>
                        <a:pt x="1104" y="169"/>
                        <a:pt x="1030" y="257"/>
                        <a:pt x="1021" y="345"/>
                      </a:cubicBezTo>
                      <a:cubicBezTo>
                        <a:pt x="949" y="303"/>
                        <a:pt x="863" y="282"/>
                        <a:pt x="778" y="282"/>
                      </a:cubicBezTo>
                      <a:cubicBezTo>
                        <a:pt x="668" y="282"/>
                        <a:pt x="557" y="317"/>
                        <a:pt x="474" y="389"/>
                      </a:cubicBezTo>
                      <a:cubicBezTo>
                        <a:pt x="430" y="243"/>
                        <a:pt x="323" y="116"/>
                        <a:pt x="186" y="43"/>
                      </a:cubicBezTo>
                      <a:cubicBezTo>
                        <a:pt x="142" y="18"/>
                        <a:pt x="88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60"/>
                <p:cNvSpPr/>
                <p:nvPr/>
              </p:nvSpPr>
              <p:spPr>
                <a:xfrm>
                  <a:off x="-2406891" y="4235827"/>
                  <a:ext cx="1592725" cy="59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4" h="5317" extrusionOk="0">
                      <a:moveTo>
                        <a:pt x="3749" y="0"/>
                      </a:moveTo>
                      <a:cubicBezTo>
                        <a:pt x="3623" y="0"/>
                        <a:pt x="3497" y="23"/>
                        <a:pt x="3374" y="73"/>
                      </a:cubicBezTo>
                      <a:lnTo>
                        <a:pt x="1" y="2723"/>
                      </a:lnTo>
                      <a:cubicBezTo>
                        <a:pt x="1" y="2723"/>
                        <a:pt x="491" y="5316"/>
                        <a:pt x="2634" y="5316"/>
                      </a:cubicBezTo>
                      <a:cubicBezTo>
                        <a:pt x="2774" y="5316"/>
                        <a:pt x="2921" y="5305"/>
                        <a:pt x="3076" y="5281"/>
                      </a:cubicBezTo>
                      <a:cubicBezTo>
                        <a:pt x="3076" y="5281"/>
                        <a:pt x="3672" y="4900"/>
                        <a:pt x="5039" y="3617"/>
                      </a:cubicBezTo>
                      <a:cubicBezTo>
                        <a:pt x="5039" y="3617"/>
                        <a:pt x="8031" y="3490"/>
                        <a:pt x="8880" y="3148"/>
                      </a:cubicBezTo>
                      <a:lnTo>
                        <a:pt x="10462" y="4598"/>
                      </a:lnTo>
                      <a:cubicBezTo>
                        <a:pt x="10462" y="4598"/>
                        <a:pt x="10520" y="4600"/>
                        <a:pt x="10622" y="4600"/>
                      </a:cubicBezTo>
                      <a:cubicBezTo>
                        <a:pt x="11251" y="4600"/>
                        <a:pt x="13545" y="4503"/>
                        <a:pt x="14133" y="3104"/>
                      </a:cubicBezTo>
                      <a:cubicBezTo>
                        <a:pt x="14133" y="3104"/>
                        <a:pt x="12468" y="1269"/>
                        <a:pt x="11146" y="375"/>
                      </a:cubicBezTo>
                      <a:lnTo>
                        <a:pt x="8031" y="1439"/>
                      </a:lnTo>
                      <a:lnTo>
                        <a:pt x="5937" y="1566"/>
                      </a:lnTo>
                      <a:cubicBezTo>
                        <a:pt x="5937" y="1566"/>
                        <a:pt x="4811" y="0"/>
                        <a:pt x="37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-1471721" y="4099716"/>
                  <a:ext cx="231685" cy="292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590" extrusionOk="0">
                      <a:moveTo>
                        <a:pt x="1836" y="1"/>
                      </a:moveTo>
                      <a:lnTo>
                        <a:pt x="967" y="132"/>
                      </a:lnTo>
                      <a:cubicBezTo>
                        <a:pt x="967" y="132"/>
                        <a:pt x="1" y="1421"/>
                        <a:pt x="210" y="1572"/>
                      </a:cubicBezTo>
                      <a:cubicBezTo>
                        <a:pt x="219" y="1579"/>
                        <a:pt x="230" y="1581"/>
                        <a:pt x="242" y="1581"/>
                      </a:cubicBezTo>
                      <a:cubicBezTo>
                        <a:pt x="402" y="1581"/>
                        <a:pt x="816" y="1079"/>
                        <a:pt x="816" y="1079"/>
                      </a:cubicBezTo>
                      <a:cubicBezTo>
                        <a:pt x="816" y="1079"/>
                        <a:pt x="821" y="2573"/>
                        <a:pt x="1016" y="2588"/>
                      </a:cubicBezTo>
                      <a:cubicBezTo>
                        <a:pt x="1019" y="2589"/>
                        <a:pt x="1022" y="2590"/>
                        <a:pt x="1025" y="2590"/>
                      </a:cubicBezTo>
                      <a:cubicBezTo>
                        <a:pt x="1032" y="2590"/>
                        <a:pt x="1037" y="2588"/>
                        <a:pt x="1040" y="2588"/>
                      </a:cubicBezTo>
                      <a:cubicBezTo>
                        <a:pt x="1065" y="2544"/>
                        <a:pt x="1089" y="2500"/>
                        <a:pt x="1118" y="2456"/>
                      </a:cubicBezTo>
                      <a:cubicBezTo>
                        <a:pt x="1201" y="2153"/>
                        <a:pt x="1172" y="1451"/>
                        <a:pt x="1172" y="1450"/>
                      </a:cubicBezTo>
                      <a:lnTo>
                        <a:pt x="1172" y="1450"/>
                      </a:lnTo>
                      <a:cubicBezTo>
                        <a:pt x="1172" y="1451"/>
                        <a:pt x="1197" y="1690"/>
                        <a:pt x="1245" y="1953"/>
                      </a:cubicBezTo>
                      <a:cubicBezTo>
                        <a:pt x="1309" y="1782"/>
                        <a:pt x="1397" y="1626"/>
                        <a:pt x="1504" y="1480"/>
                      </a:cubicBezTo>
                      <a:cubicBezTo>
                        <a:pt x="1499" y="1446"/>
                        <a:pt x="1494" y="1427"/>
                        <a:pt x="1494" y="1426"/>
                      </a:cubicBezTo>
                      <a:lnTo>
                        <a:pt x="1494" y="1426"/>
                      </a:lnTo>
                      <a:cubicBezTo>
                        <a:pt x="1494" y="1427"/>
                        <a:pt x="1499" y="1446"/>
                        <a:pt x="1509" y="1475"/>
                      </a:cubicBezTo>
                      <a:cubicBezTo>
                        <a:pt x="1665" y="1265"/>
                        <a:pt x="1860" y="1070"/>
                        <a:pt x="2056" y="889"/>
                      </a:cubicBezTo>
                      <a:cubicBezTo>
                        <a:pt x="1953" y="425"/>
                        <a:pt x="1836" y="1"/>
                        <a:pt x="1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-1377065" y="4146289"/>
                  <a:ext cx="148635" cy="18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1644" extrusionOk="0">
                      <a:moveTo>
                        <a:pt x="807" y="1"/>
                      </a:moveTo>
                      <a:cubicBezTo>
                        <a:pt x="797" y="1"/>
                        <a:pt x="787" y="1"/>
                        <a:pt x="776" y="3"/>
                      </a:cubicBezTo>
                      <a:cubicBezTo>
                        <a:pt x="635" y="17"/>
                        <a:pt x="532" y="134"/>
                        <a:pt x="459" y="256"/>
                      </a:cubicBezTo>
                      <a:cubicBezTo>
                        <a:pt x="278" y="539"/>
                        <a:pt x="0" y="1125"/>
                        <a:pt x="176" y="1462"/>
                      </a:cubicBezTo>
                      <a:cubicBezTo>
                        <a:pt x="239" y="1585"/>
                        <a:pt x="385" y="1644"/>
                        <a:pt x="523" y="1644"/>
                      </a:cubicBezTo>
                      <a:cubicBezTo>
                        <a:pt x="715" y="1644"/>
                        <a:pt x="894" y="1529"/>
                        <a:pt x="820" y="1311"/>
                      </a:cubicBezTo>
                      <a:lnTo>
                        <a:pt x="820" y="1311"/>
                      </a:lnTo>
                      <a:cubicBezTo>
                        <a:pt x="855" y="1336"/>
                        <a:pt x="897" y="1347"/>
                        <a:pt x="940" y="1347"/>
                      </a:cubicBezTo>
                      <a:cubicBezTo>
                        <a:pt x="1005" y="1347"/>
                        <a:pt x="1073" y="1321"/>
                        <a:pt x="1123" y="1277"/>
                      </a:cubicBezTo>
                      <a:cubicBezTo>
                        <a:pt x="1206" y="1203"/>
                        <a:pt x="1245" y="1096"/>
                        <a:pt x="1269" y="989"/>
                      </a:cubicBezTo>
                      <a:cubicBezTo>
                        <a:pt x="1318" y="745"/>
                        <a:pt x="1279" y="486"/>
                        <a:pt x="1162" y="271"/>
                      </a:cubicBezTo>
                      <a:cubicBezTo>
                        <a:pt x="1089" y="134"/>
                        <a:pt x="960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60"/>
                <p:cNvSpPr/>
                <p:nvPr/>
              </p:nvSpPr>
              <p:spPr>
                <a:xfrm>
                  <a:off x="-1413913" y="4365398"/>
                  <a:ext cx="709142" cy="96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8534" extrusionOk="0">
                      <a:moveTo>
                        <a:pt x="3561" y="0"/>
                      </a:moveTo>
                      <a:cubicBezTo>
                        <a:pt x="2769" y="0"/>
                        <a:pt x="1958" y="356"/>
                        <a:pt x="1318" y="935"/>
                      </a:cubicBezTo>
                      <a:cubicBezTo>
                        <a:pt x="0" y="2126"/>
                        <a:pt x="1426" y="3385"/>
                        <a:pt x="1709" y="4650"/>
                      </a:cubicBezTo>
                      <a:cubicBezTo>
                        <a:pt x="1889" y="5436"/>
                        <a:pt x="1465" y="6270"/>
                        <a:pt x="1689" y="7046"/>
                      </a:cubicBezTo>
                      <a:cubicBezTo>
                        <a:pt x="1909" y="7818"/>
                        <a:pt x="2719" y="8282"/>
                        <a:pt x="3510" y="8447"/>
                      </a:cubicBezTo>
                      <a:cubicBezTo>
                        <a:pt x="3755" y="8502"/>
                        <a:pt x="4009" y="8533"/>
                        <a:pt x="4262" y="8533"/>
                      </a:cubicBezTo>
                      <a:cubicBezTo>
                        <a:pt x="4603" y="8533"/>
                        <a:pt x="4942" y="8475"/>
                        <a:pt x="5253" y="8335"/>
                      </a:cubicBezTo>
                      <a:cubicBezTo>
                        <a:pt x="5795" y="8096"/>
                        <a:pt x="6234" y="7574"/>
                        <a:pt x="6263" y="6983"/>
                      </a:cubicBezTo>
                      <a:cubicBezTo>
                        <a:pt x="6293" y="6402"/>
                        <a:pt x="5941" y="5870"/>
                        <a:pt x="5878" y="5294"/>
                      </a:cubicBezTo>
                      <a:cubicBezTo>
                        <a:pt x="5809" y="4689"/>
                        <a:pt x="6048" y="4098"/>
                        <a:pt x="6146" y="3502"/>
                      </a:cubicBezTo>
                      <a:cubicBezTo>
                        <a:pt x="6293" y="2565"/>
                        <a:pt x="6053" y="1555"/>
                        <a:pt x="5419" y="847"/>
                      </a:cubicBezTo>
                      <a:cubicBezTo>
                        <a:pt x="4890" y="256"/>
                        <a:pt x="4232" y="0"/>
                        <a:pt x="35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60"/>
                <p:cNvSpPr/>
                <p:nvPr/>
              </p:nvSpPr>
              <p:spPr>
                <a:xfrm>
                  <a:off x="-1788027" y="3943982"/>
                  <a:ext cx="328484" cy="23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2041" fill="none" extrusionOk="0">
                      <a:moveTo>
                        <a:pt x="1" y="0"/>
                      </a:moveTo>
                      <a:cubicBezTo>
                        <a:pt x="123" y="635"/>
                        <a:pt x="508" y="1216"/>
                        <a:pt x="1055" y="1567"/>
                      </a:cubicBezTo>
                      <a:cubicBezTo>
                        <a:pt x="1597" y="1923"/>
                        <a:pt x="2285" y="2041"/>
                        <a:pt x="2915" y="188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60"/>
                <p:cNvSpPr/>
                <p:nvPr/>
              </p:nvSpPr>
              <p:spPr>
                <a:xfrm>
                  <a:off x="-3033418" y="5546986"/>
                  <a:ext cx="432495" cy="10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923" fill="none" extrusionOk="0">
                      <a:moveTo>
                        <a:pt x="3838" y="0"/>
                      </a:moveTo>
                      <a:cubicBezTo>
                        <a:pt x="3647" y="30"/>
                        <a:pt x="3486" y="186"/>
                        <a:pt x="3442" y="371"/>
                      </a:cubicBezTo>
                      <a:cubicBezTo>
                        <a:pt x="3130" y="215"/>
                        <a:pt x="2788" y="113"/>
                        <a:pt x="2441" y="64"/>
                      </a:cubicBezTo>
                      <a:cubicBezTo>
                        <a:pt x="2232" y="34"/>
                        <a:pt x="2002" y="34"/>
                        <a:pt x="1826" y="152"/>
                      </a:cubicBezTo>
                      <a:cubicBezTo>
                        <a:pt x="1743" y="205"/>
                        <a:pt x="1685" y="283"/>
                        <a:pt x="1612" y="352"/>
                      </a:cubicBezTo>
                      <a:cubicBezTo>
                        <a:pt x="1402" y="552"/>
                        <a:pt x="1109" y="659"/>
                        <a:pt x="816" y="645"/>
                      </a:cubicBezTo>
                      <a:cubicBezTo>
                        <a:pt x="655" y="640"/>
                        <a:pt x="494" y="591"/>
                        <a:pt x="333" y="615"/>
                      </a:cubicBezTo>
                      <a:cubicBezTo>
                        <a:pt x="172" y="640"/>
                        <a:pt x="1" y="762"/>
                        <a:pt x="10" y="923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60"/>
                <p:cNvSpPr/>
                <p:nvPr/>
              </p:nvSpPr>
              <p:spPr>
                <a:xfrm>
                  <a:off x="-968358" y="5504585"/>
                  <a:ext cx="474865" cy="118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" h="1050" fill="none" extrusionOk="0">
                      <a:moveTo>
                        <a:pt x="0" y="108"/>
                      </a:moveTo>
                      <a:cubicBezTo>
                        <a:pt x="488" y="0"/>
                        <a:pt x="1025" y="279"/>
                        <a:pt x="1221" y="737"/>
                      </a:cubicBezTo>
                      <a:cubicBezTo>
                        <a:pt x="1304" y="591"/>
                        <a:pt x="1431" y="464"/>
                        <a:pt x="1587" y="410"/>
                      </a:cubicBezTo>
                      <a:cubicBezTo>
                        <a:pt x="1748" y="352"/>
                        <a:pt x="1938" y="376"/>
                        <a:pt x="2060" y="489"/>
                      </a:cubicBezTo>
                      <a:cubicBezTo>
                        <a:pt x="2124" y="552"/>
                        <a:pt x="2173" y="630"/>
                        <a:pt x="2246" y="679"/>
                      </a:cubicBezTo>
                      <a:cubicBezTo>
                        <a:pt x="2441" y="816"/>
                        <a:pt x="2695" y="664"/>
                        <a:pt x="2915" y="586"/>
                      </a:cubicBezTo>
                      <a:cubicBezTo>
                        <a:pt x="3383" y="420"/>
                        <a:pt x="3954" y="620"/>
                        <a:pt x="4213" y="1050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60"/>
                <p:cNvSpPr/>
                <p:nvPr/>
              </p:nvSpPr>
              <p:spPr>
                <a:xfrm>
                  <a:off x="-1643903" y="3004283"/>
                  <a:ext cx="28172" cy="1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123" extrusionOk="0">
                      <a:moveTo>
                        <a:pt x="1" y="0"/>
                      </a:moveTo>
                      <a:cubicBezTo>
                        <a:pt x="5" y="69"/>
                        <a:pt x="59" y="122"/>
                        <a:pt x="128" y="122"/>
                      </a:cubicBezTo>
                      <a:cubicBezTo>
                        <a:pt x="196" y="122"/>
                        <a:pt x="250" y="69"/>
                        <a:pt x="2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-1743967" y="2777167"/>
                  <a:ext cx="289945" cy="154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371" extrusionOk="0">
                      <a:moveTo>
                        <a:pt x="2010" y="1"/>
                      </a:moveTo>
                      <a:cubicBezTo>
                        <a:pt x="1903" y="1"/>
                        <a:pt x="1793" y="30"/>
                        <a:pt x="1694" y="81"/>
                      </a:cubicBezTo>
                      <a:cubicBezTo>
                        <a:pt x="1528" y="164"/>
                        <a:pt x="1391" y="301"/>
                        <a:pt x="1269" y="442"/>
                      </a:cubicBezTo>
                      <a:cubicBezTo>
                        <a:pt x="1235" y="486"/>
                        <a:pt x="1201" y="525"/>
                        <a:pt x="1152" y="550"/>
                      </a:cubicBezTo>
                      <a:cubicBezTo>
                        <a:pt x="1128" y="561"/>
                        <a:pt x="1101" y="564"/>
                        <a:pt x="1073" y="564"/>
                      </a:cubicBezTo>
                      <a:cubicBezTo>
                        <a:pt x="1050" y="564"/>
                        <a:pt x="1028" y="562"/>
                        <a:pt x="1006" y="560"/>
                      </a:cubicBezTo>
                      <a:cubicBezTo>
                        <a:pt x="912" y="547"/>
                        <a:pt x="801" y="522"/>
                        <a:pt x="695" y="522"/>
                      </a:cubicBezTo>
                      <a:cubicBezTo>
                        <a:pt x="587" y="522"/>
                        <a:pt x="484" y="549"/>
                        <a:pt x="410" y="643"/>
                      </a:cubicBezTo>
                      <a:cubicBezTo>
                        <a:pt x="366" y="682"/>
                        <a:pt x="342" y="730"/>
                        <a:pt x="337" y="784"/>
                      </a:cubicBezTo>
                      <a:cubicBezTo>
                        <a:pt x="254" y="794"/>
                        <a:pt x="195" y="784"/>
                        <a:pt x="127" y="833"/>
                      </a:cubicBezTo>
                      <a:cubicBezTo>
                        <a:pt x="20" y="916"/>
                        <a:pt x="0" y="1092"/>
                        <a:pt x="73" y="1204"/>
                      </a:cubicBezTo>
                      <a:cubicBezTo>
                        <a:pt x="141" y="1313"/>
                        <a:pt x="272" y="1371"/>
                        <a:pt x="400" y="1371"/>
                      </a:cubicBezTo>
                      <a:cubicBezTo>
                        <a:pt x="410" y="1371"/>
                        <a:pt x="420" y="1371"/>
                        <a:pt x="430" y="1370"/>
                      </a:cubicBezTo>
                      <a:lnTo>
                        <a:pt x="459" y="1009"/>
                      </a:lnTo>
                      <a:cubicBezTo>
                        <a:pt x="508" y="1096"/>
                        <a:pt x="586" y="1170"/>
                        <a:pt x="674" y="1204"/>
                      </a:cubicBezTo>
                      <a:cubicBezTo>
                        <a:pt x="727" y="1226"/>
                        <a:pt x="783" y="1237"/>
                        <a:pt x="840" y="1237"/>
                      </a:cubicBezTo>
                      <a:cubicBezTo>
                        <a:pt x="882" y="1237"/>
                        <a:pt x="925" y="1231"/>
                        <a:pt x="967" y="1219"/>
                      </a:cubicBezTo>
                      <a:cubicBezTo>
                        <a:pt x="1030" y="1199"/>
                        <a:pt x="1089" y="1165"/>
                        <a:pt x="1142" y="1126"/>
                      </a:cubicBezTo>
                      <a:cubicBezTo>
                        <a:pt x="1305" y="1233"/>
                        <a:pt x="1501" y="1291"/>
                        <a:pt x="1695" y="1291"/>
                      </a:cubicBezTo>
                      <a:cubicBezTo>
                        <a:pt x="1827" y="1291"/>
                        <a:pt x="1959" y="1264"/>
                        <a:pt x="2080" y="1209"/>
                      </a:cubicBezTo>
                      <a:cubicBezTo>
                        <a:pt x="2299" y="1106"/>
                        <a:pt x="2485" y="906"/>
                        <a:pt x="2529" y="667"/>
                      </a:cubicBezTo>
                      <a:cubicBezTo>
                        <a:pt x="2573" y="428"/>
                        <a:pt x="2460" y="154"/>
                        <a:pt x="2236" y="52"/>
                      </a:cubicBezTo>
                      <a:cubicBezTo>
                        <a:pt x="2166" y="17"/>
                        <a:pt x="2089" y="1"/>
                        <a:pt x="20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-2818303" y="4295594"/>
                  <a:ext cx="1015540" cy="10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9067" extrusionOk="0">
                      <a:moveTo>
                        <a:pt x="6794" y="0"/>
                      </a:moveTo>
                      <a:cubicBezTo>
                        <a:pt x="6724" y="0"/>
                        <a:pt x="6655" y="5"/>
                        <a:pt x="6586" y="16"/>
                      </a:cubicBezTo>
                      <a:cubicBezTo>
                        <a:pt x="5653" y="158"/>
                        <a:pt x="5204" y="1173"/>
                        <a:pt x="4365" y="1573"/>
                      </a:cubicBezTo>
                      <a:cubicBezTo>
                        <a:pt x="3671" y="1900"/>
                        <a:pt x="2729" y="1808"/>
                        <a:pt x="2226" y="2354"/>
                      </a:cubicBezTo>
                      <a:cubicBezTo>
                        <a:pt x="1694" y="2940"/>
                        <a:pt x="2021" y="3858"/>
                        <a:pt x="1680" y="4556"/>
                      </a:cubicBezTo>
                      <a:cubicBezTo>
                        <a:pt x="1411" y="5093"/>
                        <a:pt x="786" y="5405"/>
                        <a:pt x="420" y="5893"/>
                      </a:cubicBezTo>
                      <a:cubicBezTo>
                        <a:pt x="108" y="6313"/>
                        <a:pt x="0" y="6836"/>
                        <a:pt x="5" y="7338"/>
                      </a:cubicBezTo>
                      <a:cubicBezTo>
                        <a:pt x="10" y="7656"/>
                        <a:pt x="54" y="7983"/>
                        <a:pt x="215" y="8261"/>
                      </a:cubicBezTo>
                      <a:cubicBezTo>
                        <a:pt x="525" y="8793"/>
                        <a:pt x="1209" y="9067"/>
                        <a:pt x="1862" y="9067"/>
                      </a:cubicBezTo>
                      <a:cubicBezTo>
                        <a:pt x="1868" y="9067"/>
                        <a:pt x="1874" y="9067"/>
                        <a:pt x="1880" y="9066"/>
                      </a:cubicBezTo>
                      <a:cubicBezTo>
                        <a:pt x="2539" y="9057"/>
                        <a:pt x="3169" y="8813"/>
                        <a:pt x="3749" y="8520"/>
                      </a:cubicBezTo>
                      <a:cubicBezTo>
                        <a:pt x="4365" y="8212"/>
                        <a:pt x="4970" y="7822"/>
                        <a:pt x="5282" y="7246"/>
                      </a:cubicBezTo>
                      <a:cubicBezTo>
                        <a:pt x="5595" y="6679"/>
                        <a:pt x="5590" y="5976"/>
                        <a:pt x="6005" y="5469"/>
                      </a:cubicBezTo>
                      <a:cubicBezTo>
                        <a:pt x="6478" y="4883"/>
                        <a:pt x="7362" y="4712"/>
                        <a:pt x="7938" y="4209"/>
                      </a:cubicBezTo>
                      <a:cubicBezTo>
                        <a:pt x="8748" y="3506"/>
                        <a:pt x="9012" y="2471"/>
                        <a:pt x="8626" y="1534"/>
                      </a:cubicBezTo>
                      <a:cubicBezTo>
                        <a:pt x="8455" y="1124"/>
                        <a:pt x="8231" y="729"/>
                        <a:pt x="7884" y="426"/>
                      </a:cubicBezTo>
                      <a:cubicBezTo>
                        <a:pt x="7589" y="172"/>
                        <a:pt x="7194" y="0"/>
                        <a:pt x="67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60"/>
                <p:cNvSpPr/>
                <p:nvPr/>
              </p:nvSpPr>
              <p:spPr>
                <a:xfrm>
                  <a:off x="-2768835" y="4192186"/>
                  <a:ext cx="850565" cy="1093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8" h="9696" fill="none" extrusionOk="0">
                      <a:moveTo>
                        <a:pt x="7548" y="1"/>
                      </a:moveTo>
                      <a:cubicBezTo>
                        <a:pt x="6796" y="904"/>
                        <a:pt x="6894" y="2398"/>
                        <a:pt x="5937" y="3086"/>
                      </a:cubicBezTo>
                      <a:cubicBezTo>
                        <a:pt x="5229" y="3598"/>
                        <a:pt x="4116" y="3506"/>
                        <a:pt x="3628" y="4228"/>
                      </a:cubicBezTo>
                      <a:cubicBezTo>
                        <a:pt x="3457" y="4482"/>
                        <a:pt x="3398" y="4785"/>
                        <a:pt x="3281" y="5063"/>
                      </a:cubicBezTo>
                      <a:cubicBezTo>
                        <a:pt x="3013" y="5678"/>
                        <a:pt x="2466" y="6112"/>
                        <a:pt x="1924" y="6498"/>
                      </a:cubicBezTo>
                      <a:cubicBezTo>
                        <a:pt x="1377" y="6889"/>
                        <a:pt x="806" y="7269"/>
                        <a:pt x="445" y="7831"/>
                      </a:cubicBezTo>
                      <a:cubicBezTo>
                        <a:pt x="84" y="8392"/>
                        <a:pt x="1" y="9198"/>
                        <a:pt x="450" y="9695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60"/>
                <p:cNvSpPr/>
                <p:nvPr/>
              </p:nvSpPr>
              <p:spPr>
                <a:xfrm>
                  <a:off x="-1233505" y="4272026"/>
                  <a:ext cx="458864" cy="1030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2" h="9139" fill="none" extrusionOk="0">
                      <a:moveTo>
                        <a:pt x="0" y="0"/>
                      </a:moveTo>
                      <a:cubicBezTo>
                        <a:pt x="425" y="293"/>
                        <a:pt x="796" y="674"/>
                        <a:pt x="1074" y="1109"/>
                      </a:cubicBezTo>
                      <a:cubicBezTo>
                        <a:pt x="1240" y="1362"/>
                        <a:pt x="1387" y="1650"/>
                        <a:pt x="1660" y="1787"/>
                      </a:cubicBezTo>
                      <a:cubicBezTo>
                        <a:pt x="1811" y="1865"/>
                        <a:pt x="1987" y="1885"/>
                        <a:pt x="2153" y="1929"/>
                      </a:cubicBezTo>
                      <a:cubicBezTo>
                        <a:pt x="3027" y="2168"/>
                        <a:pt x="3505" y="3125"/>
                        <a:pt x="3637" y="4023"/>
                      </a:cubicBezTo>
                      <a:cubicBezTo>
                        <a:pt x="3769" y="4921"/>
                        <a:pt x="3657" y="5844"/>
                        <a:pt x="3857" y="6727"/>
                      </a:cubicBezTo>
                      <a:cubicBezTo>
                        <a:pt x="3935" y="7049"/>
                        <a:pt x="4047" y="7367"/>
                        <a:pt x="4057" y="7699"/>
                      </a:cubicBezTo>
                      <a:cubicBezTo>
                        <a:pt x="4072" y="8206"/>
                        <a:pt x="3823" y="8685"/>
                        <a:pt x="3583" y="9139"/>
                      </a:cubicBezTo>
                    </a:path>
                  </a:pathLst>
                </a:custGeom>
                <a:noFill/>
                <a:ln w="220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9" name="Google Shape;1099;p60"/>
              <p:cNvSpPr/>
              <p:nvPr/>
            </p:nvSpPr>
            <p:spPr>
              <a:xfrm flipH="1">
                <a:off x="6186800" y="1733122"/>
                <a:ext cx="191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7" extrusionOk="0">
                    <a:moveTo>
                      <a:pt x="29" y="1"/>
                    </a:moveTo>
                    <a:cubicBezTo>
                      <a:pt x="20" y="1"/>
                      <a:pt x="15" y="6"/>
                      <a:pt x="15" y="15"/>
                    </a:cubicBezTo>
                    <a:lnTo>
                      <a:pt x="0" y="347"/>
                    </a:lnTo>
                    <a:cubicBezTo>
                      <a:pt x="0" y="352"/>
                      <a:pt x="5" y="362"/>
                      <a:pt x="10" y="362"/>
                    </a:cubicBezTo>
                    <a:cubicBezTo>
                      <a:pt x="15" y="367"/>
                      <a:pt x="20" y="367"/>
                      <a:pt x="25" y="367"/>
                    </a:cubicBezTo>
                    <a:lnTo>
                      <a:pt x="234" y="264"/>
                    </a:lnTo>
                    <a:lnTo>
                      <a:pt x="122" y="543"/>
                    </a:lnTo>
                    <a:cubicBezTo>
                      <a:pt x="117" y="552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7" y="567"/>
                      <a:pt x="151" y="562"/>
                      <a:pt x="156" y="557"/>
                    </a:cubicBezTo>
                    <a:lnTo>
                      <a:pt x="283" y="235"/>
                    </a:lnTo>
                    <a:cubicBezTo>
                      <a:pt x="288" y="230"/>
                      <a:pt x="283" y="220"/>
                      <a:pt x="278" y="215"/>
                    </a:cubicBezTo>
                    <a:cubicBezTo>
                      <a:pt x="276" y="213"/>
                      <a:pt x="273" y="212"/>
                      <a:pt x="270" y="212"/>
                    </a:cubicBezTo>
                    <a:cubicBezTo>
                      <a:pt x="267" y="212"/>
                      <a:pt x="264" y="213"/>
                      <a:pt x="259" y="215"/>
                    </a:cubicBezTo>
                    <a:lnTo>
                      <a:pt x="39" y="318"/>
                    </a:lnTo>
                    <a:lnTo>
                      <a:pt x="49" y="15"/>
                    </a:lnTo>
                    <a:cubicBezTo>
                      <a:pt x="49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0" name="Google Shape;1100;p60"/>
            <p:cNvSpPr/>
            <p:nvPr/>
          </p:nvSpPr>
          <p:spPr>
            <a:xfrm>
              <a:off x="7324650" y="1469863"/>
              <a:ext cx="411025" cy="509875"/>
            </a:xfrm>
            <a:custGeom>
              <a:avLst/>
              <a:gdLst/>
              <a:ahLst/>
              <a:cxnLst/>
              <a:rect l="l" t="t" r="r" b="b"/>
              <a:pathLst>
                <a:path w="16441" h="20395" extrusionOk="0">
                  <a:moveTo>
                    <a:pt x="10899" y="1"/>
                  </a:moveTo>
                  <a:cubicBezTo>
                    <a:pt x="10579" y="1"/>
                    <a:pt x="10286" y="214"/>
                    <a:pt x="10206" y="534"/>
                  </a:cubicBezTo>
                  <a:lnTo>
                    <a:pt x="6529" y="14842"/>
                  </a:lnTo>
                  <a:lnTo>
                    <a:pt x="5623" y="14336"/>
                  </a:lnTo>
                  <a:cubicBezTo>
                    <a:pt x="5196" y="14096"/>
                    <a:pt x="4743" y="13936"/>
                    <a:pt x="4237" y="13856"/>
                  </a:cubicBezTo>
                  <a:cubicBezTo>
                    <a:pt x="4023" y="13822"/>
                    <a:pt x="3809" y="13804"/>
                    <a:pt x="3599" y="13804"/>
                  </a:cubicBezTo>
                  <a:cubicBezTo>
                    <a:pt x="2842" y="13804"/>
                    <a:pt x="2124" y="14026"/>
                    <a:pt x="1519" y="14443"/>
                  </a:cubicBezTo>
                  <a:cubicBezTo>
                    <a:pt x="747" y="14976"/>
                    <a:pt x="267" y="15722"/>
                    <a:pt x="160" y="16574"/>
                  </a:cubicBezTo>
                  <a:cubicBezTo>
                    <a:pt x="0" y="17613"/>
                    <a:pt x="427" y="18706"/>
                    <a:pt x="1279" y="19452"/>
                  </a:cubicBezTo>
                  <a:cubicBezTo>
                    <a:pt x="1839" y="19932"/>
                    <a:pt x="2532" y="20225"/>
                    <a:pt x="3278" y="20358"/>
                  </a:cubicBezTo>
                  <a:cubicBezTo>
                    <a:pt x="3462" y="20382"/>
                    <a:pt x="3644" y="20394"/>
                    <a:pt x="3823" y="20394"/>
                  </a:cubicBezTo>
                  <a:cubicBezTo>
                    <a:pt x="5596" y="20394"/>
                    <a:pt x="7113" y="19235"/>
                    <a:pt x="7355" y="17613"/>
                  </a:cubicBezTo>
                  <a:cubicBezTo>
                    <a:pt x="7381" y="17534"/>
                    <a:pt x="7381" y="17454"/>
                    <a:pt x="7381" y="17347"/>
                  </a:cubicBezTo>
                  <a:lnTo>
                    <a:pt x="7381" y="17267"/>
                  </a:lnTo>
                  <a:lnTo>
                    <a:pt x="11005" y="3251"/>
                  </a:lnTo>
                  <a:lnTo>
                    <a:pt x="11964" y="4610"/>
                  </a:lnTo>
                  <a:cubicBezTo>
                    <a:pt x="12231" y="4957"/>
                    <a:pt x="12497" y="5276"/>
                    <a:pt x="12790" y="5516"/>
                  </a:cubicBezTo>
                  <a:cubicBezTo>
                    <a:pt x="12977" y="5676"/>
                    <a:pt x="13163" y="5809"/>
                    <a:pt x="13350" y="5889"/>
                  </a:cubicBezTo>
                  <a:cubicBezTo>
                    <a:pt x="13457" y="5943"/>
                    <a:pt x="13537" y="6023"/>
                    <a:pt x="13643" y="6102"/>
                  </a:cubicBezTo>
                  <a:cubicBezTo>
                    <a:pt x="14123" y="6529"/>
                    <a:pt x="14522" y="7275"/>
                    <a:pt x="14682" y="8101"/>
                  </a:cubicBezTo>
                  <a:cubicBezTo>
                    <a:pt x="14816" y="8714"/>
                    <a:pt x="14975" y="10259"/>
                    <a:pt x="13856" y="11592"/>
                  </a:cubicBezTo>
                  <a:cubicBezTo>
                    <a:pt x="13590" y="11885"/>
                    <a:pt x="13643" y="12338"/>
                    <a:pt x="13936" y="12604"/>
                  </a:cubicBezTo>
                  <a:cubicBezTo>
                    <a:pt x="14069" y="12715"/>
                    <a:pt x="14221" y="12771"/>
                    <a:pt x="14376" y="12771"/>
                  </a:cubicBezTo>
                  <a:cubicBezTo>
                    <a:pt x="14407" y="12771"/>
                    <a:pt x="14438" y="12768"/>
                    <a:pt x="14469" y="12764"/>
                  </a:cubicBezTo>
                  <a:cubicBezTo>
                    <a:pt x="14656" y="12764"/>
                    <a:pt x="14816" y="12657"/>
                    <a:pt x="14949" y="12524"/>
                  </a:cubicBezTo>
                  <a:cubicBezTo>
                    <a:pt x="16015" y="11245"/>
                    <a:pt x="16441" y="9540"/>
                    <a:pt x="16095" y="7834"/>
                  </a:cubicBezTo>
                  <a:cubicBezTo>
                    <a:pt x="15855" y="6662"/>
                    <a:pt x="15322" y="5650"/>
                    <a:pt x="14576" y="5010"/>
                  </a:cubicBezTo>
                  <a:cubicBezTo>
                    <a:pt x="14416" y="4850"/>
                    <a:pt x="14203" y="4717"/>
                    <a:pt x="14016" y="4637"/>
                  </a:cubicBezTo>
                  <a:cubicBezTo>
                    <a:pt x="13910" y="4557"/>
                    <a:pt x="13803" y="4504"/>
                    <a:pt x="13670" y="4397"/>
                  </a:cubicBezTo>
                  <a:cubicBezTo>
                    <a:pt x="12897" y="3704"/>
                    <a:pt x="12018" y="1892"/>
                    <a:pt x="11591" y="507"/>
                  </a:cubicBezTo>
                  <a:cubicBezTo>
                    <a:pt x="11565" y="374"/>
                    <a:pt x="11485" y="267"/>
                    <a:pt x="11378" y="160"/>
                  </a:cubicBezTo>
                  <a:cubicBezTo>
                    <a:pt x="11245" y="54"/>
                    <a:pt x="11058" y="1"/>
                    <a:pt x="10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5215225" y="1496650"/>
              <a:ext cx="213850" cy="456325"/>
            </a:xfrm>
            <a:custGeom>
              <a:avLst/>
              <a:gdLst/>
              <a:ahLst/>
              <a:cxnLst/>
              <a:rect l="l" t="t" r="r" b="b"/>
              <a:pathLst>
                <a:path w="8554" h="18253" extrusionOk="0">
                  <a:moveTo>
                    <a:pt x="7941" y="0"/>
                  </a:moveTo>
                  <a:cubicBezTo>
                    <a:pt x="7648" y="0"/>
                    <a:pt x="7408" y="214"/>
                    <a:pt x="7354" y="480"/>
                  </a:cubicBezTo>
                  <a:lnTo>
                    <a:pt x="5409" y="13297"/>
                  </a:lnTo>
                  <a:lnTo>
                    <a:pt x="4530" y="12897"/>
                  </a:lnTo>
                  <a:cubicBezTo>
                    <a:pt x="4130" y="12737"/>
                    <a:pt x="3731" y="12631"/>
                    <a:pt x="3278" y="12631"/>
                  </a:cubicBezTo>
                  <a:cubicBezTo>
                    <a:pt x="3224" y="12604"/>
                    <a:pt x="3198" y="12604"/>
                    <a:pt x="3144" y="12604"/>
                  </a:cubicBezTo>
                  <a:cubicBezTo>
                    <a:pt x="1466" y="12604"/>
                    <a:pt x="107" y="13803"/>
                    <a:pt x="54" y="15295"/>
                  </a:cubicBezTo>
                  <a:cubicBezTo>
                    <a:pt x="0" y="16041"/>
                    <a:pt x="293" y="16734"/>
                    <a:pt x="853" y="17294"/>
                  </a:cubicBezTo>
                  <a:cubicBezTo>
                    <a:pt x="1412" y="17853"/>
                    <a:pt x="2185" y="18200"/>
                    <a:pt x="3038" y="18226"/>
                  </a:cubicBezTo>
                  <a:cubicBezTo>
                    <a:pt x="3091" y="18226"/>
                    <a:pt x="3144" y="18253"/>
                    <a:pt x="3198" y="18253"/>
                  </a:cubicBezTo>
                  <a:cubicBezTo>
                    <a:pt x="4876" y="18253"/>
                    <a:pt x="6235" y="17054"/>
                    <a:pt x="6289" y="15562"/>
                  </a:cubicBezTo>
                  <a:cubicBezTo>
                    <a:pt x="6289" y="15482"/>
                    <a:pt x="6289" y="15402"/>
                    <a:pt x="6289" y="15322"/>
                  </a:cubicBezTo>
                  <a:lnTo>
                    <a:pt x="6289" y="15242"/>
                  </a:lnTo>
                  <a:lnTo>
                    <a:pt x="8500" y="667"/>
                  </a:lnTo>
                  <a:cubicBezTo>
                    <a:pt x="8554" y="347"/>
                    <a:pt x="8340" y="54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198450" y="2495500"/>
              <a:ext cx="373750" cy="422375"/>
            </a:xfrm>
            <a:custGeom>
              <a:avLst/>
              <a:gdLst/>
              <a:ahLst/>
              <a:cxnLst/>
              <a:rect l="l" t="t" r="r" b="b"/>
              <a:pathLst>
                <a:path w="14950" h="16895" extrusionOk="0">
                  <a:moveTo>
                    <a:pt x="6396" y="1"/>
                  </a:moveTo>
                  <a:cubicBezTo>
                    <a:pt x="6343" y="1"/>
                    <a:pt x="6289" y="27"/>
                    <a:pt x="6236" y="54"/>
                  </a:cubicBezTo>
                  <a:cubicBezTo>
                    <a:pt x="6129" y="81"/>
                    <a:pt x="6076" y="187"/>
                    <a:pt x="6049" y="294"/>
                  </a:cubicBezTo>
                  <a:lnTo>
                    <a:pt x="4158" y="10020"/>
                  </a:lnTo>
                  <a:lnTo>
                    <a:pt x="3412" y="9620"/>
                  </a:lnTo>
                  <a:cubicBezTo>
                    <a:pt x="3118" y="9460"/>
                    <a:pt x="2799" y="9380"/>
                    <a:pt x="2479" y="9353"/>
                  </a:cubicBezTo>
                  <a:lnTo>
                    <a:pt x="2266" y="9353"/>
                  </a:lnTo>
                  <a:cubicBezTo>
                    <a:pt x="1067" y="9353"/>
                    <a:pt x="134" y="10126"/>
                    <a:pt x="27" y="11192"/>
                  </a:cubicBezTo>
                  <a:cubicBezTo>
                    <a:pt x="1" y="11725"/>
                    <a:pt x="187" y="12231"/>
                    <a:pt x="560" y="12658"/>
                  </a:cubicBezTo>
                  <a:cubicBezTo>
                    <a:pt x="960" y="13084"/>
                    <a:pt x="1520" y="13350"/>
                    <a:pt x="2133" y="13404"/>
                  </a:cubicBezTo>
                  <a:lnTo>
                    <a:pt x="2346" y="13404"/>
                  </a:lnTo>
                  <a:cubicBezTo>
                    <a:pt x="3465" y="13404"/>
                    <a:pt x="4424" y="12658"/>
                    <a:pt x="4557" y="11645"/>
                  </a:cubicBezTo>
                  <a:lnTo>
                    <a:pt x="4557" y="11618"/>
                  </a:lnTo>
                  <a:cubicBezTo>
                    <a:pt x="4557" y="11618"/>
                    <a:pt x="4557" y="11565"/>
                    <a:pt x="4557" y="11565"/>
                  </a:cubicBezTo>
                  <a:lnTo>
                    <a:pt x="6076" y="3705"/>
                  </a:lnTo>
                  <a:lnTo>
                    <a:pt x="13697" y="7195"/>
                  </a:lnTo>
                  <a:lnTo>
                    <a:pt x="12498" y="13457"/>
                  </a:lnTo>
                  <a:lnTo>
                    <a:pt x="11725" y="13084"/>
                  </a:lnTo>
                  <a:cubicBezTo>
                    <a:pt x="11459" y="12951"/>
                    <a:pt x="11165" y="12844"/>
                    <a:pt x="10846" y="12817"/>
                  </a:cubicBezTo>
                  <a:lnTo>
                    <a:pt x="10633" y="12817"/>
                  </a:lnTo>
                  <a:cubicBezTo>
                    <a:pt x="9460" y="12817"/>
                    <a:pt x="8501" y="13617"/>
                    <a:pt x="8394" y="14656"/>
                  </a:cubicBezTo>
                  <a:cubicBezTo>
                    <a:pt x="8368" y="15189"/>
                    <a:pt x="8554" y="15722"/>
                    <a:pt x="8927" y="16121"/>
                  </a:cubicBezTo>
                  <a:cubicBezTo>
                    <a:pt x="9327" y="16548"/>
                    <a:pt x="9886" y="16814"/>
                    <a:pt x="10499" y="16868"/>
                  </a:cubicBezTo>
                  <a:cubicBezTo>
                    <a:pt x="10579" y="16868"/>
                    <a:pt x="10633" y="16894"/>
                    <a:pt x="10712" y="16894"/>
                  </a:cubicBezTo>
                  <a:cubicBezTo>
                    <a:pt x="11858" y="16894"/>
                    <a:pt x="12844" y="16068"/>
                    <a:pt x="12924" y="15029"/>
                  </a:cubicBezTo>
                  <a:cubicBezTo>
                    <a:pt x="12924" y="15002"/>
                    <a:pt x="12924" y="14949"/>
                    <a:pt x="12924" y="14896"/>
                  </a:cubicBezTo>
                  <a:lnTo>
                    <a:pt x="12924" y="14842"/>
                  </a:lnTo>
                  <a:lnTo>
                    <a:pt x="14923" y="4584"/>
                  </a:lnTo>
                  <a:cubicBezTo>
                    <a:pt x="14949" y="4451"/>
                    <a:pt x="14869" y="4291"/>
                    <a:pt x="14736" y="4211"/>
                  </a:cubicBezTo>
                  <a:lnTo>
                    <a:pt x="6529" y="54"/>
                  </a:lnTo>
                  <a:cubicBezTo>
                    <a:pt x="6502" y="27"/>
                    <a:pt x="6449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75" y="2760250"/>
            <a:ext cx="2469175" cy="1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275" y="161600"/>
            <a:ext cx="3159825" cy="253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61"/>
          <p:cNvPicPr preferRelativeResize="0"/>
          <p:nvPr/>
        </p:nvPicPr>
        <p:blipFill rotWithShape="1">
          <a:blip r:embed="rId5">
            <a:alphaModFix/>
          </a:blip>
          <a:srcRect l="46374" t="12520" b="17417"/>
          <a:stretch/>
        </p:blipFill>
        <p:spPr>
          <a:xfrm>
            <a:off x="5035775" y="2798425"/>
            <a:ext cx="1350850" cy="17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61"/>
          <p:cNvPicPr preferRelativeResize="0"/>
          <p:nvPr/>
        </p:nvPicPr>
        <p:blipFill rotWithShape="1">
          <a:blip r:embed="rId6">
            <a:alphaModFix/>
          </a:blip>
          <a:srcRect r="11355" b="17259"/>
          <a:stretch/>
        </p:blipFill>
        <p:spPr>
          <a:xfrm>
            <a:off x="5754950" y="161600"/>
            <a:ext cx="1697750" cy="17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61"/>
          <p:cNvPicPr preferRelativeResize="0"/>
          <p:nvPr/>
        </p:nvPicPr>
        <p:blipFill rotWithShape="1">
          <a:blip r:embed="rId7">
            <a:alphaModFix/>
          </a:blip>
          <a:srcRect r="43728" b="49847"/>
          <a:stretch/>
        </p:blipFill>
        <p:spPr>
          <a:xfrm>
            <a:off x="6453950" y="3722650"/>
            <a:ext cx="1833650" cy="10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3950" y="2590647"/>
            <a:ext cx="1190975" cy="10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61"/>
          <p:cNvPicPr preferRelativeResize="0"/>
          <p:nvPr/>
        </p:nvPicPr>
        <p:blipFill rotWithShape="1">
          <a:blip r:embed="rId9">
            <a:alphaModFix/>
          </a:blip>
          <a:srcRect l="3047" t="34779" r="6789" b="46893"/>
          <a:stretch/>
        </p:blipFill>
        <p:spPr>
          <a:xfrm>
            <a:off x="5754950" y="2055800"/>
            <a:ext cx="2469176" cy="43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61"/>
          <p:cNvPicPr preferRelativeResize="0"/>
          <p:nvPr/>
        </p:nvPicPr>
        <p:blipFill rotWithShape="1">
          <a:blip r:embed="rId10">
            <a:alphaModFix/>
          </a:blip>
          <a:srcRect t="3864" b="3250"/>
          <a:stretch/>
        </p:blipFill>
        <p:spPr>
          <a:xfrm>
            <a:off x="388800" y="161600"/>
            <a:ext cx="1975825" cy="3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120" name="Google Shape;1120;p62"/>
          <p:cNvGrpSpPr/>
          <p:nvPr/>
        </p:nvGrpSpPr>
        <p:grpSpPr>
          <a:xfrm>
            <a:off x="4419623" y="2224504"/>
            <a:ext cx="1562887" cy="2375956"/>
            <a:chOff x="3337801" y="2930439"/>
            <a:chExt cx="1015587" cy="1542528"/>
          </a:xfrm>
        </p:grpSpPr>
        <p:sp>
          <p:nvSpPr>
            <p:cNvPr id="1121" name="Google Shape;1121;p62"/>
            <p:cNvSpPr/>
            <p:nvPr/>
          </p:nvSpPr>
          <p:spPr>
            <a:xfrm>
              <a:off x="3356286" y="2930439"/>
              <a:ext cx="56947" cy="55346"/>
            </a:xfrm>
            <a:custGeom>
              <a:avLst/>
              <a:gdLst/>
              <a:ahLst/>
              <a:cxnLst/>
              <a:rect l="l" t="t" r="r" b="b"/>
              <a:pathLst>
                <a:path w="1183" h="1145" extrusionOk="0">
                  <a:moveTo>
                    <a:pt x="577" y="0"/>
                  </a:moveTo>
                  <a:cubicBezTo>
                    <a:pt x="286" y="0"/>
                    <a:pt x="38" y="215"/>
                    <a:pt x="6" y="511"/>
                  </a:cubicBezTo>
                  <a:cubicBezTo>
                    <a:pt x="1" y="580"/>
                    <a:pt x="6" y="653"/>
                    <a:pt x="20" y="716"/>
                  </a:cubicBezTo>
                  <a:cubicBezTo>
                    <a:pt x="30" y="746"/>
                    <a:pt x="35" y="770"/>
                    <a:pt x="50" y="794"/>
                  </a:cubicBezTo>
                  <a:cubicBezTo>
                    <a:pt x="128" y="980"/>
                    <a:pt x="299" y="1117"/>
                    <a:pt x="514" y="1141"/>
                  </a:cubicBezTo>
                  <a:cubicBezTo>
                    <a:pt x="535" y="1143"/>
                    <a:pt x="557" y="1145"/>
                    <a:pt x="579" y="1145"/>
                  </a:cubicBezTo>
                  <a:cubicBezTo>
                    <a:pt x="768" y="1145"/>
                    <a:pt x="940" y="1051"/>
                    <a:pt x="1046" y="902"/>
                  </a:cubicBezTo>
                  <a:cubicBezTo>
                    <a:pt x="1060" y="882"/>
                    <a:pt x="1075" y="858"/>
                    <a:pt x="1085" y="833"/>
                  </a:cubicBezTo>
                  <a:cubicBezTo>
                    <a:pt x="1119" y="775"/>
                    <a:pt x="1138" y="707"/>
                    <a:pt x="1148" y="633"/>
                  </a:cubicBezTo>
                  <a:cubicBezTo>
                    <a:pt x="1182" y="321"/>
                    <a:pt x="953" y="38"/>
                    <a:pt x="640" y="4"/>
                  </a:cubicBezTo>
                  <a:cubicBezTo>
                    <a:pt x="619" y="1"/>
                    <a:pt x="598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3366635" y="2977714"/>
              <a:ext cx="28979" cy="14308"/>
            </a:xfrm>
            <a:custGeom>
              <a:avLst/>
              <a:gdLst/>
              <a:ahLst/>
              <a:cxnLst/>
              <a:rect l="l" t="t" r="r" b="b"/>
              <a:pathLst>
                <a:path w="602" h="296" extrusionOk="0">
                  <a:moveTo>
                    <a:pt x="135" y="1"/>
                  </a:moveTo>
                  <a:cubicBezTo>
                    <a:pt x="69" y="1"/>
                    <a:pt x="15" y="51"/>
                    <a:pt x="6" y="114"/>
                  </a:cubicBezTo>
                  <a:cubicBezTo>
                    <a:pt x="1" y="187"/>
                    <a:pt x="50" y="251"/>
                    <a:pt x="123" y="261"/>
                  </a:cubicBezTo>
                  <a:lnTo>
                    <a:pt x="450" y="295"/>
                  </a:lnTo>
                  <a:cubicBezTo>
                    <a:pt x="456" y="296"/>
                    <a:pt x="461" y="296"/>
                    <a:pt x="467" y="296"/>
                  </a:cubicBezTo>
                  <a:cubicBezTo>
                    <a:pt x="533" y="296"/>
                    <a:pt x="587" y="245"/>
                    <a:pt x="596" y="178"/>
                  </a:cubicBezTo>
                  <a:cubicBezTo>
                    <a:pt x="601" y="109"/>
                    <a:pt x="552" y="46"/>
                    <a:pt x="479" y="36"/>
                  </a:cubicBezTo>
                  <a:lnTo>
                    <a:pt x="152" y="2"/>
                  </a:lnTo>
                  <a:cubicBezTo>
                    <a:pt x="146" y="1"/>
                    <a:pt x="141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62"/>
            <p:cNvGrpSpPr/>
            <p:nvPr/>
          </p:nvGrpSpPr>
          <p:grpSpPr>
            <a:xfrm>
              <a:off x="3337801" y="2960322"/>
              <a:ext cx="1015587" cy="1512644"/>
              <a:chOff x="3337801" y="2960322"/>
              <a:chExt cx="1015587" cy="1512644"/>
            </a:xfrm>
          </p:grpSpPr>
          <p:sp>
            <p:nvSpPr>
              <p:cNvPr id="1124" name="Google Shape;1124;p62"/>
              <p:cNvSpPr/>
              <p:nvPr/>
            </p:nvSpPr>
            <p:spPr>
              <a:xfrm rot="1612985">
                <a:off x="3739228" y="3081063"/>
                <a:ext cx="426327" cy="92226"/>
              </a:xfrm>
              <a:custGeom>
                <a:avLst/>
                <a:gdLst/>
                <a:ahLst/>
                <a:cxnLst/>
                <a:rect l="l" t="t" r="r" b="b"/>
                <a:pathLst>
                  <a:path w="8856" h="1908" extrusionOk="0">
                    <a:moveTo>
                      <a:pt x="8300" y="1"/>
                    </a:moveTo>
                    <a:cubicBezTo>
                      <a:pt x="7411" y="1"/>
                      <a:pt x="6562" y="480"/>
                      <a:pt x="5863" y="873"/>
                    </a:cubicBezTo>
                    <a:cubicBezTo>
                      <a:pt x="5141" y="1282"/>
                      <a:pt x="4383" y="1668"/>
                      <a:pt x="3626" y="1668"/>
                    </a:cubicBezTo>
                    <a:cubicBezTo>
                      <a:pt x="3462" y="1668"/>
                      <a:pt x="3298" y="1650"/>
                      <a:pt x="3135" y="1610"/>
                    </a:cubicBezTo>
                    <a:cubicBezTo>
                      <a:pt x="2788" y="1527"/>
                      <a:pt x="2480" y="1351"/>
                      <a:pt x="2153" y="1166"/>
                    </a:cubicBezTo>
                    <a:cubicBezTo>
                      <a:pt x="2012" y="1088"/>
                      <a:pt x="1870" y="1005"/>
                      <a:pt x="1724" y="932"/>
                    </a:cubicBezTo>
                    <a:cubicBezTo>
                      <a:pt x="1432" y="782"/>
                      <a:pt x="1049" y="642"/>
                      <a:pt x="662" y="642"/>
                    </a:cubicBezTo>
                    <a:cubicBezTo>
                      <a:pt x="466" y="642"/>
                      <a:pt x="270" y="677"/>
                      <a:pt x="84" y="766"/>
                    </a:cubicBezTo>
                    <a:cubicBezTo>
                      <a:pt x="25" y="795"/>
                      <a:pt x="1" y="863"/>
                      <a:pt x="30" y="922"/>
                    </a:cubicBezTo>
                    <a:cubicBezTo>
                      <a:pt x="52" y="965"/>
                      <a:pt x="95" y="990"/>
                      <a:pt x="139" y="990"/>
                    </a:cubicBezTo>
                    <a:cubicBezTo>
                      <a:pt x="155" y="990"/>
                      <a:pt x="171" y="987"/>
                      <a:pt x="186" y="980"/>
                    </a:cubicBezTo>
                    <a:cubicBezTo>
                      <a:pt x="338" y="908"/>
                      <a:pt x="501" y="878"/>
                      <a:pt x="664" y="878"/>
                    </a:cubicBezTo>
                    <a:cubicBezTo>
                      <a:pt x="1004" y="878"/>
                      <a:pt x="1349" y="1006"/>
                      <a:pt x="1616" y="1142"/>
                    </a:cubicBezTo>
                    <a:cubicBezTo>
                      <a:pt x="1758" y="1215"/>
                      <a:pt x="1900" y="1293"/>
                      <a:pt x="2036" y="1371"/>
                    </a:cubicBezTo>
                    <a:cubicBezTo>
                      <a:pt x="2363" y="1556"/>
                      <a:pt x="2700" y="1747"/>
                      <a:pt x="3081" y="1840"/>
                    </a:cubicBezTo>
                    <a:cubicBezTo>
                      <a:pt x="3262" y="1884"/>
                      <a:pt x="3447" y="1908"/>
                      <a:pt x="3628" y="1908"/>
                    </a:cubicBezTo>
                    <a:cubicBezTo>
                      <a:pt x="4438" y="1908"/>
                      <a:pt x="5229" y="1503"/>
                      <a:pt x="5981" y="1083"/>
                    </a:cubicBezTo>
                    <a:cubicBezTo>
                      <a:pt x="6653" y="701"/>
                      <a:pt x="7470" y="239"/>
                      <a:pt x="8300" y="239"/>
                    </a:cubicBezTo>
                    <a:cubicBezTo>
                      <a:pt x="8435" y="239"/>
                      <a:pt x="8570" y="251"/>
                      <a:pt x="8705" y="277"/>
                    </a:cubicBezTo>
                    <a:cubicBezTo>
                      <a:pt x="8711" y="278"/>
                      <a:pt x="8717" y="279"/>
                      <a:pt x="8724" y="279"/>
                    </a:cubicBezTo>
                    <a:cubicBezTo>
                      <a:pt x="8780" y="279"/>
                      <a:pt x="8828" y="242"/>
                      <a:pt x="8841" y="185"/>
                    </a:cubicBezTo>
                    <a:cubicBezTo>
                      <a:pt x="8856" y="121"/>
                      <a:pt x="8812" y="58"/>
                      <a:pt x="8748" y="43"/>
                    </a:cubicBezTo>
                    <a:cubicBezTo>
                      <a:pt x="8598" y="14"/>
                      <a:pt x="8449" y="1"/>
                      <a:pt x="8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2"/>
              <p:cNvSpPr/>
              <p:nvPr/>
            </p:nvSpPr>
            <p:spPr>
              <a:xfrm>
                <a:off x="4108968" y="4434635"/>
                <a:ext cx="33215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729" extrusionOk="0">
                    <a:moveTo>
                      <a:pt x="344" y="0"/>
                    </a:moveTo>
                    <a:cubicBezTo>
                      <a:pt x="167" y="0"/>
                      <a:pt x="20" y="143"/>
                      <a:pt x="11" y="323"/>
                    </a:cubicBezTo>
                    <a:lnTo>
                      <a:pt x="11" y="377"/>
                    </a:lnTo>
                    <a:cubicBezTo>
                      <a:pt x="1" y="562"/>
                      <a:pt x="147" y="718"/>
                      <a:pt x="333" y="728"/>
                    </a:cubicBezTo>
                    <a:cubicBezTo>
                      <a:pt x="338" y="728"/>
                      <a:pt x="344" y="729"/>
                      <a:pt x="350" y="729"/>
                    </a:cubicBezTo>
                    <a:cubicBezTo>
                      <a:pt x="523" y="729"/>
                      <a:pt x="675" y="586"/>
                      <a:pt x="679" y="406"/>
                    </a:cubicBezTo>
                    <a:lnTo>
                      <a:pt x="684" y="347"/>
                    </a:lnTo>
                    <a:cubicBezTo>
                      <a:pt x="689" y="167"/>
                      <a:pt x="547" y="6"/>
                      <a:pt x="362" y="1"/>
                    </a:cubicBezTo>
                    <a:cubicBezTo>
                      <a:pt x="356" y="0"/>
                      <a:pt x="35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2"/>
              <p:cNvSpPr/>
              <p:nvPr/>
            </p:nvSpPr>
            <p:spPr>
              <a:xfrm>
                <a:off x="4134144" y="4435602"/>
                <a:ext cx="33167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52" y="0"/>
                    </a:moveTo>
                    <a:cubicBezTo>
                      <a:pt x="171" y="0"/>
                      <a:pt x="19" y="140"/>
                      <a:pt x="10" y="322"/>
                    </a:cubicBezTo>
                    <a:lnTo>
                      <a:pt x="10" y="381"/>
                    </a:lnTo>
                    <a:cubicBezTo>
                      <a:pt x="0" y="567"/>
                      <a:pt x="147" y="723"/>
                      <a:pt x="332" y="728"/>
                    </a:cubicBezTo>
                    <a:cubicBezTo>
                      <a:pt x="338" y="728"/>
                      <a:pt x="344" y="728"/>
                      <a:pt x="350" y="728"/>
                    </a:cubicBezTo>
                    <a:cubicBezTo>
                      <a:pt x="527" y="728"/>
                      <a:pt x="674" y="585"/>
                      <a:pt x="679" y="405"/>
                    </a:cubicBezTo>
                    <a:lnTo>
                      <a:pt x="684" y="352"/>
                    </a:lnTo>
                    <a:cubicBezTo>
                      <a:pt x="688" y="166"/>
                      <a:pt x="547" y="10"/>
                      <a:pt x="361" y="0"/>
                    </a:cubicBezTo>
                    <a:cubicBezTo>
                      <a:pt x="358" y="0"/>
                      <a:pt x="355" y="0"/>
                      <a:pt x="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2"/>
              <p:cNvSpPr/>
              <p:nvPr/>
            </p:nvSpPr>
            <p:spPr>
              <a:xfrm>
                <a:off x="4159272" y="4436762"/>
                <a:ext cx="33407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9" extrusionOk="0">
                    <a:moveTo>
                      <a:pt x="344" y="0"/>
                    </a:moveTo>
                    <a:cubicBezTo>
                      <a:pt x="166" y="0"/>
                      <a:pt x="20" y="143"/>
                      <a:pt x="10" y="323"/>
                    </a:cubicBezTo>
                    <a:lnTo>
                      <a:pt x="10" y="377"/>
                    </a:lnTo>
                    <a:cubicBezTo>
                      <a:pt x="0" y="562"/>
                      <a:pt x="147" y="718"/>
                      <a:pt x="332" y="728"/>
                    </a:cubicBezTo>
                    <a:cubicBezTo>
                      <a:pt x="335" y="728"/>
                      <a:pt x="339" y="728"/>
                      <a:pt x="342" y="728"/>
                    </a:cubicBezTo>
                    <a:cubicBezTo>
                      <a:pt x="523" y="728"/>
                      <a:pt x="674" y="588"/>
                      <a:pt x="679" y="406"/>
                    </a:cubicBezTo>
                    <a:lnTo>
                      <a:pt x="684" y="347"/>
                    </a:lnTo>
                    <a:cubicBezTo>
                      <a:pt x="694" y="162"/>
                      <a:pt x="547" y="6"/>
                      <a:pt x="362" y="1"/>
                    </a:cubicBezTo>
                    <a:cubicBezTo>
                      <a:pt x="356" y="0"/>
                      <a:pt x="35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2"/>
              <p:cNvSpPr/>
              <p:nvPr/>
            </p:nvSpPr>
            <p:spPr>
              <a:xfrm>
                <a:off x="4184400" y="4437680"/>
                <a:ext cx="33407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30" extrusionOk="0">
                    <a:moveTo>
                      <a:pt x="344" y="1"/>
                    </a:moveTo>
                    <a:cubicBezTo>
                      <a:pt x="167" y="1"/>
                      <a:pt x="20" y="144"/>
                      <a:pt x="11" y="323"/>
                    </a:cubicBezTo>
                    <a:lnTo>
                      <a:pt x="11" y="382"/>
                    </a:lnTo>
                    <a:cubicBezTo>
                      <a:pt x="1" y="563"/>
                      <a:pt x="147" y="724"/>
                      <a:pt x="333" y="729"/>
                    </a:cubicBezTo>
                    <a:cubicBezTo>
                      <a:pt x="339" y="729"/>
                      <a:pt x="344" y="729"/>
                      <a:pt x="350" y="729"/>
                    </a:cubicBezTo>
                    <a:cubicBezTo>
                      <a:pt x="528" y="729"/>
                      <a:pt x="675" y="586"/>
                      <a:pt x="684" y="406"/>
                    </a:cubicBezTo>
                    <a:lnTo>
                      <a:pt x="684" y="353"/>
                    </a:lnTo>
                    <a:cubicBezTo>
                      <a:pt x="694" y="167"/>
                      <a:pt x="547" y="11"/>
                      <a:pt x="362" y="1"/>
                    </a:cubicBezTo>
                    <a:cubicBezTo>
                      <a:pt x="356" y="1"/>
                      <a:pt x="350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2"/>
              <p:cNvSpPr/>
              <p:nvPr/>
            </p:nvSpPr>
            <p:spPr>
              <a:xfrm>
                <a:off x="3337801" y="3013097"/>
                <a:ext cx="55695" cy="6119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66" extrusionOk="0">
                    <a:moveTo>
                      <a:pt x="462" y="0"/>
                    </a:moveTo>
                    <a:cubicBezTo>
                      <a:pt x="222" y="0"/>
                      <a:pt x="1" y="367"/>
                      <a:pt x="278" y="481"/>
                    </a:cubicBezTo>
                    <a:cubicBezTo>
                      <a:pt x="190" y="505"/>
                      <a:pt x="136" y="598"/>
                      <a:pt x="136" y="686"/>
                    </a:cubicBezTo>
                    <a:cubicBezTo>
                      <a:pt x="141" y="778"/>
                      <a:pt x="185" y="861"/>
                      <a:pt x="239" y="930"/>
                    </a:cubicBezTo>
                    <a:cubicBezTo>
                      <a:pt x="361" y="1091"/>
                      <a:pt x="536" y="1208"/>
                      <a:pt x="732" y="1252"/>
                    </a:cubicBezTo>
                    <a:cubicBezTo>
                      <a:pt x="770" y="1261"/>
                      <a:pt x="811" y="1266"/>
                      <a:pt x="852" y="1266"/>
                    </a:cubicBezTo>
                    <a:cubicBezTo>
                      <a:pt x="948" y="1266"/>
                      <a:pt x="1042" y="1238"/>
                      <a:pt x="1093" y="1159"/>
                    </a:cubicBezTo>
                    <a:cubicBezTo>
                      <a:pt x="1156" y="1066"/>
                      <a:pt x="1137" y="939"/>
                      <a:pt x="1103" y="827"/>
                    </a:cubicBezTo>
                    <a:cubicBezTo>
                      <a:pt x="1024" y="564"/>
                      <a:pt x="810" y="80"/>
                      <a:pt x="517" y="7"/>
                    </a:cubicBezTo>
                    <a:cubicBezTo>
                      <a:pt x="499" y="3"/>
                      <a:pt x="480" y="0"/>
                      <a:pt x="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2"/>
              <p:cNvSpPr/>
              <p:nvPr/>
            </p:nvSpPr>
            <p:spPr>
              <a:xfrm>
                <a:off x="3363603" y="2973315"/>
                <a:ext cx="29653" cy="9227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909" extrusionOk="0">
                    <a:moveTo>
                      <a:pt x="161" y="0"/>
                    </a:moveTo>
                    <a:lnTo>
                      <a:pt x="0" y="1870"/>
                    </a:lnTo>
                    <a:lnTo>
                      <a:pt x="181" y="1889"/>
                    </a:lnTo>
                    <a:lnTo>
                      <a:pt x="186" y="1889"/>
                    </a:lnTo>
                    <a:lnTo>
                      <a:pt x="366" y="1909"/>
                    </a:lnTo>
                    <a:lnTo>
                      <a:pt x="615" y="54"/>
                    </a:lnTo>
                    <a:lnTo>
                      <a:pt x="615" y="54"/>
                    </a:lnTo>
                    <a:cubicBezTo>
                      <a:pt x="615" y="54"/>
                      <a:pt x="420" y="54"/>
                      <a:pt x="381" y="73"/>
                    </a:cubicBezTo>
                    <a:cubicBezTo>
                      <a:pt x="347" y="44"/>
                      <a:pt x="161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2"/>
              <p:cNvSpPr/>
              <p:nvPr/>
            </p:nvSpPr>
            <p:spPr>
              <a:xfrm>
                <a:off x="3363121" y="3029436"/>
                <a:ext cx="287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48" extrusionOk="0">
                    <a:moveTo>
                      <a:pt x="49" y="1"/>
                    </a:moveTo>
                    <a:cubicBezTo>
                      <a:pt x="25" y="1"/>
                      <a:pt x="5" y="16"/>
                      <a:pt x="5" y="35"/>
                    </a:cubicBezTo>
                    <a:cubicBezTo>
                      <a:pt x="1" y="55"/>
                      <a:pt x="15" y="79"/>
                      <a:pt x="40" y="79"/>
                    </a:cubicBezTo>
                    <a:lnTo>
                      <a:pt x="552" y="147"/>
                    </a:lnTo>
                    <a:lnTo>
                      <a:pt x="557" y="147"/>
                    </a:lnTo>
                    <a:cubicBezTo>
                      <a:pt x="577" y="147"/>
                      <a:pt x="591" y="133"/>
                      <a:pt x="596" y="113"/>
                    </a:cubicBezTo>
                    <a:cubicBezTo>
                      <a:pt x="596" y="94"/>
                      <a:pt x="581" y="74"/>
                      <a:pt x="562" y="69"/>
                    </a:cubicBezTo>
                    <a:lnTo>
                      <a:pt x="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2"/>
              <p:cNvSpPr/>
              <p:nvPr/>
            </p:nvSpPr>
            <p:spPr>
              <a:xfrm>
                <a:off x="3359367" y="3041955"/>
                <a:ext cx="28497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48" extrusionOk="0">
                    <a:moveTo>
                      <a:pt x="44" y="1"/>
                    </a:moveTo>
                    <a:cubicBezTo>
                      <a:pt x="25" y="1"/>
                      <a:pt x="5" y="15"/>
                      <a:pt x="0" y="35"/>
                    </a:cubicBezTo>
                    <a:cubicBezTo>
                      <a:pt x="0" y="59"/>
                      <a:pt x="15" y="79"/>
                      <a:pt x="35" y="79"/>
                    </a:cubicBezTo>
                    <a:lnTo>
                      <a:pt x="547" y="147"/>
                    </a:lnTo>
                    <a:lnTo>
                      <a:pt x="552" y="147"/>
                    </a:lnTo>
                    <a:cubicBezTo>
                      <a:pt x="572" y="147"/>
                      <a:pt x="586" y="132"/>
                      <a:pt x="591" y="113"/>
                    </a:cubicBezTo>
                    <a:cubicBezTo>
                      <a:pt x="591" y="93"/>
                      <a:pt x="576" y="74"/>
                      <a:pt x="557" y="69"/>
                    </a:cubicBezTo>
                    <a:lnTo>
                      <a:pt x="4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2"/>
              <p:cNvSpPr/>
              <p:nvPr/>
            </p:nvSpPr>
            <p:spPr>
              <a:xfrm rot="1754842">
                <a:off x="3489655" y="3149448"/>
                <a:ext cx="848360" cy="284273"/>
              </a:xfrm>
              <a:custGeom>
                <a:avLst/>
                <a:gdLst/>
                <a:ahLst/>
                <a:cxnLst/>
                <a:rect l="l" t="t" r="r" b="b"/>
                <a:pathLst>
                  <a:path w="17623" h="5881" extrusionOk="0">
                    <a:moveTo>
                      <a:pt x="3745" y="1"/>
                    </a:moveTo>
                    <a:cubicBezTo>
                      <a:pt x="2802" y="55"/>
                      <a:pt x="1821" y="245"/>
                      <a:pt x="1094" y="845"/>
                    </a:cubicBezTo>
                    <a:cubicBezTo>
                      <a:pt x="371" y="1446"/>
                      <a:pt x="0" y="2554"/>
                      <a:pt x="479" y="3369"/>
                    </a:cubicBezTo>
                    <a:cubicBezTo>
                      <a:pt x="865" y="4029"/>
                      <a:pt x="1680" y="4311"/>
                      <a:pt x="2452" y="4311"/>
                    </a:cubicBezTo>
                    <a:cubicBezTo>
                      <a:pt x="2509" y="4311"/>
                      <a:pt x="2566" y="4310"/>
                      <a:pt x="2622" y="4307"/>
                    </a:cubicBezTo>
                    <a:cubicBezTo>
                      <a:pt x="3442" y="4267"/>
                      <a:pt x="4223" y="3975"/>
                      <a:pt x="5028" y="3818"/>
                    </a:cubicBezTo>
                    <a:cubicBezTo>
                      <a:pt x="5482" y="3729"/>
                      <a:pt x="5943" y="3682"/>
                      <a:pt x="6405" y="3682"/>
                    </a:cubicBezTo>
                    <a:cubicBezTo>
                      <a:pt x="6674" y="3682"/>
                      <a:pt x="6943" y="3698"/>
                      <a:pt x="7210" y="3730"/>
                    </a:cubicBezTo>
                    <a:cubicBezTo>
                      <a:pt x="8485" y="3877"/>
                      <a:pt x="9685" y="4380"/>
                      <a:pt x="10857" y="4907"/>
                    </a:cubicBezTo>
                    <a:cubicBezTo>
                      <a:pt x="11741" y="5302"/>
                      <a:pt x="12639" y="5722"/>
                      <a:pt x="13605" y="5844"/>
                    </a:cubicBezTo>
                    <a:cubicBezTo>
                      <a:pt x="13798" y="5868"/>
                      <a:pt x="13992" y="5880"/>
                      <a:pt x="14186" y="5880"/>
                    </a:cubicBezTo>
                    <a:cubicBezTo>
                      <a:pt x="14853" y="5880"/>
                      <a:pt x="15520" y="5738"/>
                      <a:pt x="16129" y="5459"/>
                    </a:cubicBezTo>
                    <a:cubicBezTo>
                      <a:pt x="16734" y="5185"/>
                      <a:pt x="17306" y="4736"/>
                      <a:pt x="17511" y="4106"/>
                    </a:cubicBezTo>
                    <a:cubicBezTo>
                      <a:pt x="17623" y="3760"/>
                      <a:pt x="17613" y="3384"/>
                      <a:pt x="17559" y="3023"/>
                    </a:cubicBezTo>
                    <a:cubicBezTo>
                      <a:pt x="17472" y="2437"/>
                      <a:pt x="17252" y="1861"/>
                      <a:pt x="16881" y="1397"/>
                    </a:cubicBezTo>
                    <a:cubicBezTo>
                      <a:pt x="16363" y="743"/>
                      <a:pt x="15563" y="338"/>
                      <a:pt x="14733" y="206"/>
                    </a:cubicBezTo>
                    <a:cubicBezTo>
                      <a:pt x="14494" y="166"/>
                      <a:pt x="14253" y="148"/>
                      <a:pt x="14012" y="148"/>
                    </a:cubicBezTo>
                    <a:cubicBezTo>
                      <a:pt x="13418" y="148"/>
                      <a:pt x="12822" y="258"/>
                      <a:pt x="12253" y="435"/>
                    </a:cubicBezTo>
                    <a:cubicBezTo>
                      <a:pt x="11443" y="684"/>
                      <a:pt x="10676" y="1065"/>
                      <a:pt x="9861" y="1309"/>
                    </a:cubicBezTo>
                    <a:cubicBezTo>
                      <a:pt x="9397" y="1452"/>
                      <a:pt x="8903" y="1548"/>
                      <a:pt x="8417" y="1548"/>
                    </a:cubicBezTo>
                    <a:cubicBezTo>
                      <a:pt x="8055" y="1548"/>
                      <a:pt x="7696" y="1495"/>
                      <a:pt x="7357" y="1368"/>
                    </a:cubicBezTo>
                    <a:cubicBezTo>
                      <a:pt x="6503" y="1046"/>
                      <a:pt x="5809" y="274"/>
                      <a:pt x="4897" y="201"/>
                    </a:cubicBezTo>
                    <a:lnTo>
                      <a:pt x="37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3671685" y="3204324"/>
                <a:ext cx="98249" cy="76035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573" extrusionOk="0">
                    <a:moveTo>
                      <a:pt x="547" y="0"/>
                    </a:moveTo>
                    <a:cubicBezTo>
                      <a:pt x="630" y="444"/>
                      <a:pt x="400" y="933"/>
                      <a:pt x="0" y="1152"/>
                    </a:cubicBezTo>
                    <a:cubicBezTo>
                      <a:pt x="232" y="1431"/>
                      <a:pt x="646" y="1573"/>
                      <a:pt x="1013" y="1573"/>
                    </a:cubicBezTo>
                    <a:cubicBezTo>
                      <a:pt x="1025" y="1573"/>
                      <a:pt x="1037" y="1572"/>
                      <a:pt x="1050" y="1572"/>
                    </a:cubicBezTo>
                    <a:cubicBezTo>
                      <a:pt x="1426" y="1562"/>
                      <a:pt x="1816" y="1411"/>
                      <a:pt x="2041" y="1113"/>
                    </a:cubicBezTo>
                    <a:cubicBezTo>
                      <a:pt x="1884" y="1069"/>
                      <a:pt x="1777" y="928"/>
                      <a:pt x="1689" y="791"/>
                    </a:cubicBezTo>
                    <a:cubicBezTo>
                      <a:pt x="1518" y="532"/>
                      <a:pt x="1333" y="313"/>
                      <a:pt x="1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3670481" y="3034656"/>
                <a:ext cx="100607" cy="17464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613" extrusionOk="0">
                    <a:moveTo>
                      <a:pt x="1045" y="0"/>
                    </a:moveTo>
                    <a:cubicBezTo>
                      <a:pt x="469" y="0"/>
                      <a:pt x="1" y="474"/>
                      <a:pt x="1" y="1050"/>
                    </a:cubicBezTo>
                    <a:lnTo>
                      <a:pt x="1" y="2568"/>
                    </a:lnTo>
                    <a:cubicBezTo>
                      <a:pt x="1" y="3144"/>
                      <a:pt x="469" y="3613"/>
                      <a:pt x="1045" y="3613"/>
                    </a:cubicBezTo>
                    <a:cubicBezTo>
                      <a:pt x="1621" y="3613"/>
                      <a:pt x="2090" y="3144"/>
                      <a:pt x="2090" y="2568"/>
                    </a:cubicBezTo>
                    <a:lnTo>
                      <a:pt x="2090" y="1050"/>
                    </a:lnTo>
                    <a:cubicBezTo>
                      <a:pt x="2090" y="474"/>
                      <a:pt x="1621" y="0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3641117" y="3120554"/>
                <a:ext cx="38799" cy="38960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406" y="0"/>
                    </a:moveTo>
                    <a:cubicBezTo>
                      <a:pt x="181" y="0"/>
                      <a:pt x="0" y="181"/>
                      <a:pt x="0" y="401"/>
                    </a:cubicBezTo>
                    <a:cubicBezTo>
                      <a:pt x="0" y="625"/>
                      <a:pt x="181" y="806"/>
                      <a:pt x="406" y="806"/>
                    </a:cubicBezTo>
                    <a:cubicBezTo>
                      <a:pt x="625" y="806"/>
                      <a:pt x="806" y="625"/>
                      <a:pt x="806" y="401"/>
                    </a:cubicBezTo>
                    <a:cubicBezTo>
                      <a:pt x="806" y="181"/>
                      <a:pt x="625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2"/>
              <p:cNvSpPr/>
              <p:nvPr/>
            </p:nvSpPr>
            <p:spPr>
              <a:xfrm>
                <a:off x="3736285" y="3122826"/>
                <a:ext cx="29412" cy="1701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2" extrusionOk="0">
                    <a:moveTo>
                      <a:pt x="507" y="1"/>
                    </a:moveTo>
                    <a:cubicBezTo>
                      <a:pt x="473" y="1"/>
                      <a:pt x="436" y="10"/>
                      <a:pt x="396" y="22"/>
                    </a:cubicBezTo>
                    <a:cubicBezTo>
                      <a:pt x="352" y="31"/>
                      <a:pt x="308" y="51"/>
                      <a:pt x="259" y="70"/>
                    </a:cubicBezTo>
                    <a:cubicBezTo>
                      <a:pt x="225" y="90"/>
                      <a:pt x="196" y="109"/>
                      <a:pt x="166" y="124"/>
                    </a:cubicBezTo>
                    <a:cubicBezTo>
                      <a:pt x="152" y="134"/>
                      <a:pt x="137" y="144"/>
                      <a:pt x="127" y="153"/>
                    </a:cubicBezTo>
                    <a:cubicBezTo>
                      <a:pt x="44" y="217"/>
                      <a:pt x="1" y="280"/>
                      <a:pt x="20" y="319"/>
                    </a:cubicBezTo>
                    <a:cubicBezTo>
                      <a:pt x="31" y="341"/>
                      <a:pt x="62" y="352"/>
                      <a:pt x="106" y="352"/>
                    </a:cubicBezTo>
                    <a:cubicBezTo>
                      <a:pt x="142" y="352"/>
                      <a:pt x="186" y="345"/>
                      <a:pt x="235" y="329"/>
                    </a:cubicBezTo>
                    <a:cubicBezTo>
                      <a:pt x="245" y="324"/>
                      <a:pt x="254" y="319"/>
                      <a:pt x="264" y="319"/>
                    </a:cubicBezTo>
                    <a:cubicBezTo>
                      <a:pt x="298" y="310"/>
                      <a:pt x="328" y="295"/>
                      <a:pt x="362" y="280"/>
                    </a:cubicBezTo>
                    <a:cubicBezTo>
                      <a:pt x="396" y="261"/>
                      <a:pt x="430" y="241"/>
                      <a:pt x="459" y="222"/>
                    </a:cubicBezTo>
                    <a:cubicBezTo>
                      <a:pt x="513" y="188"/>
                      <a:pt x="552" y="153"/>
                      <a:pt x="577" y="119"/>
                    </a:cubicBezTo>
                    <a:cubicBezTo>
                      <a:pt x="601" y="85"/>
                      <a:pt x="611" y="56"/>
                      <a:pt x="601" y="31"/>
                    </a:cubicBezTo>
                    <a:cubicBezTo>
                      <a:pt x="591" y="12"/>
                      <a:pt x="567" y="2"/>
                      <a:pt x="528" y="2"/>
                    </a:cubicBezTo>
                    <a:cubicBezTo>
                      <a:pt x="521" y="1"/>
                      <a:pt x="514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2"/>
              <p:cNvSpPr/>
              <p:nvPr/>
            </p:nvSpPr>
            <p:spPr>
              <a:xfrm>
                <a:off x="3689977" y="3122391"/>
                <a:ext cx="29460" cy="1701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52" extrusionOk="0">
                    <a:moveTo>
                      <a:pt x="110" y="0"/>
                    </a:moveTo>
                    <a:cubicBezTo>
                      <a:pt x="103" y="0"/>
                      <a:pt x="96" y="0"/>
                      <a:pt x="89" y="1"/>
                    </a:cubicBezTo>
                    <a:cubicBezTo>
                      <a:pt x="50" y="1"/>
                      <a:pt x="25" y="11"/>
                      <a:pt x="15" y="31"/>
                    </a:cubicBezTo>
                    <a:cubicBezTo>
                      <a:pt x="1" y="55"/>
                      <a:pt x="15" y="84"/>
                      <a:pt x="40" y="118"/>
                    </a:cubicBezTo>
                    <a:cubicBezTo>
                      <a:pt x="64" y="153"/>
                      <a:pt x="103" y="187"/>
                      <a:pt x="157" y="221"/>
                    </a:cubicBezTo>
                    <a:cubicBezTo>
                      <a:pt x="167" y="226"/>
                      <a:pt x="177" y="231"/>
                      <a:pt x="186" y="241"/>
                    </a:cubicBezTo>
                    <a:cubicBezTo>
                      <a:pt x="206" y="250"/>
                      <a:pt x="230" y="265"/>
                      <a:pt x="255" y="280"/>
                    </a:cubicBezTo>
                    <a:cubicBezTo>
                      <a:pt x="289" y="294"/>
                      <a:pt x="318" y="309"/>
                      <a:pt x="352" y="319"/>
                    </a:cubicBezTo>
                    <a:cubicBezTo>
                      <a:pt x="362" y="319"/>
                      <a:pt x="372" y="323"/>
                      <a:pt x="382" y="328"/>
                    </a:cubicBezTo>
                    <a:cubicBezTo>
                      <a:pt x="411" y="338"/>
                      <a:pt x="435" y="343"/>
                      <a:pt x="460" y="348"/>
                    </a:cubicBezTo>
                    <a:cubicBezTo>
                      <a:pt x="478" y="350"/>
                      <a:pt x="495" y="352"/>
                      <a:pt x="510" y="352"/>
                    </a:cubicBezTo>
                    <a:cubicBezTo>
                      <a:pt x="555" y="352"/>
                      <a:pt x="585" y="341"/>
                      <a:pt x="596" y="319"/>
                    </a:cubicBezTo>
                    <a:cubicBezTo>
                      <a:pt x="611" y="289"/>
                      <a:pt x="592" y="250"/>
                      <a:pt x="552" y="206"/>
                    </a:cubicBezTo>
                    <a:cubicBezTo>
                      <a:pt x="533" y="192"/>
                      <a:pt x="513" y="172"/>
                      <a:pt x="489" y="153"/>
                    </a:cubicBezTo>
                    <a:cubicBezTo>
                      <a:pt x="479" y="143"/>
                      <a:pt x="465" y="133"/>
                      <a:pt x="450" y="123"/>
                    </a:cubicBezTo>
                    <a:cubicBezTo>
                      <a:pt x="421" y="109"/>
                      <a:pt x="391" y="89"/>
                      <a:pt x="357" y="70"/>
                    </a:cubicBezTo>
                    <a:cubicBezTo>
                      <a:pt x="318" y="55"/>
                      <a:pt x="284" y="40"/>
                      <a:pt x="250" y="26"/>
                    </a:cubicBezTo>
                    <a:cubicBezTo>
                      <a:pt x="240" y="26"/>
                      <a:pt x="230" y="21"/>
                      <a:pt x="221" y="21"/>
                    </a:cubicBezTo>
                    <a:cubicBezTo>
                      <a:pt x="180" y="9"/>
                      <a:pt x="143" y="0"/>
                      <a:pt x="1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2"/>
              <p:cNvSpPr/>
              <p:nvPr/>
            </p:nvSpPr>
            <p:spPr>
              <a:xfrm>
                <a:off x="3736285" y="3124324"/>
                <a:ext cx="16944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20" extrusionOk="0">
                    <a:moveTo>
                      <a:pt x="352" y="0"/>
                    </a:moveTo>
                    <a:lnTo>
                      <a:pt x="352" y="0"/>
                    </a:lnTo>
                    <a:cubicBezTo>
                      <a:pt x="323" y="15"/>
                      <a:pt x="293" y="25"/>
                      <a:pt x="259" y="39"/>
                    </a:cubicBezTo>
                    <a:cubicBezTo>
                      <a:pt x="225" y="59"/>
                      <a:pt x="196" y="78"/>
                      <a:pt x="166" y="93"/>
                    </a:cubicBezTo>
                    <a:cubicBezTo>
                      <a:pt x="152" y="103"/>
                      <a:pt x="137" y="113"/>
                      <a:pt x="127" y="122"/>
                    </a:cubicBezTo>
                    <a:cubicBezTo>
                      <a:pt x="44" y="186"/>
                      <a:pt x="1" y="249"/>
                      <a:pt x="20" y="288"/>
                    </a:cubicBezTo>
                    <a:cubicBezTo>
                      <a:pt x="31" y="309"/>
                      <a:pt x="61" y="319"/>
                      <a:pt x="103" y="319"/>
                    </a:cubicBezTo>
                    <a:cubicBezTo>
                      <a:pt x="139" y="319"/>
                      <a:pt x="185" y="312"/>
                      <a:pt x="235" y="298"/>
                    </a:cubicBezTo>
                    <a:cubicBezTo>
                      <a:pt x="240" y="293"/>
                      <a:pt x="249" y="293"/>
                      <a:pt x="254" y="288"/>
                    </a:cubicBezTo>
                    <a:cubicBezTo>
                      <a:pt x="303" y="201"/>
                      <a:pt x="342" y="108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2"/>
              <p:cNvSpPr/>
              <p:nvPr/>
            </p:nvSpPr>
            <p:spPr>
              <a:xfrm>
                <a:off x="3689977" y="3122391"/>
                <a:ext cx="23780" cy="1450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00" extrusionOk="0">
                    <a:moveTo>
                      <a:pt x="110" y="0"/>
                    </a:moveTo>
                    <a:cubicBezTo>
                      <a:pt x="103" y="0"/>
                      <a:pt x="96" y="0"/>
                      <a:pt x="89" y="1"/>
                    </a:cubicBezTo>
                    <a:cubicBezTo>
                      <a:pt x="50" y="1"/>
                      <a:pt x="25" y="11"/>
                      <a:pt x="15" y="31"/>
                    </a:cubicBezTo>
                    <a:cubicBezTo>
                      <a:pt x="1" y="55"/>
                      <a:pt x="15" y="84"/>
                      <a:pt x="40" y="118"/>
                    </a:cubicBezTo>
                    <a:cubicBezTo>
                      <a:pt x="64" y="153"/>
                      <a:pt x="103" y="187"/>
                      <a:pt x="157" y="221"/>
                    </a:cubicBezTo>
                    <a:cubicBezTo>
                      <a:pt x="167" y="226"/>
                      <a:pt x="177" y="231"/>
                      <a:pt x="186" y="241"/>
                    </a:cubicBezTo>
                    <a:cubicBezTo>
                      <a:pt x="206" y="250"/>
                      <a:pt x="230" y="265"/>
                      <a:pt x="255" y="280"/>
                    </a:cubicBezTo>
                    <a:cubicBezTo>
                      <a:pt x="269" y="284"/>
                      <a:pt x="284" y="294"/>
                      <a:pt x="303" y="299"/>
                    </a:cubicBezTo>
                    <a:cubicBezTo>
                      <a:pt x="352" y="275"/>
                      <a:pt x="406" y="245"/>
                      <a:pt x="435" y="216"/>
                    </a:cubicBezTo>
                    <a:cubicBezTo>
                      <a:pt x="465" y="197"/>
                      <a:pt x="479" y="177"/>
                      <a:pt x="494" y="158"/>
                    </a:cubicBezTo>
                    <a:cubicBezTo>
                      <a:pt x="494" y="153"/>
                      <a:pt x="494" y="153"/>
                      <a:pt x="489" y="153"/>
                    </a:cubicBezTo>
                    <a:cubicBezTo>
                      <a:pt x="479" y="143"/>
                      <a:pt x="465" y="133"/>
                      <a:pt x="450" y="123"/>
                    </a:cubicBezTo>
                    <a:cubicBezTo>
                      <a:pt x="421" y="104"/>
                      <a:pt x="391" y="89"/>
                      <a:pt x="357" y="70"/>
                    </a:cubicBezTo>
                    <a:cubicBezTo>
                      <a:pt x="318" y="55"/>
                      <a:pt x="284" y="40"/>
                      <a:pt x="250" y="26"/>
                    </a:cubicBezTo>
                    <a:cubicBezTo>
                      <a:pt x="240" y="26"/>
                      <a:pt x="230" y="21"/>
                      <a:pt x="221" y="21"/>
                    </a:cubicBezTo>
                    <a:cubicBezTo>
                      <a:pt x="180" y="9"/>
                      <a:pt x="143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2"/>
              <p:cNvSpPr/>
              <p:nvPr/>
            </p:nvSpPr>
            <p:spPr>
              <a:xfrm>
                <a:off x="3724299" y="3135345"/>
                <a:ext cx="13912" cy="2750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9" extrusionOk="0">
                    <a:moveTo>
                      <a:pt x="25" y="0"/>
                    </a:moveTo>
                    <a:cubicBezTo>
                      <a:pt x="18" y="0"/>
                      <a:pt x="15" y="8"/>
                      <a:pt x="15" y="16"/>
                    </a:cubicBezTo>
                    <a:lnTo>
                      <a:pt x="1" y="348"/>
                    </a:lnTo>
                    <a:cubicBezTo>
                      <a:pt x="1" y="353"/>
                      <a:pt x="5" y="358"/>
                      <a:pt x="10" y="363"/>
                    </a:cubicBezTo>
                    <a:cubicBezTo>
                      <a:pt x="13" y="365"/>
                      <a:pt x="15" y="367"/>
                      <a:pt x="18" y="367"/>
                    </a:cubicBezTo>
                    <a:cubicBezTo>
                      <a:pt x="20" y="367"/>
                      <a:pt x="23" y="365"/>
                      <a:pt x="25" y="363"/>
                    </a:cubicBezTo>
                    <a:lnTo>
                      <a:pt x="235" y="265"/>
                    </a:lnTo>
                    <a:lnTo>
                      <a:pt x="235" y="265"/>
                    </a:lnTo>
                    <a:lnTo>
                      <a:pt x="123" y="544"/>
                    </a:lnTo>
                    <a:cubicBezTo>
                      <a:pt x="118" y="553"/>
                      <a:pt x="123" y="563"/>
                      <a:pt x="132" y="568"/>
                    </a:cubicBezTo>
                    <a:lnTo>
                      <a:pt x="137" y="568"/>
                    </a:lnTo>
                    <a:cubicBezTo>
                      <a:pt x="147" y="568"/>
                      <a:pt x="152" y="563"/>
                      <a:pt x="157" y="558"/>
                    </a:cubicBezTo>
                    <a:lnTo>
                      <a:pt x="284" y="236"/>
                    </a:lnTo>
                    <a:cubicBezTo>
                      <a:pt x="289" y="231"/>
                      <a:pt x="289" y="221"/>
                      <a:pt x="279" y="217"/>
                    </a:cubicBezTo>
                    <a:cubicBezTo>
                      <a:pt x="276" y="214"/>
                      <a:pt x="274" y="213"/>
                      <a:pt x="271" y="213"/>
                    </a:cubicBezTo>
                    <a:cubicBezTo>
                      <a:pt x="268" y="213"/>
                      <a:pt x="264" y="214"/>
                      <a:pt x="259" y="217"/>
                    </a:cubicBezTo>
                    <a:lnTo>
                      <a:pt x="40" y="319"/>
                    </a:lnTo>
                    <a:lnTo>
                      <a:pt x="49" y="16"/>
                    </a:lnTo>
                    <a:cubicBezTo>
                      <a:pt x="49" y="7"/>
                      <a:pt x="40" y="2"/>
                      <a:pt x="30" y="2"/>
                    </a:cubicBezTo>
                    <a:cubicBezTo>
                      <a:pt x="28" y="1"/>
                      <a:pt x="26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2"/>
              <p:cNvSpPr/>
              <p:nvPr/>
            </p:nvSpPr>
            <p:spPr>
              <a:xfrm>
                <a:off x="3650023" y="3132445"/>
                <a:ext cx="17907" cy="14356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97" extrusionOk="0">
                    <a:moveTo>
                      <a:pt x="22" y="0"/>
                    </a:moveTo>
                    <a:cubicBezTo>
                      <a:pt x="17" y="0"/>
                      <a:pt x="12" y="2"/>
                      <a:pt x="6" y="8"/>
                    </a:cubicBezTo>
                    <a:cubicBezTo>
                      <a:pt x="1" y="13"/>
                      <a:pt x="1" y="28"/>
                      <a:pt x="11" y="33"/>
                    </a:cubicBezTo>
                    <a:lnTo>
                      <a:pt x="343" y="291"/>
                    </a:lnTo>
                    <a:cubicBezTo>
                      <a:pt x="348" y="296"/>
                      <a:pt x="348" y="296"/>
                      <a:pt x="352" y="296"/>
                    </a:cubicBezTo>
                    <a:cubicBezTo>
                      <a:pt x="357" y="296"/>
                      <a:pt x="362" y="296"/>
                      <a:pt x="367" y="291"/>
                    </a:cubicBezTo>
                    <a:cubicBezTo>
                      <a:pt x="372" y="281"/>
                      <a:pt x="372" y="272"/>
                      <a:pt x="362" y="267"/>
                    </a:cubicBezTo>
                    <a:lnTo>
                      <a:pt x="30" y="3"/>
                    </a:lnTo>
                    <a:cubicBezTo>
                      <a:pt x="28" y="1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2"/>
              <p:cNvSpPr/>
              <p:nvPr/>
            </p:nvSpPr>
            <p:spPr>
              <a:xfrm>
                <a:off x="3720785" y="3165702"/>
                <a:ext cx="12708" cy="4447"/>
              </a:xfrm>
              <a:custGeom>
                <a:avLst/>
                <a:gdLst/>
                <a:ahLst/>
                <a:cxnLst/>
                <a:rect l="l" t="t" r="r" b="b"/>
                <a:pathLst>
                  <a:path w="264" h="92" extrusionOk="0">
                    <a:moveTo>
                      <a:pt x="20" y="0"/>
                    </a:moveTo>
                    <a:cubicBezTo>
                      <a:pt x="16" y="0"/>
                      <a:pt x="12" y="1"/>
                      <a:pt x="10" y="4"/>
                    </a:cubicBezTo>
                    <a:cubicBezTo>
                      <a:pt x="0" y="13"/>
                      <a:pt x="0" y="23"/>
                      <a:pt x="10" y="28"/>
                    </a:cubicBezTo>
                    <a:cubicBezTo>
                      <a:pt x="44" y="67"/>
                      <a:pt x="93" y="91"/>
                      <a:pt x="147" y="91"/>
                    </a:cubicBezTo>
                    <a:cubicBezTo>
                      <a:pt x="186" y="91"/>
                      <a:pt x="225" y="77"/>
                      <a:pt x="254" y="57"/>
                    </a:cubicBezTo>
                    <a:cubicBezTo>
                      <a:pt x="259" y="52"/>
                      <a:pt x="264" y="38"/>
                      <a:pt x="259" y="33"/>
                    </a:cubicBezTo>
                    <a:cubicBezTo>
                      <a:pt x="253" y="27"/>
                      <a:pt x="248" y="25"/>
                      <a:pt x="242" y="25"/>
                    </a:cubicBezTo>
                    <a:cubicBezTo>
                      <a:pt x="238" y="25"/>
                      <a:pt x="234" y="26"/>
                      <a:pt x="230" y="28"/>
                    </a:cubicBezTo>
                    <a:cubicBezTo>
                      <a:pt x="205" y="47"/>
                      <a:pt x="175" y="56"/>
                      <a:pt x="144" y="56"/>
                    </a:cubicBezTo>
                    <a:cubicBezTo>
                      <a:pt x="103" y="56"/>
                      <a:pt x="63" y="39"/>
                      <a:pt x="34" y="8"/>
                    </a:cubicBezTo>
                    <a:cubicBezTo>
                      <a:pt x="32" y="3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2"/>
              <p:cNvSpPr/>
              <p:nvPr/>
            </p:nvSpPr>
            <p:spPr>
              <a:xfrm>
                <a:off x="3940486" y="4261197"/>
                <a:ext cx="118707" cy="113303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44" extrusionOk="0">
                    <a:moveTo>
                      <a:pt x="1" y="1"/>
                    </a:moveTo>
                    <a:cubicBezTo>
                      <a:pt x="420" y="572"/>
                      <a:pt x="796" y="1226"/>
                      <a:pt x="1021" y="2344"/>
                    </a:cubicBezTo>
                    <a:lnTo>
                      <a:pt x="2466" y="1953"/>
                    </a:lnTo>
                    <a:lnTo>
                      <a:pt x="16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2"/>
              <p:cNvSpPr/>
              <p:nvPr/>
            </p:nvSpPr>
            <p:spPr>
              <a:xfrm>
                <a:off x="3681312" y="3111321"/>
                <a:ext cx="39762" cy="27891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77" extrusionOk="0">
                    <a:moveTo>
                      <a:pt x="39" y="1"/>
                    </a:moveTo>
                    <a:lnTo>
                      <a:pt x="0" y="16"/>
                    </a:lnTo>
                    <a:cubicBezTo>
                      <a:pt x="30" y="89"/>
                      <a:pt x="98" y="152"/>
                      <a:pt x="200" y="196"/>
                    </a:cubicBezTo>
                    <a:cubicBezTo>
                      <a:pt x="244" y="211"/>
                      <a:pt x="293" y="225"/>
                      <a:pt x="337" y="235"/>
                    </a:cubicBezTo>
                    <a:cubicBezTo>
                      <a:pt x="376" y="245"/>
                      <a:pt x="410" y="255"/>
                      <a:pt x="449" y="269"/>
                    </a:cubicBezTo>
                    <a:cubicBezTo>
                      <a:pt x="547" y="304"/>
                      <a:pt x="640" y="362"/>
                      <a:pt x="713" y="435"/>
                    </a:cubicBezTo>
                    <a:cubicBezTo>
                      <a:pt x="762" y="484"/>
                      <a:pt x="786" y="533"/>
                      <a:pt x="786" y="572"/>
                    </a:cubicBezTo>
                    <a:lnTo>
                      <a:pt x="825" y="577"/>
                    </a:lnTo>
                    <a:cubicBezTo>
                      <a:pt x="825" y="523"/>
                      <a:pt x="801" y="465"/>
                      <a:pt x="742" y="406"/>
                    </a:cubicBezTo>
                    <a:cubicBezTo>
                      <a:pt x="664" y="328"/>
                      <a:pt x="566" y="269"/>
                      <a:pt x="459" y="230"/>
                    </a:cubicBezTo>
                    <a:cubicBezTo>
                      <a:pt x="425" y="221"/>
                      <a:pt x="386" y="211"/>
                      <a:pt x="347" y="201"/>
                    </a:cubicBezTo>
                    <a:cubicBezTo>
                      <a:pt x="303" y="186"/>
                      <a:pt x="254" y="177"/>
                      <a:pt x="215" y="157"/>
                    </a:cubicBezTo>
                    <a:cubicBezTo>
                      <a:pt x="161" y="138"/>
                      <a:pt x="69" y="89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2"/>
              <p:cNvSpPr/>
              <p:nvPr/>
            </p:nvSpPr>
            <p:spPr>
              <a:xfrm>
                <a:off x="3735323" y="3115575"/>
                <a:ext cx="31578" cy="2320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80" extrusionOk="0">
                    <a:moveTo>
                      <a:pt x="616" y="1"/>
                    </a:moveTo>
                    <a:cubicBezTo>
                      <a:pt x="611" y="50"/>
                      <a:pt x="572" y="93"/>
                      <a:pt x="509" y="123"/>
                    </a:cubicBezTo>
                    <a:cubicBezTo>
                      <a:pt x="479" y="137"/>
                      <a:pt x="445" y="147"/>
                      <a:pt x="406" y="162"/>
                    </a:cubicBezTo>
                    <a:cubicBezTo>
                      <a:pt x="382" y="167"/>
                      <a:pt x="357" y="176"/>
                      <a:pt x="333" y="181"/>
                    </a:cubicBezTo>
                    <a:cubicBezTo>
                      <a:pt x="260" y="211"/>
                      <a:pt x="191" y="255"/>
                      <a:pt x="133" y="294"/>
                    </a:cubicBezTo>
                    <a:cubicBezTo>
                      <a:pt x="74" y="338"/>
                      <a:pt x="1" y="396"/>
                      <a:pt x="1" y="479"/>
                    </a:cubicBezTo>
                    <a:lnTo>
                      <a:pt x="40" y="479"/>
                    </a:lnTo>
                    <a:cubicBezTo>
                      <a:pt x="40" y="416"/>
                      <a:pt x="104" y="362"/>
                      <a:pt x="157" y="323"/>
                    </a:cubicBezTo>
                    <a:cubicBezTo>
                      <a:pt x="211" y="289"/>
                      <a:pt x="274" y="245"/>
                      <a:pt x="348" y="220"/>
                    </a:cubicBezTo>
                    <a:cubicBezTo>
                      <a:pt x="372" y="211"/>
                      <a:pt x="392" y="206"/>
                      <a:pt x="416" y="196"/>
                    </a:cubicBezTo>
                    <a:cubicBezTo>
                      <a:pt x="455" y="186"/>
                      <a:pt x="494" y="176"/>
                      <a:pt x="528" y="162"/>
                    </a:cubicBezTo>
                    <a:cubicBezTo>
                      <a:pt x="601" y="128"/>
                      <a:pt x="645" y="69"/>
                      <a:pt x="655" y="6"/>
                    </a:cubicBez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2"/>
              <p:cNvSpPr/>
              <p:nvPr/>
            </p:nvSpPr>
            <p:spPr>
              <a:xfrm>
                <a:off x="3722422" y="3175321"/>
                <a:ext cx="10398" cy="352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3" extrusionOk="0">
                    <a:moveTo>
                      <a:pt x="19" y="1"/>
                    </a:moveTo>
                    <a:cubicBezTo>
                      <a:pt x="15" y="1"/>
                      <a:pt x="10" y="2"/>
                      <a:pt x="5" y="5"/>
                    </a:cubicBezTo>
                    <a:cubicBezTo>
                      <a:pt x="0" y="14"/>
                      <a:pt x="0" y="24"/>
                      <a:pt x="5" y="34"/>
                    </a:cubicBezTo>
                    <a:cubicBezTo>
                      <a:pt x="35" y="58"/>
                      <a:pt x="74" y="73"/>
                      <a:pt x="108" y="73"/>
                    </a:cubicBezTo>
                    <a:cubicBezTo>
                      <a:pt x="147" y="73"/>
                      <a:pt x="181" y="58"/>
                      <a:pt x="210" y="34"/>
                    </a:cubicBezTo>
                    <a:cubicBezTo>
                      <a:pt x="215" y="29"/>
                      <a:pt x="215" y="14"/>
                      <a:pt x="210" y="10"/>
                    </a:cubicBezTo>
                    <a:cubicBezTo>
                      <a:pt x="208" y="5"/>
                      <a:pt x="203" y="2"/>
                      <a:pt x="198" y="2"/>
                    </a:cubicBezTo>
                    <a:cubicBezTo>
                      <a:pt x="193" y="2"/>
                      <a:pt x="188" y="5"/>
                      <a:pt x="186" y="10"/>
                    </a:cubicBezTo>
                    <a:cubicBezTo>
                      <a:pt x="165" y="26"/>
                      <a:pt x="138" y="35"/>
                      <a:pt x="111" y="35"/>
                    </a:cubicBezTo>
                    <a:cubicBezTo>
                      <a:pt x="82" y="35"/>
                      <a:pt x="52" y="25"/>
                      <a:pt x="30" y="5"/>
                    </a:cubicBezTo>
                    <a:cubicBezTo>
                      <a:pt x="27" y="2"/>
                      <a:pt x="24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3741003" y="3099285"/>
                <a:ext cx="9916" cy="6187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28" extrusionOk="0">
                    <a:moveTo>
                      <a:pt x="10" y="1"/>
                    </a:moveTo>
                    <a:lnTo>
                      <a:pt x="0" y="40"/>
                    </a:lnTo>
                    <a:cubicBezTo>
                      <a:pt x="10" y="40"/>
                      <a:pt x="25" y="50"/>
                      <a:pt x="34" y="59"/>
                    </a:cubicBezTo>
                    <a:lnTo>
                      <a:pt x="39" y="69"/>
                    </a:lnTo>
                    <a:cubicBezTo>
                      <a:pt x="88" y="103"/>
                      <a:pt x="147" y="128"/>
                      <a:pt x="205" y="128"/>
                    </a:cubicBezTo>
                    <a:lnTo>
                      <a:pt x="205" y="89"/>
                    </a:lnTo>
                    <a:cubicBezTo>
                      <a:pt x="156" y="89"/>
                      <a:pt x="103" y="69"/>
                      <a:pt x="68" y="35"/>
                    </a:cubicBezTo>
                    <a:lnTo>
                      <a:pt x="59" y="30"/>
                    </a:lnTo>
                    <a:cubicBezTo>
                      <a:pt x="44" y="20"/>
                      <a:pt x="29" y="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3695850" y="3096481"/>
                <a:ext cx="9002" cy="594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23" extrusionOk="0">
                    <a:moveTo>
                      <a:pt x="162" y="0"/>
                    </a:moveTo>
                    <a:cubicBezTo>
                      <a:pt x="118" y="44"/>
                      <a:pt x="64" y="74"/>
                      <a:pt x="1" y="83"/>
                    </a:cubicBezTo>
                    <a:lnTo>
                      <a:pt x="11" y="122"/>
                    </a:lnTo>
                    <a:cubicBezTo>
                      <a:pt x="79" y="113"/>
                      <a:pt x="142" y="78"/>
                      <a:pt x="186" y="30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2"/>
              <p:cNvSpPr/>
              <p:nvPr/>
            </p:nvSpPr>
            <p:spPr>
              <a:xfrm>
                <a:off x="3738885" y="3771818"/>
                <a:ext cx="284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59" h="1" extrusionOk="0">
                    <a:moveTo>
                      <a:pt x="59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2"/>
              <p:cNvSpPr/>
              <p:nvPr/>
            </p:nvSpPr>
            <p:spPr>
              <a:xfrm>
                <a:off x="3413425" y="4267819"/>
                <a:ext cx="228220" cy="180299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3730" extrusionOk="0">
                    <a:moveTo>
                      <a:pt x="3051" y="0"/>
                    </a:moveTo>
                    <a:lnTo>
                      <a:pt x="3051" y="0"/>
                    </a:lnTo>
                    <a:cubicBezTo>
                      <a:pt x="3383" y="1450"/>
                      <a:pt x="3076" y="1607"/>
                      <a:pt x="2607" y="1895"/>
                    </a:cubicBezTo>
                    <a:cubicBezTo>
                      <a:pt x="2290" y="2090"/>
                      <a:pt x="1904" y="2143"/>
                      <a:pt x="1553" y="2266"/>
                    </a:cubicBezTo>
                    <a:cubicBezTo>
                      <a:pt x="864" y="2510"/>
                      <a:pt x="288" y="3051"/>
                      <a:pt x="0" y="3730"/>
                    </a:cubicBezTo>
                    <a:lnTo>
                      <a:pt x="4740" y="3422"/>
                    </a:lnTo>
                    <a:lnTo>
                      <a:pt x="4672" y="5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2"/>
              <p:cNvSpPr/>
              <p:nvPr/>
            </p:nvSpPr>
            <p:spPr>
              <a:xfrm>
                <a:off x="3413425" y="4323022"/>
                <a:ext cx="230771" cy="125097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2588" extrusionOk="0">
                    <a:moveTo>
                      <a:pt x="3212" y="1"/>
                    </a:moveTo>
                    <a:cubicBezTo>
                      <a:pt x="3115" y="308"/>
                      <a:pt x="2915" y="587"/>
                      <a:pt x="2636" y="753"/>
                    </a:cubicBezTo>
                    <a:cubicBezTo>
                      <a:pt x="2314" y="948"/>
                      <a:pt x="1928" y="1001"/>
                      <a:pt x="1572" y="1124"/>
                    </a:cubicBezTo>
                    <a:cubicBezTo>
                      <a:pt x="879" y="1368"/>
                      <a:pt x="293" y="1909"/>
                      <a:pt x="0" y="2588"/>
                    </a:cubicBezTo>
                    <a:lnTo>
                      <a:pt x="4794" y="2276"/>
                    </a:lnTo>
                    <a:lnTo>
                      <a:pt x="4682" y="601"/>
                    </a:lnTo>
                    <a:cubicBezTo>
                      <a:pt x="4584" y="674"/>
                      <a:pt x="4477" y="733"/>
                      <a:pt x="4359" y="762"/>
                    </a:cubicBezTo>
                    <a:cubicBezTo>
                      <a:pt x="4307" y="775"/>
                      <a:pt x="4255" y="782"/>
                      <a:pt x="4202" y="782"/>
                    </a:cubicBezTo>
                    <a:cubicBezTo>
                      <a:pt x="4097" y="782"/>
                      <a:pt x="3993" y="756"/>
                      <a:pt x="3896" y="704"/>
                    </a:cubicBezTo>
                    <a:cubicBezTo>
                      <a:pt x="3754" y="626"/>
                      <a:pt x="3637" y="508"/>
                      <a:pt x="3530" y="391"/>
                    </a:cubicBezTo>
                    <a:cubicBezTo>
                      <a:pt x="3417" y="264"/>
                      <a:pt x="3320" y="133"/>
                      <a:pt x="32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2"/>
              <p:cNvSpPr/>
              <p:nvPr/>
            </p:nvSpPr>
            <p:spPr>
              <a:xfrm>
                <a:off x="3406590" y="4422115"/>
                <a:ext cx="248678" cy="38090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788" extrusionOk="0">
                    <a:moveTo>
                      <a:pt x="4919" y="0"/>
                    </a:moveTo>
                    <a:cubicBezTo>
                      <a:pt x="4913" y="0"/>
                      <a:pt x="4908" y="1"/>
                      <a:pt x="4902" y="1"/>
                    </a:cubicBezTo>
                    <a:lnTo>
                      <a:pt x="235" y="304"/>
                    </a:lnTo>
                    <a:cubicBezTo>
                      <a:pt x="103" y="313"/>
                      <a:pt x="1" y="426"/>
                      <a:pt x="10" y="558"/>
                    </a:cubicBezTo>
                    <a:cubicBezTo>
                      <a:pt x="20" y="691"/>
                      <a:pt x="132" y="787"/>
                      <a:pt x="260" y="787"/>
                    </a:cubicBezTo>
                    <a:cubicBezTo>
                      <a:pt x="263" y="787"/>
                      <a:pt x="266" y="787"/>
                      <a:pt x="269" y="787"/>
                    </a:cubicBezTo>
                    <a:lnTo>
                      <a:pt x="4931" y="484"/>
                    </a:lnTo>
                    <a:cubicBezTo>
                      <a:pt x="5063" y="475"/>
                      <a:pt x="5165" y="357"/>
                      <a:pt x="5156" y="226"/>
                    </a:cubicBezTo>
                    <a:cubicBezTo>
                      <a:pt x="5151" y="100"/>
                      <a:pt x="5044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2"/>
              <p:cNvSpPr/>
              <p:nvPr/>
            </p:nvSpPr>
            <p:spPr>
              <a:xfrm>
                <a:off x="3532085" y="4323988"/>
                <a:ext cx="51026" cy="4558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43" extrusionOk="0">
                    <a:moveTo>
                      <a:pt x="142" y="1"/>
                    </a:moveTo>
                    <a:cubicBezTo>
                      <a:pt x="106" y="1"/>
                      <a:pt x="70" y="15"/>
                      <a:pt x="44" y="44"/>
                    </a:cubicBezTo>
                    <a:cubicBezTo>
                      <a:pt x="0" y="98"/>
                      <a:pt x="5" y="181"/>
                      <a:pt x="59" y="230"/>
                    </a:cubicBezTo>
                    <a:lnTo>
                      <a:pt x="835" y="908"/>
                    </a:lnTo>
                    <a:cubicBezTo>
                      <a:pt x="860" y="931"/>
                      <a:pt x="890" y="942"/>
                      <a:pt x="920" y="942"/>
                    </a:cubicBezTo>
                    <a:cubicBezTo>
                      <a:pt x="955" y="942"/>
                      <a:pt x="990" y="927"/>
                      <a:pt x="1016" y="899"/>
                    </a:cubicBezTo>
                    <a:cubicBezTo>
                      <a:pt x="1060" y="845"/>
                      <a:pt x="1055" y="762"/>
                      <a:pt x="1001" y="713"/>
                    </a:cubicBezTo>
                    <a:lnTo>
                      <a:pt x="230" y="34"/>
                    </a:lnTo>
                    <a:cubicBezTo>
                      <a:pt x="205" y="12"/>
                      <a:pt x="174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3510471" y="4341680"/>
                <a:ext cx="51026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38" extrusionOk="0">
                    <a:moveTo>
                      <a:pt x="144" y="0"/>
                    </a:moveTo>
                    <a:cubicBezTo>
                      <a:pt x="108" y="0"/>
                      <a:pt x="71" y="15"/>
                      <a:pt x="44" y="44"/>
                    </a:cubicBezTo>
                    <a:cubicBezTo>
                      <a:pt x="0" y="98"/>
                      <a:pt x="5" y="176"/>
                      <a:pt x="59" y="225"/>
                    </a:cubicBezTo>
                    <a:lnTo>
                      <a:pt x="830" y="903"/>
                    </a:lnTo>
                    <a:cubicBezTo>
                      <a:pt x="855" y="926"/>
                      <a:pt x="886" y="937"/>
                      <a:pt x="918" y="937"/>
                    </a:cubicBezTo>
                    <a:cubicBezTo>
                      <a:pt x="954" y="937"/>
                      <a:pt x="990" y="922"/>
                      <a:pt x="1016" y="894"/>
                    </a:cubicBezTo>
                    <a:cubicBezTo>
                      <a:pt x="1060" y="840"/>
                      <a:pt x="1055" y="757"/>
                      <a:pt x="1001" y="713"/>
                    </a:cubicBezTo>
                    <a:lnTo>
                      <a:pt x="225" y="30"/>
                    </a:lnTo>
                    <a:cubicBezTo>
                      <a:pt x="203" y="10"/>
                      <a:pt x="174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3625135" y="4421874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1"/>
                    </a:moveTo>
                    <a:cubicBezTo>
                      <a:pt x="339" y="1"/>
                      <a:pt x="333" y="1"/>
                      <a:pt x="328" y="1"/>
                    </a:cubicBezTo>
                    <a:cubicBezTo>
                      <a:pt x="142" y="16"/>
                      <a:pt x="1" y="177"/>
                      <a:pt x="10" y="357"/>
                    </a:cubicBezTo>
                    <a:lnTo>
                      <a:pt x="15" y="416"/>
                    </a:lnTo>
                    <a:cubicBezTo>
                      <a:pt x="24" y="593"/>
                      <a:pt x="171" y="730"/>
                      <a:pt x="345" y="730"/>
                    </a:cubicBezTo>
                    <a:cubicBezTo>
                      <a:pt x="354" y="730"/>
                      <a:pt x="363" y="729"/>
                      <a:pt x="372" y="728"/>
                    </a:cubicBezTo>
                    <a:cubicBezTo>
                      <a:pt x="557" y="719"/>
                      <a:pt x="699" y="558"/>
                      <a:pt x="689" y="372"/>
                    </a:cubicBezTo>
                    <a:lnTo>
                      <a:pt x="684" y="314"/>
                    </a:lnTo>
                    <a:cubicBezTo>
                      <a:pt x="670" y="139"/>
                      <a:pt x="519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2"/>
              <p:cNvSpPr/>
              <p:nvPr/>
            </p:nvSpPr>
            <p:spPr>
              <a:xfrm>
                <a:off x="3600007" y="4423517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45" y="1"/>
                    </a:moveTo>
                    <a:cubicBezTo>
                      <a:pt x="339" y="1"/>
                      <a:pt x="333" y="1"/>
                      <a:pt x="327" y="1"/>
                    </a:cubicBezTo>
                    <a:cubicBezTo>
                      <a:pt x="142" y="16"/>
                      <a:pt x="0" y="172"/>
                      <a:pt x="10" y="358"/>
                    </a:cubicBezTo>
                    <a:lnTo>
                      <a:pt x="15" y="416"/>
                    </a:lnTo>
                    <a:cubicBezTo>
                      <a:pt x="24" y="593"/>
                      <a:pt x="171" y="730"/>
                      <a:pt x="345" y="730"/>
                    </a:cubicBezTo>
                    <a:cubicBezTo>
                      <a:pt x="354" y="730"/>
                      <a:pt x="362" y="729"/>
                      <a:pt x="371" y="729"/>
                    </a:cubicBezTo>
                    <a:cubicBezTo>
                      <a:pt x="557" y="719"/>
                      <a:pt x="698" y="558"/>
                      <a:pt x="688" y="372"/>
                    </a:cubicBezTo>
                    <a:lnTo>
                      <a:pt x="684" y="314"/>
                    </a:lnTo>
                    <a:cubicBezTo>
                      <a:pt x="669" y="139"/>
                      <a:pt x="518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2"/>
              <p:cNvSpPr/>
              <p:nvPr/>
            </p:nvSpPr>
            <p:spPr>
              <a:xfrm>
                <a:off x="3574831" y="4425209"/>
                <a:ext cx="33648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46" y="0"/>
                    </a:moveTo>
                    <a:cubicBezTo>
                      <a:pt x="340" y="0"/>
                      <a:pt x="334" y="0"/>
                      <a:pt x="328" y="0"/>
                    </a:cubicBezTo>
                    <a:cubicBezTo>
                      <a:pt x="142" y="10"/>
                      <a:pt x="1" y="171"/>
                      <a:pt x="11" y="357"/>
                    </a:cubicBezTo>
                    <a:lnTo>
                      <a:pt x="15" y="415"/>
                    </a:lnTo>
                    <a:cubicBezTo>
                      <a:pt x="25" y="595"/>
                      <a:pt x="176" y="728"/>
                      <a:pt x="353" y="728"/>
                    </a:cubicBezTo>
                    <a:cubicBezTo>
                      <a:pt x="359" y="728"/>
                      <a:pt x="366" y="728"/>
                      <a:pt x="372" y="728"/>
                    </a:cubicBezTo>
                    <a:cubicBezTo>
                      <a:pt x="557" y="718"/>
                      <a:pt x="699" y="557"/>
                      <a:pt x="689" y="371"/>
                    </a:cubicBezTo>
                    <a:lnTo>
                      <a:pt x="684" y="313"/>
                    </a:lnTo>
                    <a:cubicBezTo>
                      <a:pt x="670" y="138"/>
                      <a:pt x="519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2"/>
              <p:cNvSpPr/>
              <p:nvPr/>
            </p:nvSpPr>
            <p:spPr>
              <a:xfrm>
                <a:off x="3549703" y="4426853"/>
                <a:ext cx="33648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46" y="0"/>
                    </a:moveTo>
                    <a:cubicBezTo>
                      <a:pt x="340" y="0"/>
                      <a:pt x="334" y="0"/>
                      <a:pt x="328" y="1"/>
                    </a:cubicBezTo>
                    <a:cubicBezTo>
                      <a:pt x="142" y="10"/>
                      <a:pt x="1" y="172"/>
                      <a:pt x="10" y="357"/>
                    </a:cubicBezTo>
                    <a:lnTo>
                      <a:pt x="15" y="416"/>
                    </a:lnTo>
                    <a:cubicBezTo>
                      <a:pt x="25" y="590"/>
                      <a:pt x="176" y="728"/>
                      <a:pt x="353" y="728"/>
                    </a:cubicBezTo>
                    <a:cubicBezTo>
                      <a:pt x="359" y="728"/>
                      <a:pt x="365" y="728"/>
                      <a:pt x="372" y="728"/>
                    </a:cubicBezTo>
                    <a:cubicBezTo>
                      <a:pt x="557" y="718"/>
                      <a:pt x="699" y="557"/>
                      <a:pt x="689" y="372"/>
                    </a:cubicBezTo>
                    <a:lnTo>
                      <a:pt x="684" y="313"/>
                    </a:lnTo>
                    <a:cubicBezTo>
                      <a:pt x="670" y="134"/>
                      <a:pt x="519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2"/>
              <p:cNvSpPr/>
              <p:nvPr/>
            </p:nvSpPr>
            <p:spPr>
              <a:xfrm>
                <a:off x="3524575" y="4428448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3" y="1"/>
                    </a:moveTo>
                    <a:cubicBezTo>
                      <a:pt x="344" y="1"/>
                      <a:pt x="336" y="1"/>
                      <a:pt x="327" y="2"/>
                    </a:cubicBezTo>
                    <a:cubicBezTo>
                      <a:pt x="142" y="12"/>
                      <a:pt x="0" y="173"/>
                      <a:pt x="10" y="358"/>
                    </a:cubicBezTo>
                    <a:lnTo>
                      <a:pt x="15" y="417"/>
                    </a:lnTo>
                    <a:cubicBezTo>
                      <a:pt x="29" y="591"/>
                      <a:pt x="176" y="730"/>
                      <a:pt x="353" y="730"/>
                    </a:cubicBezTo>
                    <a:cubicBezTo>
                      <a:pt x="359" y="730"/>
                      <a:pt x="365" y="730"/>
                      <a:pt x="371" y="729"/>
                    </a:cubicBezTo>
                    <a:cubicBezTo>
                      <a:pt x="557" y="715"/>
                      <a:pt x="698" y="558"/>
                      <a:pt x="688" y="373"/>
                    </a:cubicBezTo>
                    <a:lnTo>
                      <a:pt x="684" y="314"/>
                    </a:lnTo>
                    <a:cubicBezTo>
                      <a:pt x="670" y="138"/>
                      <a:pt x="523" y="1"/>
                      <a:pt x="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2"/>
              <p:cNvSpPr/>
              <p:nvPr/>
            </p:nvSpPr>
            <p:spPr>
              <a:xfrm>
                <a:off x="3499399" y="4430091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4" y="1"/>
                    </a:moveTo>
                    <a:cubicBezTo>
                      <a:pt x="345" y="1"/>
                      <a:pt x="337" y="1"/>
                      <a:pt x="328" y="2"/>
                    </a:cubicBezTo>
                    <a:cubicBezTo>
                      <a:pt x="142" y="12"/>
                      <a:pt x="1" y="173"/>
                      <a:pt x="11" y="358"/>
                    </a:cubicBezTo>
                    <a:lnTo>
                      <a:pt x="15" y="417"/>
                    </a:lnTo>
                    <a:cubicBezTo>
                      <a:pt x="30" y="592"/>
                      <a:pt x="176" y="730"/>
                      <a:pt x="354" y="730"/>
                    </a:cubicBezTo>
                    <a:cubicBezTo>
                      <a:pt x="360" y="730"/>
                      <a:pt x="366" y="730"/>
                      <a:pt x="372" y="729"/>
                    </a:cubicBezTo>
                    <a:cubicBezTo>
                      <a:pt x="557" y="715"/>
                      <a:pt x="699" y="554"/>
                      <a:pt x="689" y="373"/>
                    </a:cubicBezTo>
                    <a:lnTo>
                      <a:pt x="684" y="314"/>
                    </a:lnTo>
                    <a:cubicBezTo>
                      <a:pt x="670" y="138"/>
                      <a:pt x="524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2"/>
              <p:cNvSpPr/>
              <p:nvPr/>
            </p:nvSpPr>
            <p:spPr>
              <a:xfrm>
                <a:off x="3474271" y="4431783"/>
                <a:ext cx="33648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29" extrusionOk="0">
                    <a:moveTo>
                      <a:pt x="353" y="0"/>
                    </a:moveTo>
                    <a:cubicBezTo>
                      <a:pt x="345" y="0"/>
                      <a:pt x="336" y="0"/>
                      <a:pt x="328" y="1"/>
                    </a:cubicBezTo>
                    <a:cubicBezTo>
                      <a:pt x="142" y="11"/>
                      <a:pt x="1" y="172"/>
                      <a:pt x="10" y="358"/>
                    </a:cubicBezTo>
                    <a:lnTo>
                      <a:pt x="15" y="411"/>
                    </a:lnTo>
                    <a:cubicBezTo>
                      <a:pt x="29" y="591"/>
                      <a:pt x="181" y="729"/>
                      <a:pt x="354" y="729"/>
                    </a:cubicBezTo>
                    <a:cubicBezTo>
                      <a:pt x="360" y="729"/>
                      <a:pt x="366" y="729"/>
                      <a:pt x="372" y="729"/>
                    </a:cubicBezTo>
                    <a:cubicBezTo>
                      <a:pt x="557" y="714"/>
                      <a:pt x="699" y="553"/>
                      <a:pt x="689" y="372"/>
                    </a:cubicBezTo>
                    <a:lnTo>
                      <a:pt x="684" y="314"/>
                    </a:lnTo>
                    <a:cubicBezTo>
                      <a:pt x="670" y="137"/>
                      <a:pt x="523" y="0"/>
                      <a:pt x="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2"/>
              <p:cNvSpPr/>
              <p:nvPr/>
            </p:nvSpPr>
            <p:spPr>
              <a:xfrm>
                <a:off x="3449144" y="4433427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3" y="0"/>
                    </a:moveTo>
                    <a:cubicBezTo>
                      <a:pt x="344" y="0"/>
                      <a:pt x="336" y="1"/>
                      <a:pt x="327" y="1"/>
                    </a:cubicBezTo>
                    <a:cubicBezTo>
                      <a:pt x="142" y="11"/>
                      <a:pt x="0" y="172"/>
                      <a:pt x="10" y="358"/>
                    </a:cubicBezTo>
                    <a:lnTo>
                      <a:pt x="15" y="411"/>
                    </a:lnTo>
                    <a:cubicBezTo>
                      <a:pt x="29" y="591"/>
                      <a:pt x="180" y="729"/>
                      <a:pt x="354" y="729"/>
                    </a:cubicBezTo>
                    <a:cubicBezTo>
                      <a:pt x="359" y="729"/>
                      <a:pt x="365" y="729"/>
                      <a:pt x="371" y="729"/>
                    </a:cubicBezTo>
                    <a:cubicBezTo>
                      <a:pt x="557" y="714"/>
                      <a:pt x="698" y="553"/>
                      <a:pt x="688" y="372"/>
                    </a:cubicBezTo>
                    <a:lnTo>
                      <a:pt x="684" y="314"/>
                    </a:lnTo>
                    <a:cubicBezTo>
                      <a:pt x="670" y="137"/>
                      <a:pt x="523" y="0"/>
                      <a:pt x="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2"/>
              <p:cNvSpPr/>
              <p:nvPr/>
            </p:nvSpPr>
            <p:spPr>
              <a:xfrm>
                <a:off x="3423967" y="4435070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4" y="0"/>
                    </a:moveTo>
                    <a:cubicBezTo>
                      <a:pt x="346" y="0"/>
                      <a:pt x="337" y="1"/>
                      <a:pt x="328" y="2"/>
                    </a:cubicBezTo>
                    <a:cubicBezTo>
                      <a:pt x="142" y="11"/>
                      <a:pt x="1" y="172"/>
                      <a:pt x="11" y="358"/>
                    </a:cubicBezTo>
                    <a:lnTo>
                      <a:pt x="15" y="412"/>
                    </a:lnTo>
                    <a:cubicBezTo>
                      <a:pt x="30" y="591"/>
                      <a:pt x="181" y="729"/>
                      <a:pt x="354" y="729"/>
                    </a:cubicBezTo>
                    <a:cubicBezTo>
                      <a:pt x="360" y="729"/>
                      <a:pt x="366" y="729"/>
                      <a:pt x="372" y="729"/>
                    </a:cubicBezTo>
                    <a:cubicBezTo>
                      <a:pt x="557" y="714"/>
                      <a:pt x="699" y="553"/>
                      <a:pt x="689" y="368"/>
                    </a:cubicBezTo>
                    <a:lnTo>
                      <a:pt x="684" y="314"/>
                    </a:lnTo>
                    <a:cubicBezTo>
                      <a:pt x="670" y="137"/>
                      <a:pt x="528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2"/>
              <p:cNvSpPr/>
              <p:nvPr/>
            </p:nvSpPr>
            <p:spPr>
              <a:xfrm>
                <a:off x="3398840" y="4436714"/>
                <a:ext cx="33648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30" extrusionOk="0">
                    <a:moveTo>
                      <a:pt x="354" y="1"/>
                    </a:moveTo>
                    <a:cubicBezTo>
                      <a:pt x="345" y="1"/>
                      <a:pt x="336" y="1"/>
                      <a:pt x="328" y="2"/>
                    </a:cubicBezTo>
                    <a:cubicBezTo>
                      <a:pt x="142" y="11"/>
                      <a:pt x="1" y="173"/>
                      <a:pt x="10" y="358"/>
                    </a:cubicBezTo>
                    <a:lnTo>
                      <a:pt x="15" y="412"/>
                    </a:lnTo>
                    <a:cubicBezTo>
                      <a:pt x="29" y="591"/>
                      <a:pt x="181" y="730"/>
                      <a:pt x="354" y="730"/>
                    </a:cubicBezTo>
                    <a:cubicBezTo>
                      <a:pt x="360" y="730"/>
                      <a:pt x="366" y="729"/>
                      <a:pt x="372" y="729"/>
                    </a:cubicBezTo>
                    <a:cubicBezTo>
                      <a:pt x="557" y="714"/>
                      <a:pt x="699" y="553"/>
                      <a:pt x="689" y="368"/>
                    </a:cubicBezTo>
                    <a:lnTo>
                      <a:pt x="684" y="314"/>
                    </a:lnTo>
                    <a:cubicBezTo>
                      <a:pt x="670" y="137"/>
                      <a:pt x="528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2"/>
              <p:cNvSpPr/>
              <p:nvPr/>
            </p:nvSpPr>
            <p:spPr>
              <a:xfrm>
                <a:off x="3507631" y="4382720"/>
                <a:ext cx="13541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1242" extrusionOk="0">
                    <a:moveTo>
                      <a:pt x="2695" y="1"/>
                    </a:moveTo>
                    <a:cubicBezTo>
                      <a:pt x="2627" y="6"/>
                      <a:pt x="972" y="30"/>
                      <a:pt x="45" y="1055"/>
                    </a:cubicBezTo>
                    <a:cubicBezTo>
                      <a:pt x="1" y="1099"/>
                      <a:pt x="6" y="1172"/>
                      <a:pt x="54" y="1211"/>
                    </a:cubicBezTo>
                    <a:cubicBezTo>
                      <a:pt x="75" y="1232"/>
                      <a:pt x="101" y="1242"/>
                      <a:pt x="128" y="1242"/>
                    </a:cubicBezTo>
                    <a:cubicBezTo>
                      <a:pt x="159" y="1242"/>
                      <a:pt x="190" y="1228"/>
                      <a:pt x="211" y="1202"/>
                    </a:cubicBezTo>
                    <a:cubicBezTo>
                      <a:pt x="1075" y="255"/>
                      <a:pt x="2686" y="225"/>
                      <a:pt x="2700" y="225"/>
                    </a:cubicBezTo>
                    <a:cubicBezTo>
                      <a:pt x="2730" y="225"/>
                      <a:pt x="2759" y="216"/>
                      <a:pt x="2778" y="196"/>
                    </a:cubicBezTo>
                    <a:cubicBezTo>
                      <a:pt x="2798" y="172"/>
                      <a:pt x="2813" y="147"/>
                      <a:pt x="2813" y="113"/>
                    </a:cubicBezTo>
                    <a:cubicBezTo>
                      <a:pt x="2813" y="50"/>
                      <a:pt x="2759" y="1"/>
                      <a:pt x="2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2"/>
              <p:cNvSpPr/>
              <p:nvPr/>
            </p:nvSpPr>
            <p:spPr>
              <a:xfrm>
                <a:off x="3972209" y="4327759"/>
                <a:ext cx="231060" cy="12132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2510" extrusionOk="0">
                    <a:moveTo>
                      <a:pt x="1524" y="0"/>
                    </a:moveTo>
                    <a:cubicBezTo>
                      <a:pt x="1426" y="132"/>
                      <a:pt x="1328" y="269"/>
                      <a:pt x="1221" y="396"/>
                    </a:cubicBezTo>
                    <a:cubicBezTo>
                      <a:pt x="1114" y="518"/>
                      <a:pt x="1001" y="640"/>
                      <a:pt x="860" y="718"/>
                    </a:cubicBezTo>
                    <a:cubicBezTo>
                      <a:pt x="761" y="773"/>
                      <a:pt x="652" y="804"/>
                      <a:pt x="540" y="804"/>
                    </a:cubicBezTo>
                    <a:cubicBezTo>
                      <a:pt x="492" y="804"/>
                      <a:pt x="444" y="798"/>
                      <a:pt x="396" y="786"/>
                    </a:cubicBezTo>
                    <a:lnTo>
                      <a:pt x="391" y="786"/>
                    </a:lnTo>
                    <a:cubicBezTo>
                      <a:pt x="370" y="781"/>
                      <a:pt x="348" y="779"/>
                      <a:pt x="327" y="779"/>
                    </a:cubicBezTo>
                    <a:cubicBezTo>
                      <a:pt x="185" y="779"/>
                      <a:pt x="59" y="887"/>
                      <a:pt x="54" y="1040"/>
                    </a:cubicBezTo>
                    <a:lnTo>
                      <a:pt x="1" y="2314"/>
                    </a:lnTo>
                    <a:lnTo>
                      <a:pt x="4799" y="2510"/>
                    </a:lnTo>
                    <a:cubicBezTo>
                      <a:pt x="4492" y="1841"/>
                      <a:pt x="3896" y="1314"/>
                      <a:pt x="3193" y="1084"/>
                    </a:cubicBezTo>
                    <a:cubicBezTo>
                      <a:pt x="2832" y="967"/>
                      <a:pt x="2446" y="928"/>
                      <a:pt x="2119" y="738"/>
                    </a:cubicBezTo>
                    <a:cubicBezTo>
                      <a:pt x="1841" y="576"/>
                      <a:pt x="1631" y="308"/>
                      <a:pt x="1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2"/>
              <p:cNvSpPr/>
              <p:nvPr/>
            </p:nvSpPr>
            <p:spPr>
              <a:xfrm>
                <a:off x="3961185" y="4428496"/>
                <a:ext cx="248630" cy="32869"/>
              </a:xfrm>
              <a:custGeom>
                <a:avLst/>
                <a:gdLst/>
                <a:ahLst/>
                <a:cxnLst/>
                <a:rect l="l" t="t" r="r" b="b"/>
                <a:pathLst>
                  <a:path w="5165" h="680" extrusionOk="0">
                    <a:moveTo>
                      <a:pt x="250" y="1"/>
                    </a:moveTo>
                    <a:cubicBezTo>
                      <a:pt x="122" y="1"/>
                      <a:pt x="10" y="101"/>
                      <a:pt x="5" y="230"/>
                    </a:cubicBezTo>
                    <a:cubicBezTo>
                      <a:pt x="0" y="367"/>
                      <a:pt x="108" y="479"/>
                      <a:pt x="239" y="484"/>
                    </a:cubicBezTo>
                    <a:lnTo>
                      <a:pt x="4906" y="679"/>
                    </a:lnTo>
                    <a:cubicBezTo>
                      <a:pt x="4909" y="679"/>
                      <a:pt x="4912" y="680"/>
                      <a:pt x="4915" y="680"/>
                    </a:cubicBezTo>
                    <a:cubicBezTo>
                      <a:pt x="5043" y="680"/>
                      <a:pt x="5155" y="574"/>
                      <a:pt x="5160" y="445"/>
                    </a:cubicBezTo>
                    <a:cubicBezTo>
                      <a:pt x="5165" y="313"/>
                      <a:pt x="5062" y="201"/>
                      <a:pt x="4926" y="196"/>
                    </a:cubicBezTo>
                    <a:lnTo>
                      <a:pt x="259" y="1"/>
                    </a:lnTo>
                    <a:cubicBezTo>
                      <a:pt x="256" y="1"/>
                      <a:pt x="253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2"/>
              <p:cNvSpPr/>
              <p:nvPr/>
            </p:nvSpPr>
            <p:spPr>
              <a:xfrm>
                <a:off x="4031418" y="4328097"/>
                <a:ext cx="50352" cy="46211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56" extrusionOk="0">
                    <a:moveTo>
                      <a:pt x="905" y="1"/>
                    </a:moveTo>
                    <a:cubicBezTo>
                      <a:pt x="874" y="1"/>
                      <a:pt x="842" y="12"/>
                      <a:pt x="816" y="32"/>
                    </a:cubicBezTo>
                    <a:lnTo>
                      <a:pt x="59" y="731"/>
                    </a:lnTo>
                    <a:cubicBezTo>
                      <a:pt x="6" y="779"/>
                      <a:pt x="1" y="862"/>
                      <a:pt x="50" y="916"/>
                    </a:cubicBezTo>
                    <a:cubicBezTo>
                      <a:pt x="75" y="942"/>
                      <a:pt x="110" y="955"/>
                      <a:pt x="145" y="955"/>
                    </a:cubicBezTo>
                    <a:cubicBezTo>
                      <a:pt x="176" y="955"/>
                      <a:pt x="207" y="944"/>
                      <a:pt x="230" y="921"/>
                    </a:cubicBezTo>
                    <a:lnTo>
                      <a:pt x="992" y="223"/>
                    </a:lnTo>
                    <a:cubicBezTo>
                      <a:pt x="1045" y="174"/>
                      <a:pt x="1045" y="96"/>
                      <a:pt x="997" y="42"/>
                    </a:cubicBezTo>
                    <a:cubicBezTo>
                      <a:pt x="974" y="14"/>
                      <a:pt x="940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2"/>
              <p:cNvSpPr/>
              <p:nvPr/>
            </p:nvSpPr>
            <p:spPr>
              <a:xfrm>
                <a:off x="4053513" y="4345112"/>
                <a:ext cx="50352" cy="4630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58" extrusionOk="0">
                    <a:moveTo>
                      <a:pt x="908" y="1"/>
                    </a:moveTo>
                    <a:cubicBezTo>
                      <a:pt x="875" y="1"/>
                      <a:pt x="842" y="13"/>
                      <a:pt x="816" y="37"/>
                    </a:cubicBezTo>
                    <a:lnTo>
                      <a:pt x="59" y="735"/>
                    </a:lnTo>
                    <a:cubicBezTo>
                      <a:pt x="6" y="779"/>
                      <a:pt x="1" y="862"/>
                      <a:pt x="50" y="915"/>
                    </a:cubicBezTo>
                    <a:cubicBezTo>
                      <a:pt x="75" y="944"/>
                      <a:pt x="110" y="957"/>
                      <a:pt x="145" y="957"/>
                    </a:cubicBezTo>
                    <a:cubicBezTo>
                      <a:pt x="176" y="957"/>
                      <a:pt x="207" y="946"/>
                      <a:pt x="230" y="925"/>
                    </a:cubicBezTo>
                    <a:lnTo>
                      <a:pt x="992" y="222"/>
                    </a:lnTo>
                    <a:cubicBezTo>
                      <a:pt x="1045" y="178"/>
                      <a:pt x="1045" y="95"/>
                      <a:pt x="997" y="42"/>
                    </a:cubicBezTo>
                    <a:cubicBezTo>
                      <a:pt x="974" y="14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2"/>
              <p:cNvSpPr/>
              <p:nvPr/>
            </p:nvSpPr>
            <p:spPr>
              <a:xfrm>
                <a:off x="3957864" y="4428254"/>
                <a:ext cx="33456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9" extrusionOk="0">
                    <a:moveTo>
                      <a:pt x="353" y="1"/>
                    </a:moveTo>
                    <a:cubicBezTo>
                      <a:pt x="171" y="1"/>
                      <a:pt x="20" y="141"/>
                      <a:pt x="11" y="323"/>
                    </a:cubicBezTo>
                    <a:lnTo>
                      <a:pt x="11" y="382"/>
                    </a:lnTo>
                    <a:cubicBezTo>
                      <a:pt x="1" y="567"/>
                      <a:pt x="147" y="723"/>
                      <a:pt x="333" y="728"/>
                    </a:cubicBezTo>
                    <a:cubicBezTo>
                      <a:pt x="339" y="729"/>
                      <a:pt x="345" y="729"/>
                      <a:pt x="350" y="729"/>
                    </a:cubicBezTo>
                    <a:cubicBezTo>
                      <a:pt x="528" y="729"/>
                      <a:pt x="675" y="586"/>
                      <a:pt x="684" y="406"/>
                    </a:cubicBezTo>
                    <a:lnTo>
                      <a:pt x="684" y="352"/>
                    </a:lnTo>
                    <a:cubicBezTo>
                      <a:pt x="694" y="167"/>
                      <a:pt x="548" y="11"/>
                      <a:pt x="362" y="1"/>
                    </a:cubicBezTo>
                    <a:cubicBezTo>
                      <a:pt x="359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2"/>
              <p:cNvSpPr/>
              <p:nvPr/>
            </p:nvSpPr>
            <p:spPr>
              <a:xfrm>
                <a:off x="3983040" y="4429415"/>
                <a:ext cx="33407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9" extrusionOk="0">
                    <a:moveTo>
                      <a:pt x="344" y="1"/>
                    </a:moveTo>
                    <a:cubicBezTo>
                      <a:pt x="166" y="1"/>
                      <a:pt x="19" y="144"/>
                      <a:pt x="10" y="324"/>
                    </a:cubicBezTo>
                    <a:lnTo>
                      <a:pt x="10" y="377"/>
                    </a:lnTo>
                    <a:cubicBezTo>
                      <a:pt x="0" y="563"/>
                      <a:pt x="147" y="719"/>
                      <a:pt x="332" y="729"/>
                    </a:cubicBezTo>
                    <a:cubicBezTo>
                      <a:pt x="335" y="729"/>
                      <a:pt x="338" y="729"/>
                      <a:pt x="341" y="729"/>
                    </a:cubicBezTo>
                    <a:cubicBezTo>
                      <a:pt x="523" y="729"/>
                      <a:pt x="674" y="589"/>
                      <a:pt x="684" y="407"/>
                    </a:cubicBezTo>
                    <a:lnTo>
                      <a:pt x="684" y="348"/>
                    </a:lnTo>
                    <a:cubicBezTo>
                      <a:pt x="693" y="162"/>
                      <a:pt x="547" y="6"/>
                      <a:pt x="361" y="1"/>
                    </a:cubicBezTo>
                    <a:cubicBezTo>
                      <a:pt x="356" y="1"/>
                      <a:pt x="350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2"/>
              <p:cNvSpPr/>
              <p:nvPr/>
            </p:nvSpPr>
            <p:spPr>
              <a:xfrm>
                <a:off x="4008408" y="4430381"/>
                <a:ext cx="33167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39" y="0"/>
                    </a:moveTo>
                    <a:cubicBezTo>
                      <a:pt x="162" y="0"/>
                      <a:pt x="15" y="143"/>
                      <a:pt x="10" y="323"/>
                    </a:cubicBezTo>
                    <a:lnTo>
                      <a:pt x="5" y="382"/>
                    </a:lnTo>
                    <a:cubicBezTo>
                      <a:pt x="0" y="562"/>
                      <a:pt x="142" y="723"/>
                      <a:pt x="327" y="728"/>
                    </a:cubicBezTo>
                    <a:cubicBezTo>
                      <a:pt x="333" y="729"/>
                      <a:pt x="339" y="729"/>
                      <a:pt x="345" y="729"/>
                    </a:cubicBezTo>
                    <a:cubicBezTo>
                      <a:pt x="523" y="729"/>
                      <a:pt x="670" y="586"/>
                      <a:pt x="679" y="406"/>
                    </a:cubicBezTo>
                    <a:lnTo>
                      <a:pt x="679" y="352"/>
                    </a:lnTo>
                    <a:cubicBezTo>
                      <a:pt x="689" y="167"/>
                      <a:pt x="542" y="11"/>
                      <a:pt x="357" y="1"/>
                    </a:cubicBezTo>
                    <a:cubicBezTo>
                      <a:pt x="351" y="1"/>
                      <a:pt x="345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2"/>
              <p:cNvSpPr/>
              <p:nvPr/>
            </p:nvSpPr>
            <p:spPr>
              <a:xfrm>
                <a:off x="4033536" y="4431348"/>
                <a:ext cx="33215" cy="35431"/>
              </a:xfrm>
              <a:custGeom>
                <a:avLst/>
                <a:gdLst/>
                <a:ahLst/>
                <a:cxnLst/>
                <a:rect l="l" t="t" r="r" b="b"/>
                <a:pathLst>
                  <a:path w="690" h="733" extrusionOk="0">
                    <a:moveTo>
                      <a:pt x="348" y="0"/>
                    </a:moveTo>
                    <a:cubicBezTo>
                      <a:pt x="171" y="0"/>
                      <a:pt x="15" y="145"/>
                      <a:pt x="11" y="323"/>
                    </a:cubicBezTo>
                    <a:lnTo>
                      <a:pt x="6" y="381"/>
                    </a:lnTo>
                    <a:cubicBezTo>
                      <a:pt x="1" y="567"/>
                      <a:pt x="142" y="723"/>
                      <a:pt x="328" y="733"/>
                    </a:cubicBezTo>
                    <a:cubicBezTo>
                      <a:pt x="331" y="733"/>
                      <a:pt x="334" y="733"/>
                      <a:pt x="337" y="733"/>
                    </a:cubicBezTo>
                    <a:cubicBezTo>
                      <a:pt x="519" y="733"/>
                      <a:pt x="670" y="593"/>
                      <a:pt x="679" y="410"/>
                    </a:cubicBezTo>
                    <a:lnTo>
                      <a:pt x="679" y="352"/>
                    </a:lnTo>
                    <a:cubicBezTo>
                      <a:pt x="689" y="166"/>
                      <a:pt x="543" y="10"/>
                      <a:pt x="357" y="0"/>
                    </a:cubicBezTo>
                    <a:cubicBezTo>
                      <a:pt x="354" y="0"/>
                      <a:pt x="351" y="0"/>
                      <a:pt x="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2"/>
              <p:cNvSpPr/>
              <p:nvPr/>
            </p:nvSpPr>
            <p:spPr>
              <a:xfrm>
                <a:off x="4058712" y="4432508"/>
                <a:ext cx="33167" cy="3523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9" extrusionOk="0">
                    <a:moveTo>
                      <a:pt x="339" y="0"/>
                    </a:moveTo>
                    <a:cubicBezTo>
                      <a:pt x="166" y="0"/>
                      <a:pt x="15" y="143"/>
                      <a:pt x="10" y="323"/>
                    </a:cubicBezTo>
                    <a:lnTo>
                      <a:pt x="5" y="377"/>
                    </a:lnTo>
                    <a:cubicBezTo>
                      <a:pt x="0" y="562"/>
                      <a:pt x="142" y="723"/>
                      <a:pt x="327" y="728"/>
                    </a:cubicBezTo>
                    <a:cubicBezTo>
                      <a:pt x="333" y="728"/>
                      <a:pt x="339" y="729"/>
                      <a:pt x="345" y="729"/>
                    </a:cubicBezTo>
                    <a:cubicBezTo>
                      <a:pt x="522" y="729"/>
                      <a:pt x="669" y="586"/>
                      <a:pt x="679" y="406"/>
                    </a:cubicBezTo>
                    <a:lnTo>
                      <a:pt x="684" y="352"/>
                    </a:lnTo>
                    <a:cubicBezTo>
                      <a:pt x="688" y="167"/>
                      <a:pt x="542" y="6"/>
                      <a:pt x="356" y="1"/>
                    </a:cubicBezTo>
                    <a:cubicBezTo>
                      <a:pt x="351" y="1"/>
                      <a:pt x="345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2"/>
              <p:cNvSpPr/>
              <p:nvPr/>
            </p:nvSpPr>
            <p:spPr>
              <a:xfrm>
                <a:off x="4083840" y="4433475"/>
                <a:ext cx="33167" cy="3543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33" extrusionOk="0">
                    <a:moveTo>
                      <a:pt x="352" y="0"/>
                    </a:moveTo>
                    <a:cubicBezTo>
                      <a:pt x="171" y="0"/>
                      <a:pt x="15" y="140"/>
                      <a:pt x="10" y="323"/>
                    </a:cubicBezTo>
                    <a:lnTo>
                      <a:pt x="5" y="381"/>
                    </a:lnTo>
                    <a:cubicBezTo>
                      <a:pt x="0" y="567"/>
                      <a:pt x="147" y="723"/>
                      <a:pt x="327" y="733"/>
                    </a:cubicBezTo>
                    <a:cubicBezTo>
                      <a:pt x="330" y="733"/>
                      <a:pt x="334" y="733"/>
                      <a:pt x="337" y="733"/>
                    </a:cubicBezTo>
                    <a:cubicBezTo>
                      <a:pt x="518" y="733"/>
                      <a:pt x="674" y="588"/>
                      <a:pt x="679" y="410"/>
                    </a:cubicBezTo>
                    <a:lnTo>
                      <a:pt x="684" y="352"/>
                    </a:lnTo>
                    <a:cubicBezTo>
                      <a:pt x="689" y="166"/>
                      <a:pt x="542" y="10"/>
                      <a:pt x="362" y="0"/>
                    </a:cubicBezTo>
                    <a:cubicBezTo>
                      <a:pt x="359" y="0"/>
                      <a:pt x="355" y="0"/>
                      <a:pt x="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2"/>
              <p:cNvSpPr/>
              <p:nvPr/>
            </p:nvSpPr>
            <p:spPr>
              <a:xfrm>
                <a:off x="3972209" y="4389100"/>
                <a:ext cx="136325" cy="5699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1179" extrusionOk="0">
                    <a:moveTo>
                      <a:pt x="123" y="1"/>
                    </a:moveTo>
                    <a:cubicBezTo>
                      <a:pt x="118" y="1"/>
                      <a:pt x="115" y="1"/>
                      <a:pt x="113" y="1"/>
                    </a:cubicBezTo>
                    <a:cubicBezTo>
                      <a:pt x="54" y="1"/>
                      <a:pt x="1" y="54"/>
                      <a:pt x="6" y="113"/>
                    </a:cubicBezTo>
                    <a:cubicBezTo>
                      <a:pt x="6" y="147"/>
                      <a:pt x="15" y="176"/>
                      <a:pt x="40" y="196"/>
                    </a:cubicBezTo>
                    <a:cubicBezTo>
                      <a:pt x="59" y="215"/>
                      <a:pt x="89" y="225"/>
                      <a:pt x="118" y="225"/>
                    </a:cubicBezTo>
                    <a:cubicBezTo>
                      <a:pt x="118" y="225"/>
                      <a:pt x="119" y="225"/>
                      <a:pt x="121" y="225"/>
                    </a:cubicBezTo>
                    <a:cubicBezTo>
                      <a:pt x="199" y="225"/>
                      <a:pt x="1762" y="235"/>
                      <a:pt x="2627" y="1143"/>
                    </a:cubicBezTo>
                    <a:cubicBezTo>
                      <a:pt x="2650" y="1166"/>
                      <a:pt x="2681" y="1178"/>
                      <a:pt x="2712" y="1178"/>
                    </a:cubicBezTo>
                    <a:cubicBezTo>
                      <a:pt x="2740" y="1178"/>
                      <a:pt x="2767" y="1169"/>
                      <a:pt x="2788" y="1148"/>
                    </a:cubicBezTo>
                    <a:cubicBezTo>
                      <a:pt x="2832" y="1104"/>
                      <a:pt x="2832" y="1035"/>
                      <a:pt x="2793" y="992"/>
                    </a:cubicBezTo>
                    <a:cubicBezTo>
                      <a:pt x="1868" y="14"/>
                      <a:pt x="279" y="1"/>
                      <a:pt x="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2"/>
              <p:cNvSpPr/>
              <p:nvPr/>
            </p:nvSpPr>
            <p:spPr>
              <a:xfrm>
                <a:off x="3620177" y="3454911"/>
                <a:ext cx="179120" cy="16497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3413" extrusionOk="0">
                    <a:moveTo>
                      <a:pt x="3721" y="0"/>
                    </a:moveTo>
                    <a:lnTo>
                      <a:pt x="470" y="15"/>
                    </a:lnTo>
                    <a:cubicBezTo>
                      <a:pt x="577" y="293"/>
                      <a:pt x="475" y="606"/>
                      <a:pt x="387" y="889"/>
                    </a:cubicBezTo>
                    <a:cubicBezTo>
                      <a:pt x="299" y="1172"/>
                      <a:pt x="152" y="1431"/>
                      <a:pt x="1" y="1689"/>
                    </a:cubicBezTo>
                    <a:cubicBezTo>
                      <a:pt x="909" y="2383"/>
                      <a:pt x="2002" y="2978"/>
                      <a:pt x="3057" y="3413"/>
                    </a:cubicBezTo>
                    <a:cubicBezTo>
                      <a:pt x="2901" y="2842"/>
                      <a:pt x="2925" y="2226"/>
                      <a:pt x="3067" y="1650"/>
                    </a:cubicBezTo>
                    <a:cubicBezTo>
                      <a:pt x="3203" y="1074"/>
                      <a:pt x="3447" y="528"/>
                      <a:pt x="37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2"/>
              <p:cNvSpPr/>
              <p:nvPr/>
            </p:nvSpPr>
            <p:spPr>
              <a:xfrm>
                <a:off x="3339149" y="2993279"/>
                <a:ext cx="82748" cy="102524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121" extrusionOk="0">
                    <a:moveTo>
                      <a:pt x="51" y="1"/>
                    </a:moveTo>
                    <a:cubicBezTo>
                      <a:pt x="47" y="1"/>
                      <a:pt x="43" y="1"/>
                      <a:pt x="40" y="2"/>
                    </a:cubicBezTo>
                    <a:cubicBezTo>
                      <a:pt x="10" y="12"/>
                      <a:pt x="1" y="41"/>
                      <a:pt x="10" y="70"/>
                    </a:cubicBezTo>
                    <a:cubicBezTo>
                      <a:pt x="35" y="163"/>
                      <a:pt x="152" y="271"/>
                      <a:pt x="215" y="339"/>
                    </a:cubicBezTo>
                    <a:cubicBezTo>
                      <a:pt x="323" y="451"/>
                      <a:pt x="445" y="554"/>
                      <a:pt x="562" y="656"/>
                    </a:cubicBezTo>
                    <a:cubicBezTo>
                      <a:pt x="596" y="685"/>
                      <a:pt x="629" y="714"/>
                      <a:pt x="663" y="738"/>
                    </a:cubicBezTo>
                    <a:lnTo>
                      <a:pt x="663" y="738"/>
                    </a:lnTo>
                    <a:cubicBezTo>
                      <a:pt x="647" y="727"/>
                      <a:pt x="498" y="621"/>
                      <a:pt x="323" y="515"/>
                    </a:cubicBezTo>
                    <a:lnTo>
                      <a:pt x="323" y="515"/>
                    </a:lnTo>
                    <a:cubicBezTo>
                      <a:pt x="391" y="646"/>
                      <a:pt x="440" y="783"/>
                      <a:pt x="474" y="930"/>
                    </a:cubicBezTo>
                    <a:cubicBezTo>
                      <a:pt x="499" y="944"/>
                      <a:pt x="513" y="954"/>
                      <a:pt x="513" y="954"/>
                    </a:cubicBezTo>
                    <a:cubicBezTo>
                      <a:pt x="513" y="954"/>
                      <a:pt x="499" y="944"/>
                      <a:pt x="474" y="934"/>
                    </a:cubicBezTo>
                    <a:lnTo>
                      <a:pt x="474" y="934"/>
                    </a:lnTo>
                    <a:cubicBezTo>
                      <a:pt x="523" y="1144"/>
                      <a:pt x="542" y="1364"/>
                      <a:pt x="547" y="1584"/>
                    </a:cubicBezTo>
                    <a:cubicBezTo>
                      <a:pt x="884" y="1769"/>
                      <a:pt x="1411" y="2121"/>
                      <a:pt x="1411" y="2121"/>
                    </a:cubicBezTo>
                    <a:lnTo>
                      <a:pt x="1719" y="1686"/>
                    </a:lnTo>
                    <a:cubicBezTo>
                      <a:pt x="1719" y="1686"/>
                      <a:pt x="1302" y="84"/>
                      <a:pt x="1093" y="84"/>
                    </a:cubicBezTo>
                    <a:cubicBezTo>
                      <a:pt x="1090" y="84"/>
                      <a:pt x="1087" y="84"/>
                      <a:pt x="1084" y="85"/>
                    </a:cubicBezTo>
                    <a:cubicBezTo>
                      <a:pt x="967" y="114"/>
                      <a:pt x="1075" y="725"/>
                      <a:pt x="1075" y="725"/>
                    </a:cubicBezTo>
                    <a:cubicBezTo>
                      <a:pt x="996" y="656"/>
                      <a:pt x="918" y="588"/>
                      <a:pt x="840" y="524"/>
                    </a:cubicBezTo>
                    <a:cubicBezTo>
                      <a:pt x="689" y="397"/>
                      <a:pt x="538" y="275"/>
                      <a:pt x="376" y="168"/>
                    </a:cubicBezTo>
                    <a:cubicBezTo>
                      <a:pt x="313" y="124"/>
                      <a:pt x="245" y="80"/>
                      <a:pt x="171" y="51"/>
                    </a:cubicBezTo>
                    <a:cubicBezTo>
                      <a:pt x="145" y="38"/>
                      <a:pt x="87" y="1"/>
                      <a:pt x="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2"/>
              <p:cNvSpPr/>
              <p:nvPr/>
            </p:nvSpPr>
            <p:spPr>
              <a:xfrm>
                <a:off x="3380980" y="3039539"/>
                <a:ext cx="19062" cy="34561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15" extrusionOk="0">
                    <a:moveTo>
                      <a:pt x="44" y="1"/>
                    </a:moveTo>
                    <a:cubicBezTo>
                      <a:pt x="36" y="1"/>
                      <a:pt x="30" y="9"/>
                      <a:pt x="30" y="17"/>
                    </a:cubicBezTo>
                    <a:cubicBezTo>
                      <a:pt x="1" y="285"/>
                      <a:pt x="137" y="568"/>
                      <a:pt x="367" y="710"/>
                    </a:cubicBezTo>
                    <a:cubicBezTo>
                      <a:pt x="372" y="715"/>
                      <a:pt x="376" y="715"/>
                      <a:pt x="376" y="715"/>
                    </a:cubicBezTo>
                    <a:cubicBezTo>
                      <a:pt x="381" y="715"/>
                      <a:pt x="391" y="710"/>
                      <a:pt x="391" y="705"/>
                    </a:cubicBezTo>
                    <a:cubicBezTo>
                      <a:pt x="396" y="695"/>
                      <a:pt x="396" y="685"/>
                      <a:pt x="386" y="680"/>
                    </a:cubicBezTo>
                    <a:cubicBezTo>
                      <a:pt x="166" y="544"/>
                      <a:pt x="35" y="280"/>
                      <a:pt x="64" y="21"/>
                    </a:cubicBezTo>
                    <a:cubicBezTo>
                      <a:pt x="69" y="12"/>
                      <a:pt x="59" y="2"/>
                      <a:pt x="49" y="2"/>
                    </a:cubicBezTo>
                    <a:cubicBezTo>
                      <a:pt x="48" y="1"/>
                      <a:pt x="46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2"/>
              <p:cNvSpPr/>
              <p:nvPr/>
            </p:nvSpPr>
            <p:spPr>
              <a:xfrm>
                <a:off x="3377948" y="3065738"/>
                <a:ext cx="301052" cy="315644"/>
              </a:xfrm>
              <a:custGeom>
                <a:avLst/>
                <a:gdLst/>
                <a:ahLst/>
                <a:cxnLst/>
                <a:rect l="l" t="t" r="r" b="b"/>
                <a:pathLst>
                  <a:path w="6254" h="6530" extrusionOk="0">
                    <a:moveTo>
                      <a:pt x="676" y="0"/>
                    </a:moveTo>
                    <a:cubicBezTo>
                      <a:pt x="526" y="0"/>
                      <a:pt x="400" y="113"/>
                      <a:pt x="386" y="260"/>
                    </a:cubicBezTo>
                    <a:lnTo>
                      <a:pt x="24" y="4351"/>
                    </a:lnTo>
                    <a:cubicBezTo>
                      <a:pt x="0" y="4625"/>
                      <a:pt x="171" y="4888"/>
                      <a:pt x="444" y="4981"/>
                    </a:cubicBezTo>
                    <a:lnTo>
                      <a:pt x="527" y="5005"/>
                    </a:lnTo>
                    <a:lnTo>
                      <a:pt x="5053" y="6484"/>
                    </a:lnTo>
                    <a:cubicBezTo>
                      <a:pt x="5067" y="6494"/>
                      <a:pt x="5087" y="6499"/>
                      <a:pt x="5106" y="6504"/>
                    </a:cubicBezTo>
                    <a:cubicBezTo>
                      <a:pt x="5175" y="6521"/>
                      <a:pt x="5244" y="6529"/>
                      <a:pt x="5312" y="6529"/>
                    </a:cubicBezTo>
                    <a:cubicBezTo>
                      <a:pt x="5693" y="6529"/>
                      <a:pt x="6041" y="6274"/>
                      <a:pt x="6136" y="5889"/>
                    </a:cubicBezTo>
                    <a:cubicBezTo>
                      <a:pt x="6253" y="5435"/>
                      <a:pt x="5980" y="4976"/>
                      <a:pt x="5526" y="4859"/>
                    </a:cubicBezTo>
                    <a:lnTo>
                      <a:pt x="1356" y="3791"/>
                    </a:lnTo>
                    <a:lnTo>
                      <a:pt x="1356" y="3791"/>
                    </a:lnTo>
                    <a:lnTo>
                      <a:pt x="967" y="256"/>
                    </a:lnTo>
                    <a:cubicBezTo>
                      <a:pt x="947" y="124"/>
                      <a:pt x="840" y="11"/>
                      <a:pt x="703" y="2"/>
                    </a:cubicBezTo>
                    <a:cubicBezTo>
                      <a:pt x="694" y="1"/>
                      <a:pt x="685" y="0"/>
                      <a:pt x="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2"/>
              <p:cNvSpPr/>
              <p:nvPr/>
            </p:nvSpPr>
            <p:spPr>
              <a:xfrm>
                <a:off x="3525731" y="3254306"/>
                <a:ext cx="396460" cy="201374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4166" extrusionOk="0">
                    <a:moveTo>
                      <a:pt x="5043" y="0"/>
                    </a:moveTo>
                    <a:cubicBezTo>
                      <a:pt x="4973" y="0"/>
                      <a:pt x="4903" y="3"/>
                      <a:pt x="4833" y="11"/>
                    </a:cubicBezTo>
                    <a:cubicBezTo>
                      <a:pt x="4697" y="182"/>
                      <a:pt x="4511" y="182"/>
                      <a:pt x="4292" y="206"/>
                    </a:cubicBezTo>
                    <a:cubicBezTo>
                      <a:pt x="4211" y="215"/>
                      <a:pt x="4141" y="219"/>
                      <a:pt x="4079" y="219"/>
                    </a:cubicBezTo>
                    <a:cubicBezTo>
                      <a:pt x="3703" y="219"/>
                      <a:pt x="3612" y="79"/>
                      <a:pt x="3127" y="79"/>
                    </a:cubicBezTo>
                    <a:cubicBezTo>
                      <a:pt x="3120" y="79"/>
                      <a:pt x="3113" y="79"/>
                      <a:pt x="3105" y="79"/>
                    </a:cubicBezTo>
                    <a:cubicBezTo>
                      <a:pt x="2070" y="89"/>
                      <a:pt x="1035" y="109"/>
                      <a:pt x="1" y="148"/>
                    </a:cubicBezTo>
                    <a:cubicBezTo>
                      <a:pt x="206" y="392"/>
                      <a:pt x="367" y="650"/>
                      <a:pt x="518" y="919"/>
                    </a:cubicBezTo>
                    <a:cubicBezTo>
                      <a:pt x="660" y="831"/>
                      <a:pt x="816" y="738"/>
                      <a:pt x="977" y="728"/>
                    </a:cubicBezTo>
                    <a:cubicBezTo>
                      <a:pt x="979" y="728"/>
                      <a:pt x="982" y="728"/>
                      <a:pt x="984" y="728"/>
                    </a:cubicBezTo>
                    <a:cubicBezTo>
                      <a:pt x="1089" y="728"/>
                      <a:pt x="1177" y="828"/>
                      <a:pt x="1177" y="929"/>
                    </a:cubicBezTo>
                    <a:cubicBezTo>
                      <a:pt x="1177" y="1041"/>
                      <a:pt x="1084" y="1119"/>
                      <a:pt x="977" y="1129"/>
                    </a:cubicBezTo>
                    <a:cubicBezTo>
                      <a:pt x="994" y="1127"/>
                      <a:pt x="1002" y="1127"/>
                      <a:pt x="1004" y="1127"/>
                    </a:cubicBezTo>
                    <a:cubicBezTo>
                      <a:pt x="1010" y="1127"/>
                      <a:pt x="982" y="1130"/>
                      <a:pt x="972" y="1134"/>
                    </a:cubicBezTo>
                    <a:cubicBezTo>
                      <a:pt x="961" y="1137"/>
                      <a:pt x="958" y="1138"/>
                      <a:pt x="958" y="1138"/>
                    </a:cubicBezTo>
                    <a:cubicBezTo>
                      <a:pt x="957" y="1138"/>
                      <a:pt x="960" y="1137"/>
                      <a:pt x="957" y="1137"/>
                    </a:cubicBezTo>
                    <a:cubicBezTo>
                      <a:pt x="956" y="1137"/>
                      <a:pt x="953" y="1137"/>
                      <a:pt x="948" y="1139"/>
                    </a:cubicBezTo>
                    <a:cubicBezTo>
                      <a:pt x="918" y="1153"/>
                      <a:pt x="884" y="1173"/>
                      <a:pt x="850" y="1192"/>
                    </a:cubicBezTo>
                    <a:cubicBezTo>
                      <a:pt x="806" y="1217"/>
                      <a:pt x="757" y="1246"/>
                      <a:pt x="713" y="1270"/>
                    </a:cubicBezTo>
                    <a:cubicBezTo>
                      <a:pt x="767" y="1373"/>
                      <a:pt x="826" y="1470"/>
                      <a:pt x="884" y="1573"/>
                    </a:cubicBezTo>
                    <a:cubicBezTo>
                      <a:pt x="918" y="1636"/>
                      <a:pt x="953" y="1695"/>
                      <a:pt x="992" y="1758"/>
                    </a:cubicBezTo>
                    <a:cubicBezTo>
                      <a:pt x="1065" y="1705"/>
                      <a:pt x="1143" y="1656"/>
                      <a:pt x="1236" y="1622"/>
                    </a:cubicBezTo>
                    <a:cubicBezTo>
                      <a:pt x="1252" y="1616"/>
                      <a:pt x="1269" y="1614"/>
                      <a:pt x="1286" y="1614"/>
                    </a:cubicBezTo>
                    <a:cubicBezTo>
                      <a:pt x="1373" y="1614"/>
                      <a:pt x="1455" y="1682"/>
                      <a:pt x="1480" y="1763"/>
                    </a:cubicBezTo>
                    <a:cubicBezTo>
                      <a:pt x="1514" y="1871"/>
                      <a:pt x="1441" y="1973"/>
                      <a:pt x="1343" y="2007"/>
                    </a:cubicBezTo>
                    <a:cubicBezTo>
                      <a:pt x="1333" y="2012"/>
                      <a:pt x="1333" y="2012"/>
                      <a:pt x="1328" y="2012"/>
                    </a:cubicBezTo>
                    <a:cubicBezTo>
                      <a:pt x="1328" y="2012"/>
                      <a:pt x="1324" y="2012"/>
                      <a:pt x="1324" y="2017"/>
                    </a:cubicBezTo>
                    <a:cubicBezTo>
                      <a:pt x="1309" y="2022"/>
                      <a:pt x="1294" y="2032"/>
                      <a:pt x="1280" y="2037"/>
                    </a:cubicBezTo>
                    <a:cubicBezTo>
                      <a:pt x="1270" y="2046"/>
                      <a:pt x="1260" y="2051"/>
                      <a:pt x="1245" y="2061"/>
                    </a:cubicBezTo>
                    <a:cubicBezTo>
                      <a:pt x="1245" y="2061"/>
                      <a:pt x="1241" y="2061"/>
                      <a:pt x="1241" y="2066"/>
                    </a:cubicBezTo>
                    <a:cubicBezTo>
                      <a:pt x="1221" y="2081"/>
                      <a:pt x="1206" y="2095"/>
                      <a:pt x="1187" y="2110"/>
                    </a:cubicBezTo>
                    <a:cubicBezTo>
                      <a:pt x="1538" y="2759"/>
                      <a:pt x="1826" y="3443"/>
                      <a:pt x="1826" y="4165"/>
                    </a:cubicBezTo>
                    <a:lnTo>
                      <a:pt x="6303" y="4165"/>
                    </a:lnTo>
                    <a:cubicBezTo>
                      <a:pt x="6308" y="3711"/>
                      <a:pt x="6493" y="3238"/>
                      <a:pt x="6708" y="2837"/>
                    </a:cubicBezTo>
                    <a:cubicBezTo>
                      <a:pt x="6952" y="2388"/>
                      <a:pt x="7225" y="1959"/>
                      <a:pt x="7528" y="1549"/>
                    </a:cubicBezTo>
                    <a:cubicBezTo>
                      <a:pt x="7460" y="1505"/>
                      <a:pt x="7391" y="1461"/>
                      <a:pt x="7313" y="1431"/>
                    </a:cubicBezTo>
                    <a:cubicBezTo>
                      <a:pt x="7216" y="1387"/>
                      <a:pt x="7142" y="1300"/>
                      <a:pt x="7172" y="1187"/>
                    </a:cubicBezTo>
                    <a:cubicBezTo>
                      <a:pt x="7196" y="1107"/>
                      <a:pt x="7280" y="1036"/>
                      <a:pt x="7367" y="1036"/>
                    </a:cubicBezTo>
                    <a:cubicBezTo>
                      <a:pt x="7385" y="1036"/>
                      <a:pt x="7403" y="1039"/>
                      <a:pt x="7421" y="1046"/>
                    </a:cubicBezTo>
                    <a:cubicBezTo>
                      <a:pt x="7543" y="1099"/>
                      <a:pt x="7660" y="1163"/>
                      <a:pt x="7767" y="1236"/>
                    </a:cubicBezTo>
                    <a:cubicBezTo>
                      <a:pt x="7919" y="1051"/>
                      <a:pt x="8075" y="865"/>
                      <a:pt x="8236" y="689"/>
                    </a:cubicBezTo>
                    <a:cubicBezTo>
                      <a:pt x="7562" y="533"/>
                      <a:pt x="6727" y="314"/>
                      <a:pt x="6059" y="157"/>
                    </a:cubicBezTo>
                    <a:cubicBezTo>
                      <a:pt x="5722" y="80"/>
                      <a:pt x="5383" y="0"/>
                      <a:pt x="50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2"/>
              <p:cNvSpPr/>
              <p:nvPr/>
            </p:nvSpPr>
            <p:spPr>
              <a:xfrm>
                <a:off x="3779513" y="3248796"/>
                <a:ext cx="73121" cy="85557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770" extrusionOk="0">
                    <a:moveTo>
                      <a:pt x="588" y="0"/>
                    </a:moveTo>
                    <a:cubicBezTo>
                      <a:pt x="584" y="0"/>
                      <a:pt x="580" y="1"/>
                      <a:pt x="577" y="3"/>
                    </a:cubicBezTo>
                    <a:cubicBezTo>
                      <a:pt x="455" y="57"/>
                      <a:pt x="845" y="716"/>
                      <a:pt x="845" y="716"/>
                    </a:cubicBezTo>
                    <a:cubicBezTo>
                      <a:pt x="845" y="716"/>
                      <a:pt x="442" y="118"/>
                      <a:pt x="290" y="118"/>
                    </a:cubicBezTo>
                    <a:cubicBezTo>
                      <a:pt x="280" y="118"/>
                      <a:pt x="272" y="120"/>
                      <a:pt x="264" y="125"/>
                    </a:cubicBezTo>
                    <a:cubicBezTo>
                      <a:pt x="142" y="208"/>
                      <a:pt x="670" y="828"/>
                      <a:pt x="670" y="828"/>
                    </a:cubicBezTo>
                    <a:cubicBezTo>
                      <a:pt x="670" y="828"/>
                      <a:pt x="265" y="376"/>
                      <a:pt x="135" y="376"/>
                    </a:cubicBezTo>
                    <a:cubicBezTo>
                      <a:pt x="121" y="376"/>
                      <a:pt x="110" y="381"/>
                      <a:pt x="103" y="393"/>
                    </a:cubicBezTo>
                    <a:cubicBezTo>
                      <a:pt x="64" y="471"/>
                      <a:pt x="508" y="955"/>
                      <a:pt x="508" y="955"/>
                    </a:cubicBezTo>
                    <a:cubicBezTo>
                      <a:pt x="508" y="955"/>
                      <a:pt x="220" y="682"/>
                      <a:pt x="107" y="682"/>
                    </a:cubicBezTo>
                    <a:cubicBezTo>
                      <a:pt x="93" y="682"/>
                      <a:pt x="82" y="686"/>
                      <a:pt x="74" y="696"/>
                    </a:cubicBezTo>
                    <a:cubicBezTo>
                      <a:pt x="1" y="784"/>
                      <a:pt x="918" y="1770"/>
                      <a:pt x="918" y="1770"/>
                    </a:cubicBezTo>
                    <a:lnTo>
                      <a:pt x="1294" y="1707"/>
                    </a:lnTo>
                    <a:cubicBezTo>
                      <a:pt x="1294" y="1707"/>
                      <a:pt x="1519" y="364"/>
                      <a:pt x="1353" y="345"/>
                    </a:cubicBezTo>
                    <a:cubicBezTo>
                      <a:pt x="1351" y="344"/>
                      <a:pt x="1350" y="344"/>
                      <a:pt x="1348" y="344"/>
                    </a:cubicBezTo>
                    <a:cubicBezTo>
                      <a:pt x="1248" y="344"/>
                      <a:pt x="1163" y="823"/>
                      <a:pt x="1163" y="823"/>
                    </a:cubicBezTo>
                    <a:cubicBezTo>
                      <a:pt x="1163" y="823"/>
                      <a:pt x="721" y="0"/>
                      <a:pt x="5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2"/>
              <p:cNvSpPr/>
              <p:nvPr/>
            </p:nvSpPr>
            <p:spPr>
              <a:xfrm>
                <a:off x="3815953" y="3307334"/>
                <a:ext cx="113316" cy="232503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810" extrusionOk="0">
                    <a:moveTo>
                      <a:pt x="283" y="0"/>
                    </a:moveTo>
                    <a:cubicBezTo>
                      <a:pt x="272" y="0"/>
                      <a:pt x="261" y="1"/>
                      <a:pt x="249" y="2"/>
                    </a:cubicBezTo>
                    <a:cubicBezTo>
                      <a:pt x="103" y="22"/>
                      <a:pt x="0" y="159"/>
                      <a:pt x="20" y="305"/>
                    </a:cubicBezTo>
                    <a:lnTo>
                      <a:pt x="523" y="4064"/>
                    </a:lnTo>
                    <a:cubicBezTo>
                      <a:pt x="537" y="4152"/>
                      <a:pt x="562" y="4240"/>
                      <a:pt x="601" y="4318"/>
                    </a:cubicBezTo>
                    <a:cubicBezTo>
                      <a:pt x="746" y="4629"/>
                      <a:pt x="1054" y="4809"/>
                      <a:pt x="1377" y="4809"/>
                    </a:cubicBezTo>
                    <a:cubicBezTo>
                      <a:pt x="1500" y="4809"/>
                      <a:pt x="1625" y="4783"/>
                      <a:pt x="1743" y="4728"/>
                    </a:cubicBezTo>
                    <a:cubicBezTo>
                      <a:pt x="2173" y="4523"/>
                      <a:pt x="2353" y="4010"/>
                      <a:pt x="2148" y="3586"/>
                    </a:cubicBezTo>
                    <a:lnTo>
                      <a:pt x="528" y="154"/>
                    </a:lnTo>
                    <a:cubicBezTo>
                      <a:pt x="483" y="61"/>
                      <a:pt x="387" y="0"/>
                      <a:pt x="2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2"/>
              <p:cNvSpPr/>
              <p:nvPr/>
            </p:nvSpPr>
            <p:spPr>
              <a:xfrm>
                <a:off x="3464644" y="3508712"/>
                <a:ext cx="605618" cy="809315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16743" extrusionOk="0">
                    <a:moveTo>
                      <a:pt x="3535" y="0"/>
                    </a:moveTo>
                    <a:cubicBezTo>
                      <a:pt x="3461" y="171"/>
                      <a:pt x="3320" y="469"/>
                      <a:pt x="3188" y="655"/>
                    </a:cubicBezTo>
                    <a:cubicBezTo>
                      <a:pt x="2651" y="1226"/>
                      <a:pt x="2178" y="1724"/>
                      <a:pt x="1860" y="2309"/>
                    </a:cubicBezTo>
                    <a:cubicBezTo>
                      <a:pt x="1152" y="2680"/>
                      <a:pt x="762" y="3598"/>
                      <a:pt x="786" y="4355"/>
                    </a:cubicBezTo>
                    <a:cubicBezTo>
                      <a:pt x="816" y="5160"/>
                      <a:pt x="1143" y="5917"/>
                      <a:pt x="1343" y="6693"/>
                    </a:cubicBezTo>
                    <a:cubicBezTo>
                      <a:pt x="1543" y="7474"/>
                      <a:pt x="1597" y="8363"/>
                      <a:pt x="1138" y="9022"/>
                    </a:cubicBezTo>
                    <a:cubicBezTo>
                      <a:pt x="923" y="9334"/>
                      <a:pt x="606" y="9573"/>
                      <a:pt x="425" y="9905"/>
                    </a:cubicBezTo>
                    <a:cubicBezTo>
                      <a:pt x="235" y="10266"/>
                      <a:pt x="235" y="10720"/>
                      <a:pt x="425" y="11087"/>
                    </a:cubicBezTo>
                    <a:cubicBezTo>
                      <a:pt x="562" y="11345"/>
                      <a:pt x="786" y="11560"/>
                      <a:pt x="869" y="11843"/>
                    </a:cubicBezTo>
                    <a:cubicBezTo>
                      <a:pt x="996" y="12278"/>
                      <a:pt x="747" y="12727"/>
                      <a:pt x="557" y="13137"/>
                    </a:cubicBezTo>
                    <a:cubicBezTo>
                      <a:pt x="118" y="14079"/>
                      <a:pt x="0" y="15324"/>
                      <a:pt x="733" y="16066"/>
                    </a:cubicBezTo>
                    <a:cubicBezTo>
                      <a:pt x="1235" y="16578"/>
                      <a:pt x="2007" y="16715"/>
                      <a:pt x="2724" y="16739"/>
                    </a:cubicBezTo>
                    <a:cubicBezTo>
                      <a:pt x="2789" y="16741"/>
                      <a:pt x="2854" y="16742"/>
                      <a:pt x="2919" y="16742"/>
                    </a:cubicBezTo>
                    <a:cubicBezTo>
                      <a:pt x="3589" y="16742"/>
                      <a:pt x="4284" y="16641"/>
                      <a:pt x="4809" y="16232"/>
                    </a:cubicBezTo>
                    <a:cubicBezTo>
                      <a:pt x="5399" y="15783"/>
                      <a:pt x="5683" y="14972"/>
                      <a:pt x="5512" y="14250"/>
                    </a:cubicBezTo>
                    <a:cubicBezTo>
                      <a:pt x="5316" y="13435"/>
                      <a:pt x="4594" y="12746"/>
                      <a:pt x="4643" y="11907"/>
                    </a:cubicBezTo>
                    <a:cubicBezTo>
                      <a:pt x="4682" y="11306"/>
                      <a:pt x="5116" y="10755"/>
                      <a:pt x="5028" y="10159"/>
                    </a:cubicBezTo>
                    <a:cubicBezTo>
                      <a:pt x="4980" y="9817"/>
                      <a:pt x="4760" y="9524"/>
                      <a:pt x="4550" y="9241"/>
                    </a:cubicBezTo>
                    <a:cubicBezTo>
                      <a:pt x="4345" y="8958"/>
                      <a:pt x="4140" y="8651"/>
                      <a:pt x="4125" y="8304"/>
                    </a:cubicBezTo>
                    <a:cubicBezTo>
                      <a:pt x="4111" y="7959"/>
                      <a:pt x="4365" y="7586"/>
                      <a:pt x="4702" y="7586"/>
                    </a:cubicBezTo>
                    <a:cubicBezTo>
                      <a:pt x="4708" y="7586"/>
                      <a:pt x="4714" y="7586"/>
                      <a:pt x="4721" y="7586"/>
                    </a:cubicBezTo>
                    <a:cubicBezTo>
                      <a:pt x="4892" y="7596"/>
                      <a:pt x="5043" y="7699"/>
                      <a:pt x="5175" y="7806"/>
                    </a:cubicBezTo>
                    <a:cubicBezTo>
                      <a:pt x="5639" y="8201"/>
                      <a:pt x="5936" y="8782"/>
                      <a:pt x="5985" y="9383"/>
                    </a:cubicBezTo>
                    <a:cubicBezTo>
                      <a:pt x="6024" y="9866"/>
                      <a:pt x="5927" y="10398"/>
                      <a:pt x="6220" y="10784"/>
                    </a:cubicBezTo>
                    <a:cubicBezTo>
                      <a:pt x="6376" y="10999"/>
                      <a:pt x="6630" y="11121"/>
                      <a:pt x="6815" y="11311"/>
                    </a:cubicBezTo>
                    <a:cubicBezTo>
                      <a:pt x="7157" y="11653"/>
                      <a:pt x="7245" y="12170"/>
                      <a:pt x="7235" y="12649"/>
                    </a:cubicBezTo>
                    <a:cubicBezTo>
                      <a:pt x="7220" y="13132"/>
                      <a:pt x="7128" y="13610"/>
                      <a:pt x="7171" y="14089"/>
                    </a:cubicBezTo>
                    <a:cubicBezTo>
                      <a:pt x="7235" y="14855"/>
                      <a:pt x="7665" y="15573"/>
                      <a:pt x="8280" y="16032"/>
                    </a:cubicBezTo>
                    <a:cubicBezTo>
                      <a:pt x="8840" y="16454"/>
                      <a:pt x="9548" y="16662"/>
                      <a:pt x="10249" y="16662"/>
                    </a:cubicBezTo>
                    <a:cubicBezTo>
                      <a:pt x="10317" y="16662"/>
                      <a:pt x="10384" y="16660"/>
                      <a:pt x="10452" y="16656"/>
                    </a:cubicBezTo>
                    <a:cubicBezTo>
                      <a:pt x="11179" y="16608"/>
                      <a:pt x="11951" y="16290"/>
                      <a:pt x="12268" y="15636"/>
                    </a:cubicBezTo>
                    <a:cubicBezTo>
                      <a:pt x="12580" y="14997"/>
                      <a:pt x="12390" y="14225"/>
                      <a:pt x="12053" y="13601"/>
                    </a:cubicBezTo>
                    <a:cubicBezTo>
                      <a:pt x="11794" y="13127"/>
                      <a:pt x="11458" y="12697"/>
                      <a:pt x="11062" y="12336"/>
                    </a:cubicBezTo>
                    <a:cubicBezTo>
                      <a:pt x="10730" y="12034"/>
                      <a:pt x="10335" y="11750"/>
                      <a:pt x="10198" y="11326"/>
                    </a:cubicBezTo>
                    <a:cubicBezTo>
                      <a:pt x="9983" y="10686"/>
                      <a:pt x="10423" y="10017"/>
                      <a:pt x="10457" y="9349"/>
                    </a:cubicBezTo>
                    <a:cubicBezTo>
                      <a:pt x="10501" y="8504"/>
                      <a:pt x="9910" y="7772"/>
                      <a:pt x="9334" y="7152"/>
                    </a:cubicBezTo>
                    <a:cubicBezTo>
                      <a:pt x="8758" y="6537"/>
                      <a:pt x="8128" y="5863"/>
                      <a:pt x="8060" y="5024"/>
                    </a:cubicBezTo>
                    <a:cubicBezTo>
                      <a:pt x="8031" y="4692"/>
                      <a:pt x="8094" y="4355"/>
                      <a:pt x="8016" y="4033"/>
                    </a:cubicBezTo>
                    <a:cubicBezTo>
                      <a:pt x="7957" y="3793"/>
                      <a:pt x="7826" y="3579"/>
                      <a:pt x="7674" y="3383"/>
                    </a:cubicBezTo>
                    <a:cubicBezTo>
                      <a:pt x="7367" y="2983"/>
                      <a:pt x="6952" y="2641"/>
                      <a:pt x="6469" y="2500"/>
                    </a:cubicBezTo>
                    <a:cubicBezTo>
                      <a:pt x="6317" y="1904"/>
                      <a:pt x="6176" y="1270"/>
                      <a:pt x="6205" y="1030"/>
                    </a:cubicBezTo>
                    <a:cubicBezTo>
                      <a:pt x="5312" y="703"/>
                      <a:pt x="4418" y="352"/>
                      <a:pt x="3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62"/>
              <p:cNvSpPr/>
              <p:nvPr/>
            </p:nvSpPr>
            <p:spPr>
              <a:xfrm>
                <a:off x="3651707" y="3558645"/>
                <a:ext cx="66285" cy="23588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4880" extrusionOk="0">
                    <a:moveTo>
                      <a:pt x="448" y="0"/>
                    </a:moveTo>
                    <a:cubicBezTo>
                      <a:pt x="434" y="0"/>
                      <a:pt x="420" y="9"/>
                      <a:pt x="410" y="22"/>
                    </a:cubicBezTo>
                    <a:cubicBezTo>
                      <a:pt x="317" y="159"/>
                      <a:pt x="54" y="4054"/>
                      <a:pt x="0" y="4835"/>
                    </a:cubicBezTo>
                    <a:cubicBezTo>
                      <a:pt x="0" y="4850"/>
                      <a:pt x="10" y="4869"/>
                      <a:pt x="25" y="4874"/>
                    </a:cubicBezTo>
                    <a:cubicBezTo>
                      <a:pt x="34" y="4879"/>
                      <a:pt x="39" y="4879"/>
                      <a:pt x="49" y="4879"/>
                    </a:cubicBezTo>
                    <a:cubicBezTo>
                      <a:pt x="59" y="4879"/>
                      <a:pt x="68" y="4879"/>
                      <a:pt x="73" y="4869"/>
                    </a:cubicBezTo>
                    <a:cubicBezTo>
                      <a:pt x="88" y="4860"/>
                      <a:pt x="1333" y="3766"/>
                      <a:pt x="1377" y="1379"/>
                    </a:cubicBezTo>
                    <a:cubicBezTo>
                      <a:pt x="1377" y="1355"/>
                      <a:pt x="1357" y="1330"/>
                      <a:pt x="1333" y="1330"/>
                    </a:cubicBezTo>
                    <a:cubicBezTo>
                      <a:pt x="1308" y="1330"/>
                      <a:pt x="1289" y="1350"/>
                      <a:pt x="1289" y="1374"/>
                    </a:cubicBezTo>
                    <a:cubicBezTo>
                      <a:pt x="1250" y="3366"/>
                      <a:pt x="371" y="4435"/>
                      <a:pt x="98" y="4723"/>
                    </a:cubicBezTo>
                    <a:cubicBezTo>
                      <a:pt x="220" y="2887"/>
                      <a:pt x="420" y="212"/>
                      <a:pt x="483" y="66"/>
                    </a:cubicBezTo>
                    <a:cubicBezTo>
                      <a:pt x="498" y="46"/>
                      <a:pt x="488" y="22"/>
                      <a:pt x="469" y="7"/>
                    </a:cubicBezTo>
                    <a:cubicBezTo>
                      <a:pt x="462" y="2"/>
                      <a:pt x="455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62"/>
              <p:cNvSpPr/>
              <p:nvPr/>
            </p:nvSpPr>
            <p:spPr>
              <a:xfrm>
                <a:off x="3688100" y="3558742"/>
                <a:ext cx="2989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3" y="88"/>
                    </a:moveTo>
                    <a:cubicBezTo>
                      <a:pt x="435" y="88"/>
                      <a:pt x="533" y="186"/>
                      <a:pt x="533" y="308"/>
                    </a:cubicBezTo>
                    <a:cubicBezTo>
                      <a:pt x="533" y="430"/>
                      <a:pt x="435" y="532"/>
                      <a:pt x="313" y="532"/>
                    </a:cubicBezTo>
                    <a:cubicBezTo>
                      <a:pt x="191" y="532"/>
                      <a:pt x="89" y="430"/>
                      <a:pt x="89" y="308"/>
                    </a:cubicBezTo>
                    <a:cubicBezTo>
                      <a:pt x="89" y="186"/>
                      <a:pt x="191" y="88"/>
                      <a:pt x="313" y="88"/>
                    </a:cubicBezTo>
                    <a:close/>
                    <a:moveTo>
                      <a:pt x="313" y="0"/>
                    </a:moveTo>
                    <a:cubicBezTo>
                      <a:pt x="137" y="0"/>
                      <a:pt x="1" y="137"/>
                      <a:pt x="1" y="308"/>
                    </a:cubicBezTo>
                    <a:cubicBezTo>
                      <a:pt x="1" y="479"/>
                      <a:pt x="137" y="620"/>
                      <a:pt x="313" y="620"/>
                    </a:cubicBezTo>
                    <a:cubicBezTo>
                      <a:pt x="484" y="620"/>
                      <a:pt x="621" y="479"/>
                      <a:pt x="621" y="308"/>
                    </a:cubicBezTo>
                    <a:cubicBezTo>
                      <a:pt x="621" y="137"/>
                      <a:pt x="484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2"/>
              <p:cNvSpPr/>
              <p:nvPr/>
            </p:nvSpPr>
            <p:spPr>
              <a:xfrm>
                <a:off x="3677317" y="3015079"/>
                <a:ext cx="101570" cy="99624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061" extrusionOk="0">
                    <a:moveTo>
                      <a:pt x="1055" y="0"/>
                    </a:moveTo>
                    <a:cubicBezTo>
                      <a:pt x="479" y="0"/>
                      <a:pt x="0" y="508"/>
                      <a:pt x="0" y="1133"/>
                    </a:cubicBezTo>
                    <a:lnTo>
                      <a:pt x="0" y="1684"/>
                    </a:lnTo>
                    <a:cubicBezTo>
                      <a:pt x="0" y="1816"/>
                      <a:pt x="25" y="1943"/>
                      <a:pt x="64" y="2060"/>
                    </a:cubicBezTo>
                    <a:lnTo>
                      <a:pt x="2051" y="2060"/>
                    </a:lnTo>
                    <a:cubicBezTo>
                      <a:pt x="2090" y="1943"/>
                      <a:pt x="2109" y="1816"/>
                      <a:pt x="2109" y="1684"/>
                    </a:cubicBezTo>
                    <a:lnTo>
                      <a:pt x="2109" y="1133"/>
                    </a:lnTo>
                    <a:cubicBezTo>
                      <a:pt x="2109" y="508"/>
                      <a:pt x="1636" y="0"/>
                      <a:pt x="1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2"/>
              <p:cNvSpPr/>
              <p:nvPr/>
            </p:nvSpPr>
            <p:spPr>
              <a:xfrm>
                <a:off x="3623017" y="2975442"/>
                <a:ext cx="54588" cy="51479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065" extrusionOk="0">
                    <a:moveTo>
                      <a:pt x="533" y="0"/>
                    </a:moveTo>
                    <a:cubicBezTo>
                      <a:pt x="240" y="0"/>
                      <a:pt x="1" y="239"/>
                      <a:pt x="1" y="532"/>
                    </a:cubicBezTo>
                    <a:cubicBezTo>
                      <a:pt x="1" y="825"/>
                      <a:pt x="240" y="1064"/>
                      <a:pt x="533" y="1064"/>
                    </a:cubicBezTo>
                    <a:lnTo>
                      <a:pt x="601" y="1064"/>
                    </a:lnTo>
                    <a:cubicBezTo>
                      <a:pt x="894" y="1064"/>
                      <a:pt x="1133" y="825"/>
                      <a:pt x="1133" y="532"/>
                    </a:cubicBezTo>
                    <a:cubicBezTo>
                      <a:pt x="1133" y="239"/>
                      <a:pt x="894" y="0"/>
                      <a:pt x="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2"/>
              <p:cNvSpPr/>
              <p:nvPr/>
            </p:nvSpPr>
            <p:spPr>
              <a:xfrm>
                <a:off x="3663453" y="3014838"/>
                <a:ext cx="34322" cy="32386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70" extrusionOk="0">
                    <a:moveTo>
                      <a:pt x="337" y="0"/>
                    </a:moveTo>
                    <a:cubicBezTo>
                      <a:pt x="152" y="0"/>
                      <a:pt x="0" y="152"/>
                      <a:pt x="0" y="337"/>
                    </a:cubicBezTo>
                    <a:cubicBezTo>
                      <a:pt x="0" y="523"/>
                      <a:pt x="152" y="669"/>
                      <a:pt x="337" y="669"/>
                    </a:cubicBezTo>
                    <a:lnTo>
                      <a:pt x="376" y="669"/>
                    </a:lnTo>
                    <a:cubicBezTo>
                      <a:pt x="562" y="669"/>
                      <a:pt x="713" y="523"/>
                      <a:pt x="713" y="337"/>
                    </a:cubicBezTo>
                    <a:cubicBezTo>
                      <a:pt x="713" y="152"/>
                      <a:pt x="562" y="0"/>
                      <a:pt x="3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2"/>
              <p:cNvSpPr/>
              <p:nvPr/>
            </p:nvSpPr>
            <p:spPr>
              <a:xfrm>
                <a:off x="3781631" y="2973073"/>
                <a:ext cx="54347" cy="5172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070" extrusionOk="0">
                    <a:moveTo>
                      <a:pt x="533" y="0"/>
                    </a:moveTo>
                    <a:cubicBezTo>
                      <a:pt x="240" y="0"/>
                      <a:pt x="1" y="244"/>
                      <a:pt x="1" y="537"/>
                    </a:cubicBezTo>
                    <a:cubicBezTo>
                      <a:pt x="1" y="830"/>
                      <a:pt x="240" y="1069"/>
                      <a:pt x="533" y="1069"/>
                    </a:cubicBezTo>
                    <a:lnTo>
                      <a:pt x="596" y="1069"/>
                    </a:lnTo>
                    <a:cubicBezTo>
                      <a:pt x="889" y="1069"/>
                      <a:pt x="1128" y="830"/>
                      <a:pt x="1128" y="537"/>
                    </a:cubicBezTo>
                    <a:cubicBezTo>
                      <a:pt x="1128" y="244"/>
                      <a:pt x="889" y="0"/>
                      <a:pt x="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2"/>
              <p:cNvSpPr/>
              <p:nvPr/>
            </p:nvSpPr>
            <p:spPr>
              <a:xfrm>
                <a:off x="3761173" y="3012711"/>
                <a:ext cx="34370" cy="3238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70" extrusionOk="0">
                    <a:moveTo>
                      <a:pt x="338" y="0"/>
                    </a:moveTo>
                    <a:cubicBezTo>
                      <a:pt x="152" y="0"/>
                      <a:pt x="1" y="152"/>
                      <a:pt x="1" y="332"/>
                    </a:cubicBezTo>
                    <a:cubicBezTo>
                      <a:pt x="1" y="518"/>
                      <a:pt x="152" y="669"/>
                      <a:pt x="338" y="669"/>
                    </a:cubicBezTo>
                    <a:lnTo>
                      <a:pt x="377" y="669"/>
                    </a:lnTo>
                    <a:cubicBezTo>
                      <a:pt x="562" y="669"/>
                      <a:pt x="714" y="518"/>
                      <a:pt x="714" y="332"/>
                    </a:cubicBezTo>
                    <a:cubicBezTo>
                      <a:pt x="714" y="152"/>
                      <a:pt x="562" y="0"/>
                      <a:pt x="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3" name="Google Shape;1193;p62"/>
          <p:cNvGrpSpPr/>
          <p:nvPr/>
        </p:nvGrpSpPr>
        <p:grpSpPr>
          <a:xfrm>
            <a:off x="643802" y="2113389"/>
            <a:ext cx="1654644" cy="2375140"/>
            <a:chOff x="4748100" y="1228939"/>
            <a:chExt cx="1011458" cy="1453841"/>
          </a:xfrm>
        </p:grpSpPr>
        <p:sp>
          <p:nvSpPr>
            <p:cNvPr id="1194" name="Google Shape;1194;p62"/>
            <p:cNvSpPr/>
            <p:nvPr/>
          </p:nvSpPr>
          <p:spPr>
            <a:xfrm>
              <a:off x="4785567" y="1228939"/>
              <a:ext cx="754836" cy="706046"/>
            </a:xfrm>
            <a:custGeom>
              <a:avLst/>
              <a:gdLst/>
              <a:ahLst/>
              <a:cxnLst/>
              <a:rect l="l" t="t" r="r" b="b"/>
              <a:pathLst>
                <a:path w="15554" h="14593" extrusionOk="0">
                  <a:moveTo>
                    <a:pt x="9567" y="1"/>
                  </a:moveTo>
                  <a:cubicBezTo>
                    <a:pt x="9140" y="1"/>
                    <a:pt x="8668" y="108"/>
                    <a:pt x="8377" y="358"/>
                  </a:cubicBezTo>
                  <a:cubicBezTo>
                    <a:pt x="8597" y="641"/>
                    <a:pt x="8504" y="1070"/>
                    <a:pt x="8304" y="1368"/>
                  </a:cubicBezTo>
                  <a:cubicBezTo>
                    <a:pt x="8050" y="1739"/>
                    <a:pt x="7703" y="2037"/>
                    <a:pt x="7484" y="2432"/>
                  </a:cubicBezTo>
                  <a:cubicBezTo>
                    <a:pt x="7254" y="2847"/>
                    <a:pt x="7142" y="3316"/>
                    <a:pt x="6908" y="3726"/>
                  </a:cubicBezTo>
                  <a:cubicBezTo>
                    <a:pt x="6585" y="4282"/>
                    <a:pt x="6073" y="4556"/>
                    <a:pt x="5463" y="4702"/>
                  </a:cubicBezTo>
                  <a:cubicBezTo>
                    <a:pt x="5136" y="4785"/>
                    <a:pt x="4789" y="4888"/>
                    <a:pt x="4579" y="5151"/>
                  </a:cubicBezTo>
                  <a:cubicBezTo>
                    <a:pt x="4164" y="5664"/>
                    <a:pt x="4521" y="6499"/>
                    <a:pt x="3949" y="6923"/>
                  </a:cubicBezTo>
                  <a:cubicBezTo>
                    <a:pt x="3569" y="7202"/>
                    <a:pt x="3085" y="7294"/>
                    <a:pt x="2666" y="7504"/>
                  </a:cubicBezTo>
                  <a:cubicBezTo>
                    <a:pt x="1889" y="7895"/>
                    <a:pt x="1348" y="8710"/>
                    <a:pt x="1250" y="9569"/>
                  </a:cubicBezTo>
                  <a:cubicBezTo>
                    <a:pt x="1182" y="10170"/>
                    <a:pt x="1333" y="10765"/>
                    <a:pt x="1255" y="11366"/>
                  </a:cubicBezTo>
                  <a:cubicBezTo>
                    <a:pt x="1182" y="11990"/>
                    <a:pt x="752" y="12415"/>
                    <a:pt x="430" y="12918"/>
                  </a:cubicBezTo>
                  <a:cubicBezTo>
                    <a:pt x="112" y="13411"/>
                    <a:pt x="0" y="14021"/>
                    <a:pt x="147" y="14592"/>
                  </a:cubicBezTo>
                  <a:lnTo>
                    <a:pt x="15324" y="14592"/>
                  </a:lnTo>
                  <a:lnTo>
                    <a:pt x="15358" y="14358"/>
                  </a:lnTo>
                  <a:cubicBezTo>
                    <a:pt x="15553" y="13914"/>
                    <a:pt x="15538" y="13382"/>
                    <a:pt x="15328" y="12947"/>
                  </a:cubicBezTo>
                  <a:cubicBezTo>
                    <a:pt x="15011" y="12298"/>
                    <a:pt x="14503" y="11878"/>
                    <a:pt x="14503" y="11097"/>
                  </a:cubicBezTo>
                  <a:cubicBezTo>
                    <a:pt x="14503" y="10399"/>
                    <a:pt x="14884" y="9784"/>
                    <a:pt x="14962" y="9091"/>
                  </a:cubicBezTo>
                  <a:cubicBezTo>
                    <a:pt x="15040" y="8442"/>
                    <a:pt x="14938" y="7729"/>
                    <a:pt x="14503" y="7211"/>
                  </a:cubicBezTo>
                  <a:cubicBezTo>
                    <a:pt x="14186" y="6840"/>
                    <a:pt x="13713" y="6577"/>
                    <a:pt x="13576" y="6103"/>
                  </a:cubicBezTo>
                  <a:cubicBezTo>
                    <a:pt x="13430" y="5581"/>
                    <a:pt x="13766" y="5034"/>
                    <a:pt x="13703" y="4492"/>
                  </a:cubicBezTo>
                  <a:cubicBezTo>
                    <a:pt x="13664" y="4185"/>
                    <a:pt x="13493" y="3892"/>
                    <a:pt x="13239" y="3721"/>
                  </a:cubicBezTo>
                  <a:cubicBezTo>
                    <a:pt x="13029" y="3580"/>
                    <a:pt x="12785" y="3521"/>
                    <a:pt x="12561" y="3409"/>
                  </a:cubicBezTo>
                  <a:cubicBezTo>
                    <a:pt x="12028" y="3135"/>
                    <a:pt x="11662" y="2545"/>
                    <a:pt x="11653" y="1934"/>
                  </a:cubicBezTo>
                  <a:cubicBezTo>
                    <a:pt x="11653" y="1710"/>
                    <a:pt x="11692" y="1485"/>
                    <a:pt x="11657" y="1266"/>
                  </a:cubicBezTo>
                  <a:cubicBezTo>
                    <a:pt x="11604" y="885"/>
                    <a:pt x="11330" y="563"/>
                    <a:pt x="11008" y="372"/>
                  </a:cubicBezTo>
                  <a:cubicBezTo>
                    <a:pt x="10686" y="177"/>
                    <a:pt x="10310" y="94"/>
                    <a:pt x="9944" y="31"/>
                  </a:cubicBezTo>
                  <a:cubicBezTo>
                    <a:pt x="9827" y="11"/>
                    <a:pt x="9699" y="1"/>
                    <a:pt x="9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5115100" y="1466166"/>
              <a:ext cx="268711" cy="198610"/>
            </a:xfrm>
            <a:custGeom>
              <a:avLst/>
              <a:gdLst/>
              <a:ahLst/>
              <a:cxnLst/>
              <a:rect l="l" t="t" r="r" b="b"/>
              <a:pathLst>
                <a:path w="5537" h="4105" extrusionOk="0">
                  <a:moveTo>
                    <a:pt x="2035" y="0"/>
                  </a:moveTo>
                  <a:cubicBezTo>
                    <a:pt x="1973" y="0"/>
                    <a:pt x="1912" y="7"/>
                    <a:pt x="1856" y="29"/>
                  </a:cubicBezTo>
                  <a:cubicBezTo>
                    <a:pt x="1729" y="78"/>
                    <a:pt x="1636" y="190"/>
                    <a:pt x="1519" y="253"/>
                  </a:cubicBezTo>
                  <a:cubicBezTo>
                    <a:pt x="1353" y="346"/>
                    <a:pt x="1153" y="351"/>
                    <a:pt x="967" y="400"/>
                  </a:cubicBezTo>
                  <a:cubicBezTo>
                    <a:pt x="518" y="527"/>
                    <a:pt x="186" y="951"/>
                    <a:pt x="93" y="1410"/>
                  </a:cubicBezTo>
                  <a:cubicBezTo>
                    <a:pt x="1" y="1869"/>
                    <a:pt x="113" y="2352"/>
                    <a:pt x="328" y="2767"/>
                  </a:cubicBezTo>
                  <a:cubicBezTo>
                    <a:pt x="542" y="3187"/>
                    <a:pt x="845" y="3548"/>
                    <a:pt x="1153" y="3905"/>
                  </a:cubicBezTo>
                  <a:cubicBezTo>
                    <a:pt x="1211" y="3968"/>
                    <a:pt x="1275" y="4041"/>
                    <a:pt x="1358" y="4076"/>
                  </a:cubicBezTo>
                  <a:cubicBezTo>
                    <a:pt x="1426" y="4100"/>
                    <a:pt x="1504" y="4100"/>
                    <a:pt x="1577" y="4100"/>
                  </a:cubicBezTo>
                  <a:cubicBezTo>
                    <a:pt x="2583" y="4105"/>
                    <a:pt x="3589" y="4105"/>
                    <a:pt x="4594" y="4105"/>
                  </a:cubicBezTo>
                  <a:cubicBezTo>
                    <a:pt x="4946" y="3329"/>
                    <a:pt x="5478" y="2572"/>
                    <a:pt x="5439" y="1718"/>
                  </a:cubicBezTo>
                  <a:cubicBezTo>
                    <a:pt x="5536" y="1718"/>
                    <a:pt x="5136" y="810"/>
                    <a:pt x="5087" y="746"/>
                  </a:cubicBezTo>
                  <a:cubicBezTo>
                    <a:pt x="4897" y="478"/>
                    <a:pt x="4614" y="204"/>
                    <a:pt x="4296" y="102"/>
                  </a:cubicBezTo>
                  <a:cubicBezTo>
                    <a:pt x="4213" y="74"/>
                    <a:pt x="4131" y="65"/>
                    <a:pt x="4048" y="65"/>
                  </a:cubicBezTo>
                  <a:cubicBezTo>
                    <a:pt x="3884" y="65"/>
                    <a:pt x="3719" y="102"/>
                    <a:pt x="3549" y="102"/>
                  </a:cubicBezTo>
                  <a:cubicBezTo>
                    <a:pt x="3534" y="102"/>
                    <a:pt x="3518" y="102"/>
                    <a:pt x="3503" y="102"/>
                  </a:cubicBezTo>
                  <a:cubicBezTo>
                    <a:pt x="3064" y="102"/>
                    <a:pt x="2621" y="37"/>
                    <a:pt x="2183" y="9"/>
                  </a:cubicBezTo>
                  <a:cubicBezTo>
                    <a:pt x="2135" y="5"/>
                    <a:pt x="2085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2"/>
            <p:cNvSpPr/>
            <p:nvPr/>
          </p:nvSpPr>
          <p:spPr>
            <a:xfrm>
              <a:off x="5208913" y="1412992"/>
              <a:ext cx="99098" cy="76106"/>
            </a:xfrm>
            <a:custGeom>
              <a:avLst/>
              <a:gdLst/>
              <a:ahLst/>
              <a:cxnLst/>
              <a:rect l="l" t="t" r="r" b="b"/>
              <a:pathLst>
                <a:path w="2042" h="1573" extrusionOk="0">
                  <a:moveTo>
                    <a:pt x="547" y="0"/>
                  </a:moveTo>
                  <a:cubicBezTo>
                    <a:pt x="630" y="449"/>
                    <a:pt x="401" y="932"/>
                    <a:pt x="1" y="1152"/>
                  </a:cubicBezTo>
                  <a:cubicBezTo>
                    <a:pt x="232" y="1431"/>
                    <a:pt x="646" y="1572"/>
                    <a:pt x="1014" y="1572"/>
                  </a:cubicBezTo>
                  <a:cubicBezTo>
                    <a:pt x="1026" y="1572"/>
                    <a:pt x="1038" y="1572"/>
                    <a:pt x="1050" y="1572"/>
                  </a:cubicBezTo>
                  <a:cubicBezTo>
                    <a:pt x="1426" y="1562"/>
                    <a:pt x="1817" y="1416"/>
                    <a:pt x="2041" y="1113"/>
                  </a:cubicBezTo>
                  <a:cubicBezTo>
                    <a:pt x="1885" y="1069"/>
                    <a:pt x="1778" y="928"/>
                    <a:pt x="1690" y="791"/>
                  </a:cubicBezTo>
                  <a:cubicBezTo>
                    <a:pt x="1519" y="532"/>
                    <a:pt x="1333" y="313"/>
                    <a:pt x="1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2"/>
            <p:cNvSpPr/>
            <p:nvPr/>
          </p:nvSpPr>
          <p:spPr>
            <a:xfrm>
              <a:off x="5207505" y="1243164"/>
              <a:ext cx="101670" cy="174806"/>
            </a:xfrm>
            <a:custGeom>
              <a:avLst/>
              <a:gdLst/>
              <a:ahLst/>
              <a:cxnLst/>
              <a:rect l="l" t="t" r="r" b="b"/>
              <a:pathLst>
                <a:path w="2095" h="3613" extrusionOk="0">
                  <a:moveTo>
                    <a:pt x="1050" y="0"/>
                  </a:moveTo>
                  <a:cubicBezTo>
                    <a:pt x="474" y="0"/>
                    <a:pt x="0" y="474"/>
                    <a:pt x="0" y="1050"/>
                  </a:cubicBezTo>
                  <a:lnTo>
                    <a:pt x="0" y="2568"/>
                  </a:lnTo>
                  <a:cubicBezTo>
                    <a:pt x="0" y="3144"/>
                    <a:pt x="474" y="3613"/>
                    <a:pt x="1050" y="3613"/>
                  </a:cubicBezTo>
                  <a:cubicBezTo>
                    <a:pt x="1626" y="3613"/>
                    <a:pt x="2095" y="3144"/>
                    <a:pt x="2095" y="2568"/>
                  </a:cubicBezTo>
                  <a:lnTo>
                    <a:pt x="2095" y="1050"/>
                  </a:lnTo>
                  <a:cubicBezTo>
                    <a:pt x="2095" y="474"/>
                    <a:pt x="1626" y="0"/>
                    <a:pt x="1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2"/>
            <p:cNvSpPr/>
            <p:nvPr/>
          </p:nvSpPr>
          <p:spPr>
            <a:xfrm>
              <a:off x="5178143" y="1329142"/>
              <a:ext cx="39115" cy="3899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405" y="0"/>
                  </a:moveTo>
                  <a:cubicBezTo>
                    <a:pt x="181" y="0"/>
                    <a:pt x="0" y="181"/>
                    <a:pt x="0" y="400"/>
                  </a:cubicBezTo>
                  <a:cubicBezTo>
                    <a:pt x="0" y="625"/>
                    <a:pt x="181" y="806"/>
                    <a:pt x="405" y="806"/>
                  </a:cubicBezTo>
                  <a:cubicBezTo>
                    <a:pt x="625" y="806"/>
                    <a:pt x="805" y="625"/>
                    <a:pt x="805" y="400"/>
                  </a:cubicBezTo>
                  <a:cubicBezTo>
                    <a:pt x="805" y="181"/>
                    <a:pt x="625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2"/>
            <p:cNvSpPr/>
            <p:nvPr/>
          </p:nvSpPr>
          <p:spPr>
            <a:xfrm>
              <a:off x="5274092" y="1331416"/>
              <a:ext cx="29652" cy="17031"/>
            </a:xfrm>
            <a:custGeom>
              <a:avLst/>
              <a:gdLst/>
              <a:ahLst/>
              <a:cxnLst/>
              <a:rect l="l" t="t" r="r" b="b"/>
              <a:pathLst>
                <a:path w="611" h="352" extrusionOk="0">
                  <a:moveTo>
                    <a:pt x="506" y="1"/>
                  </a:moveTo>
                  <a:cubicBezTo>
                    <a:pt x="473" y="1"/>
                    <a:pt x="436" y="9"/>
                    <a:pt x="395" y="21"/>
                  </a:cubicBezTo>
                  <a:cubicBezTo>
                    <a:pt x="352" y="31"/>
                    <a:pt x="308" y="51"/>
                    <a:pt x="259" y="70"/>
                  </a:cubicBezTo>
                  <a:cubicBezTo>
                    <a:pt x="225" y="90"/>
                    <a:pt x="195" y="109"/>
                    <a:pt x="166" y="129"/>
                  </a:cubicBezTo>
                  <a:cubicBezTo>
                    <a:pt x="151" y="134"/>
                    <a:pt x="137" y="144"/>
                    <a:pt x="127" y="153"/>
                  </a:cubicBezTo>
                  <a:cubicBezTo>
                    <a:pt x="44" y="217"/>
                    <a:pt x="0" y="280"/>
                    <a:pt x="20" y="319"/>
                  </a:cubicBezTo>
                  <a:cubicBezTo>
                    <a:pt x="30" y="341"/>
                    <a:pt x="62" y="352"/>
                    <a:pt x="106" y="352"/>
                  </a:cubicBezTo>
                  <a:cubicBezTo>
                    <a:pt x="142" y="352"/>
                    <a:pt x="186" y="344"/>
                    <a:pt x="234" y="329"/>
                  </a:cubicBezTo>
                  <a:cubicBezTo>
                    <a:pt x="244" y="324"/>
                    <a:pt x="254" y="324"/>
                    <a:pt x="264" y="319"/>
                  </a:cubicBezTo>
                  <a:cubicBezTo>
                    <a:pt x="298" y="309"/>
                    <a:pt x="327" y="295"/>
                    <a:pt x="361" y="280"/>
                  </a:cubicBezTo>
                  <a:cubicBezTo>
                    <a:pt x="395" y="261"/>
                    <a:pt x="430" y="241"/>
                    <a:pt x="459" y="222"/>
                  </a:cubicBezTo>
                  <a:cubicBezTo>
                    <a:pt x="513" y="187"/>
                    <a:pt x="552" y="153"/>
                    <a:pt x="576" y="119"/>
                  </a:cubicBezTo>
                  <a:cubicBezTo>
                    <a:pt x="601" y="85"/>
                    <a:pt x="610" y="56"/>
                    <a:pt x="601" y="36"/>
                  </a:cubicBezTo>
                  <a:cubicBezTo>
                    <a:pt x="591" y="12"/>
                    <a:pt x="566" y="2"/>
                    <a:pt x="527" y="2"/>
                  </a:cubicBezTo>
                  <a:cubicBezTo>
                    <a:pt x="520" y="1"/>
                    <a:pt x="51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2"/>
            <p:cNvSpPr/>
            <p:nvPr/>
          </p:nvSpPr>
          <p:spPr>
            <a:xfrm>
              <a:off x="5227404" y="1330933"/>
              <a:ext cx="29652" cy="17079"/>
            </a:xfrm>
            <a:custGeom>
              <a:avLst/>
              <a:gdLst/>
              <a:ahLst/>
              <a:cxnLst/>
              <a:rect l="l" t="t" r="r" b="b"/>
              <a:pathLst>
                <a:path w="611" h="353" extrusionOk="0">
                  <a:moveTo>
                    <a:pt x="109" y="1"/>
                  </a:moveTo>
                  <a:cubicBezTo>
                    <a:pt x="102" y="1"/>
                    <a:pt x="95" y="1"/>
                    <a:pt x="88" y="2"/>
                  </a:cubicBezTo>
                  <a:cubicBezTo>
                    <a:pt x="49" y="2"/>
                    <a:pt x="25" y="12"/>
                    <a:pt x="15" y="36"/>
                  </a:cubicBezTo>
                  <a:cubicBezTo>
                    <a:pt x="0" y="56"/>
                    <a:pt x="15" y="85"/>
                    <a:pt x="39" y="119"/>
                  </a:cubicBezTo>
                  <a:cubicBezTo>
                    <a:pt x="64" y="154"/>
                    <a:pt x="103" y="188"/>
                    <a:pt x="157" y="222"/>
                  </a:cubicBezTo>
                  <a:cubicBezTo>
                    <a:pt x="166" y="227"/>
                    <a:pt x="176" y="236"/>
                    <a:pt x="186" y="241"/>
                  </a:cubicBezTo>
                  <a:cubicBezTo>
                    <a:pt x="205" y="256"/>
                    <a:pt x="230" y="266"/>
                    <a:pt x="254" y="280"/>
                  </a:cubicBezTo>
                  <a:cubicBezTo>
                    <a:pt x="288" y="295"/>
                    <a:pt x="318" y="310"/>
                    <a:pt x="352" y="319"/>
                  </a:cubicBezTo>
                  <a:cubicBezTo>
                    <a:pt x="362" y="324"/>
                    <a:pt x="371" y="324"/>
                    <a:pt x="381" y="329"/>
                  </a:cubicBezTo>
                  <a:cubicBezTo>
                    <a:pt x="410" y="339"/>
                    <a:pt x="435" y="344"/>
                    <a:pt x="459" y="349"/>
                  </a:cubicBezTo>
                  <a:cubicBezTo>
                    <a:pt x="478" y="351"/>
                    <a:pt x="494" y="352"/>
                    <a:pt x="509" y="352"/>
                  </a:cubicBezTo>
                  <a:cubicBezTo>
                    <a:pt x="555" y="352"/>
                    <a:pt x="585" y="341"/>
                    <a:pt x="596" y="319"/>
                  </a:cubicBezTo>
                  <a:cubicBezTo>
                    <a:pt x="611" y="290"/>
                    <a:pt x="591" y="251"/>
                    <a:pt x="552" y="207"/>
                  </a:cubicBezTo>
                  <a:cubicBezTo>
                    <a:pt x="532" y="193"/>
                    <a:pt x="513" y="173"/>
                    <a:pt x="489" y="154"/>
                  </a:cubicBezTo>
                  <a:cubicBezTo>
                    <a:pt x="479" y="144"/>
                    <a:pt x="464" y="134"/>
                    <a:pt x="450" y="129"/>
                  </a:cubicBezTo>
                  <a:cubicBezTo>
                    <a:pt x="420" y="110"/>
                    <a:pt x="391" y="90"/>
                    <a:pt x="357" y="71"/>
                  </a:cubicBezTo>
                  <a:cubicBezTo>
                    <a:pt x="318" y="56"/>
                    <a:pt x="284" y="41"/>
                    <a:pt x="249" y="31"/>
                  </a:cubicBezTo>
                  <a:cubicBezTo>
                    <a:pt x="240" y="27"/>
                    <a:pt x="230" y="22"/>
                    <a:pt x="220" y="22"/>
                  </a:cubicBezTo>
                  <a:cubicBezTo>
                    <a:pt x="180" y="10"/>
                    <a:pt x="14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2"/>
            <p:cNvSpPr/>
            <p:nvPr/>
          </p:nvSpPr>
          <p:spPr>
            <a:xfrm>
              <a:off x="5274092" y="1333158"/>
              <a:ext cx="17083" cy="15289"/>
            </a:xfrm>
            <a:custGeom>
              <a:avLst/>
              <a:gdLst/>
              <a:ahLst/>
              <a:cxnLst/>
              <a:rect l="l" t="t" r="r" b="b"/>
              <a:pathLst>
                <a:path w="352" h="31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22" y="10"/>
                    <a:pt x="293" y="20"/>
                    <a:pt x="259" y="34"/>
                  </a:cubicBezTo>
                  <a:cubicBezTo>
                    <a:pt x="225" y="54"/>
                    <a:pt x="195" y="73"/>
                    <a:pt x="166" y="93"/>
                  </a:cubicBezTo>
                  <a:cubicBezTo>
                    <a:pt x="151" y="98"/>
                    <a:pt x="137" y="108"/>
                    <a:pt x="127" y="117"/>
                  </a:cubicBezTo>
                  <a:cubicBezTo>
                    <a:pt x="44" y="181"/>
                    <a:pt x="0" y="244"/>
                    <a:pt x="20" y="283"/>
                  </a:cubicBezTo>
                  <a:cubicBezTo>
                    <a:pt x="30" y="305"/>
                    <a:pt x="62" y="316"/>
                    <a:pt x="106" y="316"/>
                  </a:cubicBezTo>
                  <a:cubicBezTo>
                    <a:pt x="142" y="316"/>
                    <a:pt x="186" y="308"/>
                    <a:pt x="234" y="293"/>
                  </a:cubicBezTo>
                  <a:cubicBezTo>
                    <a:pt x="239" y="293"/>
                    <a:pt x="249" y="288"/>
                    <a:pt x="254" y="288"/>
                  </a:cubicBezTo>
                  <a:cubicBezTo>
                    <a:pt x="303" y="195"/>
                    <a:pt x="342" y="103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2"/>
            <p:cNvSpPr/>
            <p:nvPr/>
          </p:nvSpPr>
          <p:spPr>
            <a:xfrm>
              <a:off x="5227404" y="1330933"/>
              <a:ext cx="23974" cy="14515"/>
            </a:xfrm>
            <a:custGeom>
              <a:avLst/>
              <a:gdLst/>
              <a:ahLst/>
              <a:cxnLst/>
              <a:rect l="l" t="t" r="r" b="b"/>
              <a:pathLst>
                <a:path w="494" h="300" extrusionOk="0">
                  <a:moveTo>
                    <a:pt x="109" y="1"/>
                  </a:moveTo>
                  <a:cubicBezTo>
                    <a:pt x="102" y="1"/>
                    <a:pt x="95" y="1"/>
                    <a:pt x="88" y="2"/>
                  </a:cubicBezTo>
                  <a:cubicBezTo>
                    <a:pt x="49" y="2"/>
                    <a:pt x="25" y="12"/>
                    <a:pt x="15" y="36"/>
                  </a:cubicBezTo>
                  <a:cubicBezTo>
                    <a:pt x="0" y="56"/>
                    <a:pt x="15" y="85"/>
                    <a:pt x="39" y="119"/>
                  </a:cubicBezTo>
                  <a:cubicBezTo>
                    <a:pt x="64" y="154"/>
                    <a:pt x="103" y="188"/>
                    <a:pt x="157" y="222"/>
                  </a:cubicBezTo>
                  <a:cubicBezTo>
                    <a:pt x="166" y="227"/>
                    <a:pt x="176" y="236"/>
                    <a:pt x="186" y="241"/>
                  </a:cubicBezTo>
                  <a:cubicBezTo>
                    <a:pt x="205" y="256"/>
                    <a:pt x="230" y="266"/>
                    <a:pt x="254" y="280"/>
                  </a:cubicBezTo>
                  <a:cubicBezTo>
                    <a:pt x="269" y="285"/>
                    <a:pt x="284" y="295"/>
                    <a:pt x="303" y="300"/>
                  </a:cubicBezTo>
                  <a:cubicBezTo>
                    <a:pt x="352" y="276"/>
                    <a:pt x="406" y="246"/>
                    <a:pt x="435" y="222"/>
                  </a:cubicBezTo>
                  <a:cubicBezTo>
                    <a:pt x="464" y="197"/>
                    <a:pt x="479" y="178"/>
                    <a:pt x="493" y="158"/>
                  </a:cubicBezTo>
                  <a:cubicBezTo>
                    <a:pt x="493" y="158"/>
                    <a:pt x="493" y="154"/>
                    <a:pt x="489" y="154"/>
                  </a:cubicBezTo>
                  <a:cubicBezTo>
                    <a:pt x="479" y="144"/>
                    <a:pt x="464" y="134"/>
                    <a:pt x="450" y="129"/>
                  </a:cubicBezTo>
                  <a:cubicBezTo>
                    <a:pt x="420" y="110"/>
                    <a:pt x="391" y="90"/>
                    <a:pt x="357" y="71"/>
                  </a:cubicBezTo>
                  <a:cubicBezTo>
                    <a:pt x="318" y="56"/>
                    <a:pt x="284" y="41"/>
                    <a:pt x="249" y="31"/>
                  </a:cubicBezTo>
                  <a:cubicBezTo>
                    <a:pt x="240" y="27"/>
                    <a:pt x="230" y="22"/>
                    <a:pt x="220" y="22"/>
                  </a:cubicBezTo>
                  <a:cubicBezTo>
                    <a:pt x="180" y="10"/>
                    <a:pt x="143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2"/>
            <p:cNvSpPr/>
            <p:nvPr/>
          </p:nvSpPr>
          <p:spPr>
            <a:xfrm>
              <a:off x="5262007" y="1343996"/>
              <a:ext cx="14025" cy="27433"/>
            </a:xfrm>
            <a:custGeom>
              <a:avLst/>
              <a:gdLst/>
              <a:ahLst/>
              <a:cxnLst/>
              <a:rect l="l" t="t" r="r" b="b"/>
              <a:pathLst>
                <a:path w="289" h="567" extrusionOk="0">
                  <a:moveTo>
                    <a:pt x="29" y="1"/>
                  </a:moveTo>
                  <a:cubicBezTo>
                    <a:pt x="20" y="1"/>
                    <a:pt x="15" y="6"/>
                    <a:pt x="15" y="15"/>
                  </a:cubicBezTo>
                  <a:lnTo>
                    <a:pt x="0" y="347"/>
                  </a:lnTo>
                  <a:cubicBezTo>
                    <a:pt x="0" y="352"/>
                    <a:pt x="5" y="362"/>
                    <a:pt x="10" y="362"/>
                  </a:cubicBezTo>
                  <a:cubicBezTo>
                    <a:pt x="15" y="367"/>
                    <a:pt x="20" y="367"/>
                    <a:pt x="25" y="367"/>
                  </a:cubicBezTo>
                  <a:lnTo>
                    <a:pt x="234" y="264"/>
                  </a:lnTo>
                  <a:lnTo>
                    <a:pt x="122" y="543"/>
                  </a:lnTo>
                  <a:cubicBezTo>
                    <a:pt x="117" y="552"/>
                    <a:pt x="122" y="562"/>
                    <a:pt x="132" y="567"/>
                  </a:cubicBezTo>
                  <a:lnTo>
                    <a:pt x="137" y="567"/>
                  </a:lnTo>
                  <a:cubicBezTo>
                    <a:pt x="147" y="567"/>
                    <a:pt x="151" y="562"/>
                    <a:pt x="156" y="557"/>
                  </a:cubicBezTo>
                  <a:lnTo>
                    <a:pt x="283" y="235"/>
                  </a:lnTo>
                  <a:cubicBezTo>
                    <a:pt x="288" y="230"/>
                    <a:pt x="283" y="220"/>
                    <a:pt x="278" y="215"/>
                  </a:cubicBezTo>
                  <a:cubicBezTo>
                    <a:pt x="276" y="213"/>
                    <a:pt x="273" y="212"/>
                    <a:pt x="270" y="212"/>
                  </a:cubicBezTo>
                  <a:cubicBezTo>
                    <a:pt x="267" y="212"/>
                    <a:pt x="264" y="213"/>
                    <a:pt x="259" y="215"/>
                  </a:cubicBezTo>
                  <a:lnTo>
                    <a:pt x="39" y="318"/>
                  </a:lnTo>
                  <a:lnTo>
                    <a:pt x="49" y="15"/>
                  </a:lnTo>
                  <a:cubicBezTo>
                    <a:pt x="49" y="6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2"/>
            <p:cNvSpPr/>
            <p:nvPr/>
          </p:nvSpPr>
          <p:spPr>
            <a:xfrm>
              <a:off x="5187122" y="1340996"/>
              <a:ext cx="18053" cy="14370"/>
            </a:xfrm>
            <a:custGeom>
              <a:avLst/>
              <a:gdLst/>
              <a:ahLst/>
              <a:cxnLst/>
              <a:rect l="l" t="t" r="r" b="b"/>
              <a:pathLst>
                <a:path w="372" h="297" extrusionOk="0">
                  <a:moveTo>
                    <a:pt x="22" y="1"/>
                  </a:moveTo>
                  <a:cubicBezTo>
                    <a:pt x="17" y="1"/>
                    <a:pt x="11" y="3"/>
                    <a:pt x="5" y="9"/>
                  </a:cubicBezTo>
                  <a:cubicBezTo>
                    <a:pt x="1" y="19"/>
                    <a:pt x="1" y="28"/>
                    <a:pt x="10" y="33"/>
                  </a:cubicBezTo>
                  <a:lnTo>
                    <a:pt x="342" y="292"/>
                  </a:lnTo>
                  <a:cubicBezTo>
                    <a:pt x="347" y="297"/>
                    <a:pt x="347" y="297"/>
                    <a:pt x="352" y="297"/>
                  </a:cubicBezTo>
                  <a:cubicBezTo>
                    <a:pt x="357" y="297"/>
                    <a:pt x="362" y="297"/>
                    <a:pt x="367" y="292"/>
                  </a:cubicBezTo>
                  <a:cubicBezTo>
                    <a:pt x="372" y="282"/>
                    <a:pt x="372" y="273"/>
                    <a:pt x="362" y="268"/>
                  </a:cubicBezTo>
                  <a:lnTo>
                    <a:pt x="30" y="4"/>
                  </a:ln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2"/>
            <p:cNvSpPr/>
            <p:nvPr/>
          </p:nvSpPr>
          <p:spPr>
            <a:xfrm>
              <a:off x="5258416" y="1374333"/>
              <a:ext cx="12860" cy="4451"/>
            </a:xfrm>
            <a:custGeom>
              <a:avLst/>
              <a:gdLst/>
              <a:ahLst/>
              <a:cxnLst/>
              <a:rect l="l" t="t" r="r" b="b"/>
              <a:pathLst>
                <a:path w="265" h="92" extrusionOk="0">
                  <a:moveTo>
                    <a:pt x="20" y="0"/>
                  </a:moveTo>
                  <a:cubicBezTo>
                    <a:pt x="16" y="0"/>
                    <a:pt x="13" y="1"/>
                    <a:pt x="11" y="3"/>
                  </a:cubicBezTo>
                  <a:cubicBezTo>
                    <a:pt x="1" y="13"/>
                    <a:pt x="1" y="23"/>
                    <a:pt x="11" y="33"/>
                  </a:cubicBezTo>
                  <a:cubicBezTo>
                    <a:pt x="45" y="72"/>
                    <a:pt x="94" y="91"/>
                    <a:pt x="147" y="91"/>
                  </a:cubicBezTo>
                  <a:cubicBezTo>
                    <a:pt x="186" y="91"/>
                    <a:pt x="221" y="81"/>
                    <a:pt x="255" y="57"/>
                  </a:cubicBezTo>
                  <a:cubicBezTo>
                    <a:pt x="260" y="52"/>
                    <a:pt x="265" y="42"/>
                    <a:pt x="260" y="33"/>
                  </a:cubicBezTo>
                  <a:cubicBezTo>
                    <a:pt x="254" y="27"/>
                    <a:pt x="248" y="25"/>
                    <a:pt x="242" y="25"/>
                  </a:cubicBezTo>
                  <a:cubicBezTo>
                    <a:pt x="238" y="25"/>
                    <a:pt x="234" y="26"/>
                    <a:pt x="230" y="28"/>
                  </a:cubicBezTo>
                  <a:cubicBezTo>
                    <a:pt x="205" y="46"/>
                    <a:pt x="175" y="55"/>
                    <a:pt x="145" y="55"/>
                  </a:cubicBezTo>
                  <a:cubicBezTo>
                    <a:pt x="104" y="55"/>
                    <a:pt x="63" y="39"/>
                    <a:pt x="35" y="8"/>
                  </a:cubicBez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2"/>
            <p:cNvSpPr/>
            <p:nvPr/>
          </p:nvSpPr>
          <p:spPr>
            <a:xfrm>
              <a:off x="5053270" y="1735181"/>
              <a:ext cx="282930" cy="239493"/>
            </a:xfrm>
            <a:custGeom>
              <a:avLst/>
              <a:gdLst/>
              <a:ahLst/>
              <a:cxnLst/>
              <a:rect l="l" t="t" r="r" b="b"/>
              <a:pathLst>
                <a:path w="5830" h="4950" extrusionOk="0">
                  <a:moveTo>
                    <a:pt x="2676" y="0"/>
                  </a:moveTo>
                  <a:cubicBezTo>
                    <a:pt x="2493" y="0"/>
                    <a:pt x="2324" y="57"/>
                    <a:pt x="2182" y="205"/>
                  </a:cubicBezTo>
                  <a:cubicBezTo>
                    <a:pt x="918" y="1542"/>
                    <a:pt x="0" y="2431"/>
                    <a:pt x="464" y="4949"/>
                  </a:cubicBezTo>
                  <a:cubicBezTo>
                    <a:pt x="2095" y="4242"/>
                    <a:pt x="4189" y="4310"/>
                    <a:pt x="5829" y="3631"/>
                  </a:cubicBezTo>
                  <a:cubicBezTo>
                    <a:pt x="5556" y="2958"/>
                    <a:pt x="5063" y="1752"/>
                    <a:pt x="5102" y="1191"/>
                  </a:cubicBezTo>
                  <a:cubicBezTo>
                    <a:pt x="4657" y="942"/>
                    <a:pt x="4218" y="615"/>
                    <a:pt x="3789" y="395"/>
                  </a:cubicBezTo>
                  <a:cubicBezTo>
                    <a:pt x="3437" y="215"/>
                    <a:pt x="3031" y="0"/>
                    <a:pt x="2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2"/>
            <p:cNvSpPr/>
            <p:nvPr/>
          </p:nvSpPr>
          <p:spPr>
            <a:xfrm>
              <a:off x="5056085" y="1841674"/>
              <a:ext cx="139863" cy="719690"/>
            </a:xfrm>
            <a:custGeom>
              <a:avLst/>
              <a:gdLst/>
              <a:ahLst/>
              <a:cxnLst/>
              <a:rect l="l" t="t" r="r" b="b"/>
              <a:pathLst>
                <a:path w="2882" h="14875" extrusionOk="0">
                  <a:moveTo>
                    <a:pt x="597" y="0"/>
                  </a:moveTo>
                  <a:cubicBezTo>
                    <a:pt x="1" y="884"/>
                    <a:pt x="123" y="1928"/>
                    <a:pt x="147" y="2993"/>
                  </a:cubicBezTo>
                  <a:cubicBezTo>
                    <a:pt x="186" y="4740"/>
                    <a:pt x="1217" y="5873"/>
                    <a:pt x="1143" y="7630"/>
                  </a:cubicBezTo>
                  <a:cubicBezTo>
                    <a:pt x="1099" y="8636"/>
                    <a:pt x="489" y="9070"/>
                    <a:pt x="435" y="10373"/>
                  </a:cubicBezTo>
                  <a:cubicBezTo>
                    <a:pt x="396" y="11364"/>
                    <a:pt x="826" y="13190"/>
                    <a:pt x="1177" y="14113"/>
                  </a:cubicBezTo>
                  <a:cubicBezTo>
                    <a:pt x="1290" y="14391"/>
                    <a:pt x="1348" y="14625"/>
                    <a:pt x="1426" y="14874"/>
                  </a:cubicBezTo>
                  <a:lnTo>
                    <a:pt x="2393" y="14860"/>
                  </a:lnTo>
                  <a:lnTo>
                    <a:pt x="2881" y="2109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2"/>
            <p:cNvSpPr/>
            <p:nvPr/>
          </p:nvSpPr>
          <p:spPr>
            <a:xfrm>
              <a:off x="5220512" y="1892671"/>
              <a:ext cx="379116" cy="691579"/>
            </a:xfrm>
            <a:custGeom>
              <a:avLst/>
              <a:gdLst/>
              <a:ahLst/>
              <a:cxnLst/>
              <a:rect l="l" t="t" r="r" b="b"/>
              <a:pathLst>
                <a:path w="7812" h="14294" extrusionOk="0">
                  <a:moveTo>
                    <a:pt x="2246" y="1"/>
                  </a:moveTo>
                  <a:lnTo>
                    <a:pt x="1" y="957"/>
                  </a:lnTo>
                  <a:cubicBezTo>
                    <a:pt x="543" y="2461"/>
                    <a:pt x="1016" y="3447"/>
                    <a:pt x="1968" y="4731"/>
                  </a:cubicBezTo>
                  <a:cubicBezTo>
                    <a:pt x="2305" y="5190"/>
                    <a:pt x="2886" y="5717"/>
                    <a:pt x="3042" y="6269"/>
                  </a:cubicBezTo>
                  <a:cubicBezTo>
                    <a:pt x="3179" y="6766"/>
                    <a:pt x="3130" y="7294"/>
                    <a:pt x="3174" y="7811"/>
                  </a:cubicBezTo>
                  <a:cubicBezTo>
                    <a:pt x="3281" y="8978"/>
                    <a:pt x="3896" y="10037"/>
                    <a:pt x="4590" y="10979"/>
                  </a:cubicBezTo>
                  <a:cubicBezTo>
                    <a:pt x="5288" y="11921"/>
                    <a:pt x="6015" y="12536"/>
                    <a:pt x="6366" y="14294"/>
                  </a:cubicBezTo>
                  <a:lnTo>
                    <a:pt x="7811" y="13903"/>
                  </a:lnTo>
                  <a:lnTo>
                    <a:pt x="4404" y="5741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2"/>
            <p:cNvSpPr/>
            <p:nvPr/>
          </p:nvSpPr>
          <p:spPr>
            <a:xfrm>
              <a:off x="5479965" y="2470859"/>
              <a:ext cx="119675" cy="113409"/>
            </a:xfrm>
            <a:custGeom>
              <a:avLst/>
              <a:gdLst/>
              <a:ahLst/>
              <a:cxnLst/>
              <a:rect l="l" t="t" r="r" b="b"/>
              <a:pathLst>
                <a:path w="2466" h="2344" extrusionOk="0">
                  <a:moveTo>
                    <a:pt x="0" y="1"/>
                  </a:moveTo>
                  <a:cubicBezTo>
                    <a:pt x="420" y="572"/>
                    <a:pt x="796" y="1226"/>
                    <a:pt x="1020" y="2344"/>
                  </a:cubicBezTo>
                  <a:lnTo>
                    <a:pt x="2465" y="1953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2"/>
            <p:cNvSpPr/>
            <p:nvPr/>
          </p:nvSpPr>
          <p:spPr>
            <a:xfrm>
              <a:off x="5218619" y="1319901"/>
              <a:ext cx="40086" cy="27917"/>
            </a:xfrm>
            <a:custGeom>
              <a:avLst/>
              <a:gdLst/>
              <a:ahLst/>
              <a:cxnLst/>
              <a:rect l="l" t="t" r="r" b="b"/>
              <a:pathLst>
                <a:path w="826" h="577" extrusionOk="0">
                  <a:moveTo>
                    <a:pt x="40" y="1"/>
                  </a:moveTo>
                  <a:lnTo>
                    <a:pt x="1" y="15"/>
                  </a:lnTo>
                  <a:cubicBezTo>
                    <a:pt x="30" y="89"/>
                    <a:pt x="98" y="157"/>
                    <a:pt x="201" y="196"/>
                  </a:cubicBezTo>
                  <a:cubicBezTo>
                    <a:pt x="245" y="211"/>
                    <a:pt x="294" y="225"/>
                    <a:pt x="338" y="235"/>
                  </a:cubicBezTo>
                  <a:cubicBezTo>
                    <a:pt x="377" y="245"/>
                    <a:pt x="411" y="255"/>
                    <a:pt x="450" y="269"/>
                  </a:cubicBezTo>
                  <a:cubicBezTo>
                    <a:pt x="548" y="303"/>
                    <a:pt x="640" y="362"/>
                    <a:pt x="713" y="435"/>
                  </a:cubicBezTo>
                  <a:cubicBezTo>
                    <a:pt x="762" y="489"/>
                    <a:pt x="787" y="533"/>
                    <a:pt x="787" y="577"/>
                  </a:cubicBezTo>
                  <a:lnTo>
                    <a:pt x="826" y="577"/>
                  </a:lnTo>
                  <a:cubicBezTo>
                    <a:pt x="826" y="523"/>
                    <a:pt x="801" y="469"/>
                    <a:pt x="743" y="411"/>
                  </a:cubicBezTo>
                  <a:cubicBezTo>
                    <a:pt x="665" y="328"/>
                    <a:pt x="567" y="269"/>
                    <a:pt x="460" y="230"/>
                  </a:cubicBezTo>
                  <a:cubicBezTo>
                    <a:pt x="425" y="220"/>
                    <a:pt x="386" y="211"/>
                    <a:pt x="347" y="201"/>
                  </a:cubicBezTo>
                  <a:cubicBezTo>
                    <a:pt x="303" y="186"/>
                    <a:pt x="255" y="176"/>
                    <a:pt x="216" y="157"/>
                  </a:cubicBezTo>
                  <a:cubicBezTo>
                    <a:pt x="162" y="137"/>
                    <a:pt x="69" y="89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2"/>
            <p:cNvSpPr/>
            <p:nvPr/>
          </p:nvSpPr>
          <p:spPr>
            <a:xfrm>
              <a:off x="5273121" y="1324159"/>
              <a:ext cx="31787" cy="23417"/>
            </a:xfrm>
            <a:custGeom>
              <a:avLst/>
              <a:gdLst/>
              <a:ahLst/>
              <a:cxnLst/>
              <a:rect l="l" t="t" r="r" b="b"/>
              <a:pathLst>
                <a:path w="655" h="484" extrusionOk="0">
                  <a:moveTo>
                    <a:pt x="616" y="1"/>
                  </a:moveTo>
                  <a:cubicBezTo>
                    <a:pt x="611" y="49"/>
                    <a:pt x="572" y="98"/>
                    <a:pt x="508" y="123"/>
                  </a:cubicBezTo>
                  <a:cubicBezTo>
                    <a:pt x="479" y="142"/>
                    <a:pt x="445" y="152"/>
                    <a:pt x="406" y="162"/>
                  </a:cubicBezTo>
                  <a:cubicBezTo>
                    <a:pt x="381" y="167"/>
                    <a:pt x="357" y="176"/>
                    <a:pt x="333" y="181"/>
                  </a:cubicBezTo>
                  <a:cubicBezTo>
                    <a:pt x="259" y="211"/>
                    <a:pt x="191" y="254"/>
                    <a:pt x="132" y="294"/>
                  </a:cubicBezTo>
                  <a:cubicBezTo>
                    <a:pt x="74" y="337"/>
                    <a:pt x="1" y="396"/>
                    <a:pt x="1" y="479"/>
                  </a:cubicBezTo>
                  <a:lnTo>
                    <a:pt x="40" y="484"/>
                  </a:lnTo>
                  <a:cubicBezTo>
                    <a:pt x="40" y="416"/>
                    <a:pt x="103" y="362"/>
                    <a:pt x="157" y="328"/>
                  </a:cubicBezTo>
                  <a:cubicBezTo>
                    <a:pt x="210" y="289"/>
                    <a:pt x="274" y="245"/>
                    <a:pt x="347" y="220"/>
                  </a:cubicBezTo>
                  <a:cubicBezTo>
                    <a:pt x="372" y="211"/>
                    <a:pt x="391" y="206"/>
                    <a:pt x="415" y="196"/>
                  </a:cubicBezTo>
                  <a:cubicBezTo>
                    <a:pt x="455" y="186"/>
                    <a:pt x="494" y="176"/>
                    <a:pt x="528" y="162"/>
                  </a:cubicBezTo>
                  <a:cubicBezTo>
                    <a:pt x="601" y="128"/>
                    <a:pt x="645" y="69"/>
                    <a:pt x="655" y="10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2"/>
            <p:cNvSpPr/>
            <p:nvPr/>
          </p:nvSpPr>
          <p:spPr>
            <a:xfrm>
              <a:off x="5260114" y="1384010"/>
              <a:ext cx="10434" cy="3484"/>
            </a:xfrm>
            <a:custGeom>
              <a:avLst/>
              <a:gdLst/>
              <a:ahLst/>
              <a:cxnLst/>
              <a:rect l="l" t="t" r="r" b="b"/>
              <a:pathLst>
                <a:path w="215" h="72" extrusionOk="0">
                  <a:moveTo>
                    <a:pt x="21" y="0"/>
                  </a:moveTo>
                  <a:cubicBezTo>
                    <a:pt x="16" y="0"/>
                    <a:pt x="11" y="3"/>
                    <a:pt x="5" y="8"/>
                  </a:cubicBezTo>
                  <a:cubicBezTo>
                    <a:pt x="0" y="13"/>
                    <a:pt x="0" y="23"/>
                    <a:pt x="5" y="33"/>
                  </a:cubicBezTo>
                  <a:cubicBezTo>
                    <a:pt x="34" y="57"/>
                    <a:pt x="73" y="72"/>
                    <a:pt x="107" y="72"/>
                  </a:cubicBezTo>
                  <a:cubicBezTo>
                    <a:pt x="147" y="72"/>
                    <a:pt x="181" y="57"/>
                    <a:pt x="210" y="33"/>
                  </a:cubicBezTo>
                  <a:cubicBezTo>
                    <a:pt x="215" y="28"/>
                    <a:pt x="215" y="18"/>
                    <a:pt x="210" y="8"/>
                  </a:cubicBezTo>
                  <a:cubicBezTo>
                    <a:pt x="207" y="6"/>
                    <a:pt x="201" y="3"/>
                    <a:pt x="196" y="3"/>
                  </a:cubicBezTo>
                  <a:cubicBezTo>
                    <a:pt x="191" y="3"/>
                    <a:pt x="188" y="4"/>
                    <a:pt x="186" y="8"/>
                  </a:cubicBezTo>
                  <a:cubicBezTo>
                    <a:pt x="164" y="25"/>
                    <a:pt x="137" y="33"/>
                    <a:pt x="110" y="33"/>
                  </a:cubicBezTo>
                  <a:cubicBezTo>
                    <a:pt x="81" y="33"/>
                    <a:pt x="52" y="24"/>
                    <a:pt x="29" y="4"/>
                  </a:cubicBezTo>
                  <a:cubicBezTo>
                    <a:pt x="27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2"/>
            <p:cNvSpPr/>
            <p:nvPr/>
          </p:nvSpPr>
          <p:spPr>
            <a:xfrm>
              <a:off x="5278799" y="1307853"/>
              <a:ext cx="9997" cy="6193"/>
            </a:xfrm>
            <a:custGeom>
              <a:avLst/>
              <a:gdLst/>
              <a:ahLst/>
              <a:cxnLst/>
              <a:rect l="l" t="t" r="r" b="b"/>
              <a:pathLst>
                <a:path w="206" h="128" extrusionOk="0">
                  <a:moveTo>
                    <a:pt x="10" y="1"/>
                  </a:moveTo>
                  <a:lnTo>
                    <a:pt x="1" y="40"/>
                  </a:lnTo>
                  <a:cubicBezTo>
                    <a:pt x="10" y="45"/>
                    <a:pt x="25" y="50"/>
                    <a:pt x="35" y="59"/>
                  </a:cubicBezTo>
                  <a:lnTo>
                    <a:pt x="40" y="69"/>
                  </a:lnTo>
                  <a:cubicBezTo>
                    <a:pt x="89" y="103"/>
                    <a:pt x="147" y="128"/>
                    <a:pt x="206" y="128"/>
                  </a:cubicBezTo>
                  <a:lnTo>
                    <a:pt x="206" y="89"/>
                  </a:lnTo>
                  <a:cubicBezTo>
                    <a:pt x="152" y="89"/>
                    <a:pt x="103" y="69"/>
                    <a:pt x="69" y="40"/>
                  </a:cubicBezTo>
                  <a:lnTo>
                    <a:pt x="59" y="30"/>
                  </a:lnTo>
                  <a:cubicBezTo>
                    <a:pt x="45" y="20"/>
                    <a:pt x="30" y="6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2"/>
            <p:cNvSpPr/>
            <p:nvPr/>
          </p:nvSpPr>
          <p:spPr>
            <a:xfrm>
              <a:off x="5233325" y="1305289"/>
              <a:ext cx="9027" cy="5709"/>
            </a:xfrm>
            <a:custGeom>
              <a:avLst/>
              <a:gdLst/>
              <a:ahLst/>
              <a:cxnLst/>
              <a:rect l="l" t="t" r="r" b="b"/>
              <a:pathLst>
                <a:path w="186" h="118" extrusionOk="0">
                  <a:moveTo>
                    <a:pt x="162" y="0"/>
                  </a:moveTo>
                  <a:cubicBezTo>
                    <a:pt x="118" y="44"/>
                    <a:pt x="64" y="73"/>
                    <a:pt x="0" y="78"/>
                  </a:cubicBezTo>
                  <a:lnTo>
                    <a:pt x="10" y="117"/>
                  </a:lnTo>
                  <a:cubicBezTo>
                    <a:pt x="79" y="107"/>
                    <a:pt x="142" y="73"/>
                    <a:pt x="186" y="24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2"/>
            <p:cNvSpPr/>
            <p:nvPr/>
          </p:nvSpPr>
          <p:spPr>
            <a:xfrm>
              <a:off x="4948538" y="2477730"/>
              <a:ext cx="230081" cy="180225"/>
            </a:xfrm>
            <a:custGeom>
              <a:avLst/>
              <a:gdLst/>
              <a:ahLst/>
              <a:cxnLst/>
              <a:rect l="l" t="t" r="r" b="b"/>
              <a:pathLst>
                <a:path w="4741" h="3725" extrusionOk="0">
                  <a:moveTo>
                    <a:pt x="3052" y="0"/>
                  </a:moveTo>
                  <a:cubicBezTo>
                    <a:pt x="3384" y="1450"/>
                    <a:pt x="3076" y="1601"/>
                    <a:pt x="2608" y="1894"/>
                  </a:cubicBezTo>
                  <a:cubicBezTo>
                    <a:pt x="2290" y="2090"/>
                    <a:pt x="1905" y="2138"/>
                    <a:pt x="1553" y="2265"/>
                  </a:cubicBezTo>
                  <a:cubicBezTo>
                    <a:pt x="865" y="2504"/>
                    <a:pt x="289" y="3051"/>
                    <a:pt x="1" y="3725"/>
                  </a:cubicBezTo>
                  <a:lnTo>
                    <a:pt x="4741" y="3417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2"/>
            <p:cNvSpPr/>
            <p:nvPr/>
          </p:nvSpPr>
          <p:spPr>
            <a:xfrm>
              <a:off x="4948538" y="2532984"/>
              <a:ext cx="232701" cy="124972"/>
            </a:xfrm>
            <a:custGeom>
              <a:avLst/>
              <a:gdLst/>
              <a:ahLst/>
              <a:cxnLst/>
              <a:rect l="l" t="t" r="r" b="b"/>
              <a:pathLst>
                <a:path w="4795" h="2583" extrusionOk="0">
                  <a:moveTo>
                    <a:pt x="3213" y="1"/>
                  </a:moveTo>
                  <a:cubicBezTo>
                    <a:pt x="3115" y="308"/>
                    <a:pt x="2915" y="581"/>
                    <a:pt x="2637" y="747"/>
                  </a:cubicBezTo>
                  <a:cubicBezTo>
                    <a:pt x="2315" y="943"/>
                    <a:pt x="1929" y="996"/>
                    <a:pt x="1573" y="1118"/>
                  </a:cubicBezTo>
                  <a:cubicBezTo>
                    <a:pt x="879" y="1362"/>
                    <a:pt x="294" y="1909"/>
                    <a:pt x="1" y="2583"/>
                  </a:cubicBezTo>
                  <a:lnTo>
                    <a:pt x="4794" y="2270"/>
                  </a:lnTo>
                  <a:lnTo>
                    <a:pt x="4682" y="596"/>
                  </a:lnTo>
                  <a:cubicBezTo>
                    <a:pt x="4585" y="669"/>
                    <a:pt x="4477" y="728"/>
                    <a:pt x="4360" y="757"/>
                  </a:cubicBezTo>
                  <a:cubicBezTo>
                    <a:pt x="4308" y="770"/>
                    <a:pt x="4255" y="777"/>
                    <a:pt x="4203" y="777"/>
                  </a:cubicBezTo>
                  <a:cubicBezTo>
                    <a:pt x="4098" y="777"/>
                    <a:pt x="3994" y="751"/>
                    <a:pt x="3896" y="699"/>
                  </a:cubicBezTo>
                  <a:cubicBezTo>
                    <a:pt x="3755" y="620"/>
                    <a:pt x="3638" y="508"/>
                    <a:pt x="3530" y="386"/>
                  </a:cubicBezTo>
                  <a:cubicBezTo>
                    <a:pt x="3418" y="259"/>
                    <a:pt x="3315" y="127"/>
                    <a:pt x="3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2"/>
            <p:cNvSpPr/>
            <p:nvPr/>
          </p:nvSpPr>
          <p:spPr>
            <a:xfrm>
              <a:off x="4941695" y="2631930"/>
              <a:ext cx="250657" cy="38125"/>
            </a:xfrm>
            <a:custGeom>
              <a:avLst/>
              <a:gdLst/>
              <a:ahLst/>
              <a:cxnLst/>
              <a:rect l="l" t="t" r="r" b="b"/>
              <a:pathLst>
                <a:path w="5165" h="788" extrusionOk="0">
                  <a:moveTo>
                    <a:pt x="4919" y="0"/>
                  </a:moveTo>
                  <a:cubicBezTo>
                    <a:pt x="4913" y="0"/>
                    <a:pt x="4907" y="0"/>
                    <a:pt x="4901" y="1"/>
                  </a:cubicBezTo>
                  <a:lnTo>
                    <a:pt x="234" y="304"/>
                  </a:lnTo>
                  <a:cubicBezTo>
                    <a:pt x="103" y="313"/>
                    <a:pt x="0" y="426"/>
                    <a:pt x="10" y="562"/>
                  </a:cubicBezTo>
                  <a:cubicBezTo>
                    <a:pt x="19" y="688"/>
                    <a:pt x="127" y="787"/>
                    <a:pt x="251" y="787"/>
                  </a:cubicBezTo>
                  <a:cubicBezTo>
                    <a:pt x="257" y="787"/>
                    <a:pt x="263" y="787"/>
                    <a:pt x="269" y="787"/>
                  </a:cubicBezTo>
                  <a:lnTo>
                    <a:pt x="4931" y="484"/>
                  </a:lnTo>
                  <a:cubicBezTo>
                    <a:pt x="5062" y="474"/>
                    <a:pt x="5165" y="357"/>
                    <a:pt x="5155" y="225"/>
                  </a:cubicBezTo>
                  <a:cubicBezTo>
                    <a:pt x="5150" y="99"/>
                    <a:pt x="5043" y="0"/>
                    <a:pt x="4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2"/>
            <p:cNvSpPr/>
            <p:nvPr/>
          </p:nvSpPr>
          <p:spPr>
            <a:xfrm>
              <a:off x="5162031" y="2631688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45" y="1"/>
                  </a:moveTo>
                  <a:cubicBezTo>
                    <a:pt x="339" y="1"/>
                    <a:pt x="333" y="1"/>
                    <a:pt x="327" y="1"/>
                  </a:cubicBezTo>
                  <a:cubicBezTo>
                    <a:pt x="142" y="16"/>
                    <a:pt x="0" y="177"/>
                    <a:pt x="10" y="362"/>
                  </a:cubicBezTo>
                  <a:lnTo>
                    <a:pt x="15" y="416"/>
                  </a:lnTo>
                  <a:cubicBezTo>
                    <a:pt x="24" y="593"/>
                    <a:pt x="171" y="729"/>
                    <a:pt x="345" y="729"/>
                  </a:cubicBezTo>
                  <a:cubicBezTo>
                    <a:pt x="353" y="729"/>
                    <a:pt x="362" y="729"/>
                    <a:pt x="371" y="728"/>
                  </a:cubicBezTo>
                  <a:cubicBezTo>
                    <a:pt x="557" y="719"/>
                    <a:pt x="698" y="558"/>
                    <a:pt x="684" y="372"/>
                  </a:cubicBezTo>
                  <a:lnTo>
                    <a:pt x="684" y="318"/>
                  </a:lnTo>
                  <a:cubicBezTo>
                    <a:pt x="669" y="139"/>
                    <a:pt x="51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2"/>
            <p:cNvSpPr/>
            <p:nvPr/>
          </p:nvSpPr>
          <p:spPr>
            <a:xfrm>
              <a:off x="5136648" y="2633333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45" y="1"/>
                  </a:moveTo>
                  <a:cubicBezTo>
                    <a:pt x="340" y="1"/>
                    <a:pt x="334" y="1"/>
                    <a:pt x="328" y="1"/>
                  </a:cubicBezTo>
                  <a:cubicBezTo>
                    <a:pt x="142" y="16"/>
                    <a:pt x="1" y="177"/>
                    <a:pt x="11" y="362"/>
                  </a:cubicBezTo>
                  <a:lnTo>
                    <a:pt x="15" y="416"/>
                  </a:lnTo>
                  <a:cubicBezTo>
                    <a:pt x="25" y="593"/>
                    <a:pt x="171" y="730"/>
                    <a:pt x="345" y="730"/>
                  </a:cubicBezTo>
                  <a:cubicBezTo>
                    <a:pt x="354" y="730"/>
                    <a:pt x="363" y="729"/>
                    <a:pt x="372" y="729"/>
                  </a:cubicBezTo>
                  <a:cubicBezTo>
                    <a:pt x="557" y="719"/>
                    <a:pt x="699" y="558"/>
                    <a:pt x="689" y="372"/>
                  </a:cubicBezTo>
                  <a:lnTo>
                    <a:pt x="684" y="318"/>
                  </a:lnTo>
                  <a:cubicBezTo>
                    <a:pt x="670" y="139"/>
                    <a:pt x="51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2"/>
            <p:cNvSpPr/>
            <p:nvPr/>
          </p:nvSpPr>
          <p:spPr>
            <a:xfrm>
              <a:off x="5111315" y="2634978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45" y="1"/>
                  </a:moveTo>
                  <a:cubicBezTo>
                    <a:pt x="339" y="1"/>
                    <a:pt x="333" y="1"/>
                    <a:pt x="327" y="1"/>
                  </a:cubicBezTo>
                  <a:cubicBezTo>
                    <a:pt x="142" y="16"/>
                    <a:pt x="0" y="177"/>
                    <a:pt x="10" y="358"/>
                  </a:cubicBezTo>
                  <a:lnTo>
                    <a:pt x="15" y="416"/>
                  </a:lnTo>
                  <a:cubicBezTo>
                    <a:pt x="24" y="593"/>
                    <a:pt x="171" y="730"/>
                    <a:pt x="345" y="730"/>
                  </a:cubicBezTo>
                  <a:cubicBezTo>
                    <a:pt x="354" y="730"/>
                    <a:pt x="363" y="729"/>
                    <a:pt x="371" y="729"/>
                  </a:cubicBezTo>
                  <a:cubicBezTo>
                    <a:pt x="557" y="719"/>
                    <a:pt x="698" y="558"/>
                    <a:pt x="689" y="372"/>
                  </a:cubicBezTo>
                  <a:lnTo>
                    <a:pt x="684" y="319"/>
                  </a:lnTo>
                  <a:cubicBezTo>
                    <a:pt x="670" y="139"/>
                    <a:pt x="51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2"/>
            <p:cNvSpPr/>
            <p:nvPr/>
          </p:nvSpPr>
          <p:spPr>
            <a:xfrm>
              <a:off x="5085981" y="2636671"/>
              <a:ext cx="33922" cy="35271"/>
            </a:xfrm>
            <a:custGeom>
              <a:avLst/>
              <a:gdLst/>
              <a:ahLst/>
              <a:cxnLst/>
              <a:rect l="l" t="t" r="r" b="b"/>
              <a:pathLst>
                <a:path w="699" h="729" extrusionOk="0">
                  <a:moveTo>
                    <a:pt x="345" y="0"/>
                  </a:moveTo>
                  <a:cubicBezTo>
                    <a:pt x="339" y="0"/>
                    <a:pt x="333" y="0"/>
                    <a:pt x="327" y="1"/>
                  </a:cubicBezTo>
                  <a:cubicBezTo>
                    <a:pt x="142" y="15"/>
                    <a:pt x="0" y="176"/>
                    <a:pt x="10" y="357"/>
                  </a:cubicBezTo>
                  <a:lnTo>
                    <a:pt x="15" y="415"/>
                  </a:lnTo>
                  <a:cubicBezTo>
                    <a:pt x="24" y="592"/>
                    <a:pt x="171" y="729"/>
                    <a:pt x="345" y="729"/>
                  </a:cubicBezTo>
                  <a:cubicBezTo>
                    <a:pt x="353" y="729"/>
                    <a:pt x="362" y="729"/>
                    <a:pt x="371" y="728"/>
                  </a:cubicBezTo>
                  <a:cubicBezTo>
                    <a:pt x="557" y="718"/>
                    <a:pt x="698" y="557"/>
                    <a:pt x="688" y="372"/>
                  </a:cubicBezTo>
                  <a:lnTo>
                    <a:pt x="684" y="313"/>
                  </a:lnTo>
                  <a:cubicBezTo>
                    <a:pt x="669" y="138"/>
                    <a:pt x="51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2"/>
            <p:cNvSpPr/>
            <p:nvPr/>
          </p:nvSpPr>
          <p:spPr>
            <a:xfrm>
              <a:off x="5060599" y="2638316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45" y="0"/>
                  </a:moveTo>
                  <a:cubicBezTo>
                    <a:pt x="340" y="0"/>
                    <a:pt x="334" y="0"/>
                    <a:pt x="328" y="1"/>
                  </a:cubicBezTo>
                  <a:cubicBezTo>
                    <a:pt x="142" y="15"/>
                    <a:pt x="1" y="172"/>
                    <a:pt x="11" y="357"/>
                  </a:cubicBezTo>
                  <a:lnTo>
                    <a:pt x="15" y="416"/>
                  </a:lnTo>
                  <a:cubicBezTo>
                    <a:pt x="25" y="592"/>
                    <a:pt x="171" y="729"/>
                    <a:pt x="345" y="729"/>
                  </a:cubicBezTo>
                  <a:cubicBezTo>
                    <a:pt x="354" y="729"/>
                    <a:pt x="363" y="729"/>
                    <a:pt x="372" y="728"/>
                  </a:cubicBezTo>
                  <a:cubicBezTo>
                    <a:pt x="557" y="718"/>
                    <a:pt x="699" y="557"/>
                    <a:pt x="689" y="372"/>
                  </a:cubicBezTo>
                  <a:lnTo>
                    <a:pt x="684" y="313"/>
                  </a:lnTo>
                  <a:cubicBezTo>
                    <a:pt x="670" y="138"/>
                    <a:pt x="519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2"/>
            <p:cNvSpPr/>
            <p:nvPr/>
          </p:nvSpPr>
          <p:spPr>
            <a:xfrm>
              <a:off x="5035265" y="2639961"/>
              <a:ext cx="33922" cy="35271"/>
            </a:xfrm>
            <a:custGeom>
              <a:avLst/>
              <a:gdLst/>
              <a:ahLst/>
              <a:cxnLst/>
              <a:rect l="l" t="t" r="r" b="b"/>
              <a:pathLst>
                <a:path w="699" h="729" extrusionOk="0">
                  <a:moveTo>
                    <a:pt x="345" y="0"/>
                  </a:moveTo>
                  <a:cubicBezTo>
                    <a:pt x="339" y="0"/>
                    <a:pt x="333" y="1"/>
                    <a:pt x="327" y="1"/>
                  </a:cubicBezTo>
                  <a:cubicBezTo>
                    <a:pt x="142" y="11"/>
                    <a:pt x="0" y="172"/>
                    <a:pt x="10" y="357"/>
                  </a:cubicBezTo>
                  <a:lnTo>
                    <a:pt x="15" y="416"/>
                  </a:lnTo>
                  <a:cubicBezTo>
                    <a:pt x="24" y="595"/>
                    <a:pt x="175" y="729"/>
                    <a:pt x="353" y="729"/>
                  </a:cubicBezTo>
                  <a:cubicBezTo>
                    <a:pt x="359" y="729"/>
                    <a:pt x="365" y="729"/>
                    <a:pt x="371" y="728"/>
                  </a:cubicBezTo>
                  <a:cubicBezTo>
                    <a:pt x="557" y="718"/>
                    <a:pt x="698" y="557"/>
                    <a:pt x="689" y="372"/>
                  </a:cubicBezTo>
                  <a:lnTo>
                    <a:pt x="684" y="313"/>
                  </a:lnTo>
                  <a:cubicBezTo>
                    <a:pt x="670" y="139"/>
                    <a:pt x="51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2"/>
            <p:cNvSpPr/>
            <p:nvPr/>
          </p:nvSpPr>
          <p:spPr>
            <a:xfrm>
              <a:off x="5009931" y="2641606"/>
              <a:ext cx="33922" cy="35271"/>
            </a:xfrm>
            <a:custGeom>
              <a:avLst/>
              <a:gdLst/>
              <a:ahLst/>
              <a:cxnLst/>
              <a:rect l="l" t="t" r="r" b="b"/>
              <a:pathLst>
                <a:path w="699" h="729" extrusionOk="0">
                  <a:moveTo>
                    <a:pt x="345" y="1"/>
                  </a:moveTo>
                  <a:cubicBezTo>
                    <a:pt x="339" y="1"/>
                    <a:pt x="333" y="1"/>
                    <a:pt x="327" y="1"/>
                  </a:cubicBezTo>
                  <a:cubicBezTo>
                    <a:pt x="142" y="11"/>
                    <a:pt x="0" y="172"/>
                    <a:pt x="10" y="357"/>
                  </a:cubicBezTo>
                  <a:lnTo>
                    <a:pt x="15" y="416"/>
                  </a:lnTo>
                  <a:cubicBezTo>
                    <a:pt x="29" y="591"/>
                    <a:pt x="176" y="729"/>
                    <a:pt x="353" y="729"/>
                  </a:cubicBezTo>
                  <a:cubicBezTo>
                    <a:pt x="359" y="729"/>
                    <a:pt x="365" y="729"/>
                    <a:pt x="371" y="728"/>
                  </a:cubicBezTo>
                  <a:cubicBezTo>
                    <a:pt x="557" y="719"/>
                    <a:pt x="698" y="558"/>
                    <a:pt x="688" y="372"/>
                  </a:cubicBezTo>
                  <a:lnTo>
                    <a:pt x="684" y="313"/>
                  </a:lnTo>
                  <a:cubicBezTo>
                    <a:pt x="669" y="134"/>
                    <a:pt x="51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2"/>
            <p:cNvSpPr/>
            <p:nvPr/>
          </p:nvSpPr>
          <p:spPr>
            <a:xfrm>
              <a:off x="4984549" y="2643251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54" y="0"/>
                  </a:moveTo>
                  <a:cubicBezTo>
                    <a:pt x="345" y="0"/>
                    <a:pt x="336" y="1"/>
                    <a:pt x="328" y="1"/>
                  </a:cubicBezTo>
                  <a:cubicBezTo>
                    <a:pt x="142" y="11"/>
                    <a:pt x="1" y="172"/>
                    <a:pt x="11" y="358"/>
                  </a:cubicBezTo>
                  <a:lnTo>
                    <a:pt x="15" y="416"/>
                  </a:lnTo>
                  <a:cubicBezTo>
                    <a:pt x="30" y="591"/>
                    <a:pt x="181" y="729"/>
                    <a:pt x="354" y="729"/>
                  </a:cubicBezTo>
                  <a:cubicBezTo>
                    <a:pt x="360" y="729"/>
                    <a:pt x="366" y="729"/>
                    <a:pt x="372" y="729"/>
                  </a:cubicBezTo>
                  <a:cubicBezTo>
                    <a:pt x="557" y="714"/>
                    <a:pt x="699" y="558"/>
                    <a:pt x="689" y="372"/>
                  </a:cubicBezTo>
                  <a:lnTo>
                    <a:pt x="684" y="314"/>
                  </a:lnTo>
                  <a:cubicBezTo>
                    <a:pt x="670" y="137"/>
                    <a:pt x="523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2"/>
            <p:cNvSpPr/>
            <p:nvPr/>
          </p:nvSpPr>
          <p:spPr>
            <a:xfrm>
              <a:off x="4959215" y="2644896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53" y="0"/>
                  </a:moveTo>
                  <a:cubicBezTo>
                    <a:pt x="345" y="0"/>
                    <a:pt x="336" y="1"/>
                    <a:pt x="327" y="1"/>
                  </a:cubicBezTo>
                  <a:cubicBezTo>
                    <a:pt x="142" y="11"/>
                    <a:pt x="0" y="172"/>
                    <a:pt x="10" y="358"/>
                  </a:cubicBezTo>
                  <a:lnTo>
                    <a:pt x="15" y="416"/>
                  </a:lnTo>
                  <a:cubicBezTo>
                    <a:pt x="29" y="591"/>
                    <a:pt x="180" y="729"/>
                    <a:pt x="354" y="729"/>
                  </a:cubicBezTo>
                  <a:cubicBezTo>
                    <a:pt x="360" y="729"/>
                    <a:pt x="366" y="729"/>
                    <a:pt x="371" y="729"/>
                  </a:cubicBezTo>
                  <a:cubicBezTo>
                    <a:pt x="557" y="714"/>
                    <a:pt x="698" y="553"/>
                    <a:pt x="689" y="372"/>
                  </a:cubicBezTo>
                  <a:lnTo>
                    <a:pt x="684" y="314"/>
                  </a:lnTo>
                  <a:cubicBezTo>
                    <a:pt x="670" y="137"/>
                    <a:pt x="523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2"/>
            <p:cNvSpPr/>
            <p:nvPr/>
          </p:nvSpPr>
          <p:spPr>
            <a:xfrm>
              <a:off x="4933881" y="2646541"/>
              <a:ext cx="33922" cy="35319"/>
            </a:xfrm>
            <a:custGeom>
              <a:avLst/>
              <a:gdLst/>
              <a:ahLst/>
              <a:cxnLst/>
              <a:rect l="l" t="t" r="r" b="b"/>
              <a:pathLst>
                <a:path w="699" h="730" extrusionOk="0">
                  <a:moveTo>
                    <a:pt x="353" y="1"/>
                  </a:moveTo>
                  <a:cubicBezTo>
                    <a:pt x="345" y="1"/>
                    <a:pt x="336" y="1"/>
                    <a:pt x="327" y="2"/>
                  </a:cubicBezTo>
                  <a:cubicBezTo>
                    <a:pt x="142" y="11"/>
                    <a:pt x="0" y="172"/>
                    <a:pt x="10" y="358"/>
                  </a:cubicBezTo>
                  <a:lnTo>
                    <a:pt x="15" y="412"/>
                  </a:lnTo>
                  <a:cubicBezTo>
                    <a:pt x="29" y="591"/>
                    <a:pt x="180" y="729"/>
                    <a:pt x="353" y="729"/>
                  </a:cubicBezTo>
                  <a:cubicBezTo>
                    <a:pt x="359" y="729"/>
                    <a:pt x="365" y="729"/>
                    <a:pt x="371" y="729"/>
                  </a:cubicBezTo>
                  <a:cubicBezTo>
                    <a:pt x="557" y="714"/>
                    <a:pt x="698" y="553"/>
                    <a:pt x="688" y="373"/>
                  </a:cubicBezTo>
                  <a:lnTo>
                    <a:pt x="684" y="314"/>
                  </a:lnTo>
                  <a:cubicBezTo>
                    <a:pt x="670" y="137"/>
                    <a:pt x="52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2"/>
            <p:cNvSpPr/>
            <p:nvPr/>
          </p:nvSpPr>
          <p:spPr>
            <a:xfrm>
              <a:off x="5509757" y="2534875"/>
              <a:ext cx="232895" cy="121198"/>
            </a:xfrm>
            <a:custGeom>
              <a:avLst/>
              <a:gdLst/>
              <a:ahLst/>
              <a:cxnLst/>
              <a:rect l="l" t="t" r="r" b="b"/>
              <a:pathLst>
                <a:path w="4799" h="2505" extrusionOk="0">
                  <a:moveTo>
                    <a:pt x="1523" y="0"/>
                  </a:moveTo>
                  <a:cubicBezTo>
                    <a:pt x="1426" y="132"/>
                    <a:pt x="1328" y="264"/>
                    <a:pt x="1221" y="391"/>
                  </a:cubicBezTo>
                  <a:cubicBezTo>
                    <a:pt x="1113" y="513"/>
                    <a:pt x="1001" y="635"/>
                    <a:pt x="859" y="713"/>
                  </a:cubicBezTo>
                  <a:cubicBezTo>
                    <a:pt x="762" y="770"/>
                    <a:pt x="655" y="799"/>
                    <a:pt x="546" y="799"/>
                  </a:cubicBezTo>
                  <a:cubicBezTo>
                    <a:pt x="496" y="799"/>
                    <a:pt x="446" y="793"/>
                    <a:pt x="396" y="781"/>
                  </a:cubicBezTo>
                  <a:lnTo>
                    <a:pt x="391" y="781"/>
                  </a:lnTo>
                  <a:cubicBezTo>
                    <a:pt x="369" y="776"/>
                    <a:pt x="347" y="774"/>
                    <a:pt x="326" y="774"/>
                  </a:cubicBezTo>
                  <a:cubicBezTo>
                    <a:pt x="184" y="774"/>
                    <a:pt x="58" y="882"/>
                    <a:pt x="54" y="1035"/>
                  </a:cubicBezTo>
                  <a:lnTo>
                    <a:pt x="0" y="2309"/>
                  </a:lnTo>
                  <a:lnTo>
                    <a:pt x="4799" y="2504"/>
                  </a:lnTo>
                  <a:cubicBezTo>
                    <a:pt x="4491" y="1836"/>
                    <a:pt x="3896" y="1308"/>
                    <a:pt x="3193" y="1079"/>
                  </a:cubicBezTo>
                  <a:cubicBezTo>
                    <a:pt x="2832" y="962"/>
                    <a:pt x="2446" y="923"/>
                    <a:pt x="2119" y="732"/>
                  </a:cubicBezTo>
                  <a:cubicBezTo>
                    <a:pt x="1841" y="571"/>
                    <a:pt x="1631" y="303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2"/>
            <p:cNvSpPr/>
            <p:nvPr/>
          </p:nvSpPr>
          <p:spPr>
            <a:xfrm>
              <a:off x="5500785" y="2638316"/>
              <a:ext cx="250706" cy="32900"/>
            </a:xfrm>
            <a:custGeom>
              <a:avLst/>
              <a:gdLst/>
              <a:ahLst/>
              <a:cxnLst/>
              <a:rect l="l" t="t" r="r" b="b"/>
              <a:pathLst>
                <a:path w="5166" h="680" extrusionOk="0">
                  <a:moveTo>
                    <a:pt x="250" y="1"/>
                  </a:moveTo>
                  <a:cubicBezTo>
                    <a:pt x="122" y="1"/>
                    <a:pt x="10" y="101"/>
                    <a:pt x="6" y="235"/>
                  </a:cubicBezTo>
                  <a:cubicBezTo>
                    <a:pt x="1" y="367"/>
                    <a:pt x="108" y="479"/>
                    <a:pt x="240" y="484"/>
                  </a:cubicBezTo>
                  <a:lnTo>
                    <a:pt x="4907" y="679"/>
                  </a:lnTo>
                  <a:cubicBezTo>
                    <a:pt x="4910" y="679"/>
                    <a:pt x="4913" y="679"/>
                    <a:pt x="4915" y="679"/>
                  </a:cubicBezTo>
                  <a:cubicBezTo>
                    <a:pt x="5044" y="679"/>
                    <a:pt x="5156" y="574"/>
                    <a:pt x="5161" y="445"/>
                  </a:cubicBezTo>
                  <a:cubicBezTo>
                    <a:pt x="5166" y="313"/>
                    <a:pt x="5063" y="201"/>
                    <a:pt x="4926" y="196"/>
                  </a:cubicBezTo>
                  <a:lnTo>
                    <a:pt x="260" y="1"/>
                  </a:ln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2"/>
            <p:cNvSpPr/>
            <p:nvPr/>
          </p:nvSpPr>
          <p:spPr>
            <a:xfrm>
              <a:off x="5497485" y="2638074"/>
              <a:ext cx="33680" cy="35513"/>
            </a:xfrm>
            <a:custGeom>
              <a:avLst/>
              <a:gdLst/>
              <a:ahLst/>
              <a:cxnLst/>
              <a:rect l="l" t="t" r="r" b="b"/>
              <a:pathLst>
                <a:path w="694" h="734" extrusionOk="0">
                  <a:moveTo>
                    <a:pt x="353" y="1"/>
                  </a:moveTo>
                  <a:cubicBezTo>
                    <a:pt x="171" y="1"/>
                    <a:pt x="20" y="145"/>
                    <a:pt x="10" y="323"/>
                  </a:cubicBezTo>
                  <a:lnTo>
                    <a:pt x="10" y="382"/>
                  </a:lnTo>
                  <a:cubicBezTo>
                    <a:pt x="0" y="567"/>
                    <a:pt x="147" y="723"/>
                    <a:pt x="332" y="733"/>
                  </a:cubicBezTo>
                  <a:cubicBezTo>
                    <a:pt x="335" y="733"/>
                    <a:pt x="338" y="733"/>
                    <a:pt x="341" y="733"/>
                  </a:cubicBezTo>
                  <a:cubicBezTo>
                    <a:pt x="523" y="733"/>
                    <a:pt x="674" y="589"/>
                    <a:pt x="684" y="411"/>
                  </a:cubicBezTo>
                  <a:lnTo>
                    <a:pt x="684" y="352"/>
                  </a:lnTo>
                  <a:cubicBezTo>
                    <a:pt x="694" y="167"/>
                    <a:pt x="547" y="11"/>
                    <a:pt x="362" y="1"/>
                  </a:cubicBez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2"/>
            <p:cNvSpPr/>
            <p:nvPr/>
          </p:nvSpPr>
          <p:spPr>
            <a:xfrm>
              <a:off x="5522819" y="2639235"/>
              <a:ext cx="33680" cy="35319"/>
            </a:xfrm>
            <a:custGeom>
              <a:avLst/>
              <a:gdLst/>
              <a:ahLst/>
              <a:cxnLst/>
              <a:rect l="l" t="t" r="r" b="b"/>
              <a:pathLst>
                <a:path w="694" h="730" extrusionOk="0">
                  <a:moveTo>
                    <a:pt x="345" y="1"/>
                  </a:moveTo>
                  <a:cubicBezTo>
                    <a:pt x="167" y="1"/>
                    <a:pt x="20" y="144"/>
                    <a:pt x="11" y="323"/>
                  </a:cubicBezTo>
                  <a:lnTo>
                    <a:pt x="11" y="377"/>
                  </a:lnTo>
                  <a:cubicBezTo>
                    <a:pt x="1" y="563"/>
                    <a:pt x="147" y="719"/>
                    <a:pt x="333" y="729"/>
                  </a:cubicBezTo>
                  <a:cubicBezTo>
                    <a:pt x="339" y="729"/>
                    <a:pt x="344" y="729"/>
                    <a:pt x="350" y="729"/>
                  </a:cubicBezTo>
                  <a:cubicBezTo>
                    <a:pt x="528" y="729"/>
                    <a:pt x="675" y="586"/>
                    <a:pt x="684" y="406"/>
                  </a:cubicBezTo>
                  <a:lnTo>
                    <a:pt x="684" y="353"/>
                  </a:lnTo>
                  <a:cubicBezTo>
                    <a:pt x="694" y="167"/>
                    <a:pt x="548" y="6"/>
                    <a:pt x="362" y="1"/>
                  </a:cubicBezTo>
                  <a:cubicBezTo>
                    <a:pt x="356" y="1"/>
                    <a:pt x="350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2"/>
            <p:cNvSpPr/>
            <p:nvPr/>
          </p:nvSpPr>
          <p:spPr>
            <a:xfrm>
              <a:off x="5548201" y="2640203"/>
              <a:ext cx="33680" cy="35271"/>
            </a:xfrm>
            <a:custGeom>
              <a:avLst/>
              <a:gdLst/>
              <a:ahLst/>
              <a:cxnLst/>
              <a:rect l="l" t="t" r="r" b="b"/>
              <a:pathLst>
                <a:path w="694" h="729" extrusionOk="0">
                  <a:moveTo>
                    <a:pt x="352" y="1"/>
                  </a:moveTo>
                  <a:cubicBezTo>
                    <a:pt x="171" y="1"/>
                    <a:pt x="20" y="141"/>
                    <a:pt x="15" y="323"/>
                  </a:cubicBezTo>
                  <a:lnTo>
                    <a:pt x="10" y="382"/>
                  </a:lnTo>
                  <a:cubicBezTo>
                    <a:pt x="0" y="567"/>
                    <a:pt x="147" y="723"/>
                    <a:pt x="332" y="728"/>
                  </a:cubicBezTo>
                  <a:cubicBezTo>
                    <a:pt x="338" y="728"/>
                    <a:pt x="344" y="729"/>
                    <a:pt x="350" y="729"/>
                  </a:cubicBezTo>
                  <a:cubicBezTo>
                    <a:pt x="527" y="729"/>
                    <a:pt x="674" y="586"/>
                    <a:pt x="684" y="406"/>
                  </a:cubicBezTo>
                  <a:lnTo>
                    <a:pt x="684" y="352"/>
                  </a:lnTo>
                  <a:cubicBezTo>
                    <a:pt x="693" y="167"/>
                    <a:pt x="547" y="11"/>
                    <a:pt x="361" y="1"/>
                  </a:cubicBezTo>
                  <a:cubicBezTo>
                    <a:pt x="358" y="1"/>
                    <a:pt x="355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2"/>
            <p:cNvSpPr/>
            <p:nvPr/>
          </p:nvSpPr>
          <p:spPr>
            <a:xfrm>
              <a:off x="5573778" y="2641364"/>
              <a:ext cx="33437" cy="35271"/>
            </a:xfrm>
            <a:custGeom>
              <a:avLst/>
              <a:gdLst/>
              <a:ahLst/>
              <a:cxnLst/>
              <a:rect l="l" t="t" r="r" b="b"/>
              <a:pathLst>
                <a:path w="689" h="729" extrusionOk="0">
                  <a:moveTo>
                    <a:pt x="339" y="1"/>
                  </a:moveTo>
                  <a:cubicBezTo>
                    <a:pt x="161" y="1"/>
                    <a:pt x="15" y="144"/>
                    <a:pt x="10" y="323"/>
                  </a:cubicBezTo>
                  <a:lnTo>
                    <a:pt x="5" y="377"/>
                  </a:lnTo>
                  <a:cubicBezTo>
                    <a:pt x="0" y="563"/>
                    <a:pt x="142" y="719"/>
                    <a:pt x="327" y="729"/>
                  </a:cubicBezTo>
                  <a:cubicBezTo>
                    <a:pt x="330" y="729"/>
                    <a:pt x="334" y="729"/>
                    <a:pt x="337" y="729"/>
                  </a:cubicBezTo>
                  <a:cubicBezTo>
                    <a:pt x="518" y="729"/>
                    <a:pt x="669" y="589"/>
                    <a:pt x="679" y="406"/>
                  </a:cubicBezTo>
                  <a:lnTo>
                    <a:pt x="679" y="348"/>
                  </a:lnTo>
                  <a:cubicBezTo>
                    <a:pt x="689" y="162"/>
                    <a:pt x="542" y="6"/>
                    <a:pt x="357" y="1"/>
                  </a:cubicBezTo>
                  <a:cubicBezTo>
                    <a:pt x="351" y="1"/>
                    <a:pt x="345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2"/>
            <p:cNvSpPr/>
            <p:nvPr/>
          </p:nvSpPr>
          <p:spPr>
            <a:xfrm>
              <a:off x="5599112" y="2642332"/>
              <a:ext cx="33437" cy="35271"/>
            </a:xfrm>
            <a:custGeom>
              <a:avLst/>
              <a:gdLst/>
              <a:ahLst/>
              <a:cxnLst/>
              <a:rect l="l" t="t" r="r" b="b"/>
              <a:pathLst>
                <a:path w="689" h="729" extrusionOk="0">
                  <a:moveTo>
                    <a:pt x="348" y="1"/>
                  </a:moveTo>
                  <a:cubicBezTo>
                    <a:pt x="171" y="1"/>
                    <a:pt x="15" y="140"/>
                    <a:pt x="10" y="323"/>
                  </a:cubicBezTo>
                  <a:lnTo>
                    <a:pt x="6" y="381"/>
                  </a:lnTo>
                  <a:cubicBezTo>
                    <a:pt x="1" y="562"/>
                    <a:pt x="142" y="723"/>
                    <a:pt x="328" y="728"/>
                  </a:cubicBezTo>
                  <a:cubicBezTo>
                    <a:pt x="334" y="728"/>
                    <a:pt x="339" y="728"/>
                    <a:pt x="345" y="728"/>
                  </a:cubicBezTo>
                  <a:cubicBezTo>
                    <a:pt x="523" y="728"/>
                    <a:pt x="670" y="585"/>
                    <a:pt x="679" y="406"/>
                  </a:cubicBezTo>
                  <a:lnTo>
                    <a:pt x="679" y="352"/>
                  </a:lnTo>
                  <a:cubicBezTo>
                    <a:pt x="689" y="167"/>
                    <a:pt x="543" y="10"/>
                    <a:pt x="357" y="1"/>
                  </a:cubicBezTo>
                  <a:cubicBezTo>
                    <a:pt x="354" y="1"/>
                    <a:pt x="35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5624445" y="2643493"/>
              <a:ext cx="33486" cy="35271"/>
            </a:xfrm>
            <a:custGeom>
              <a:avLst/>
              <a:gdLst/>
              <a:ahLst/>
              <a:cxnLst/>
              <a:rect l="l" t="t" r="r" b="b"/>
              <a:pathLst>
                <a:path w="690" h="729" extrusionOk="0">
                  <a:moveTo>
                    <a:pt x="345" y="1"/>
                  </a:moveTo>
                  <a:cubicBezTo>
                    <a:pt x="167" y="1"/>
                    <a:pt x="15" y="144"/>
                    <a:pt x="11" y="323"/>
                  </a:cubicBezTo>
                  <a:lnTo>
                    <a:pt x="6" y="377"/>
                  </a:lnTo>
                  <a:cubicBezTo>
                    <a:pt x="1" y="562"/>
                    <a:pt x="147" y="719"/>
                    <a:pt x="328" y="728"/>
                  </a:cubicBezTo>
                  <a:cubicBezTo>
                    <a:pt x="331" y="729"/>
                    <a:pt x="334" y="729"/>
                    <a:pt x="337" y="729"/>
                  </a:cubicBezTo>
                  <a:cubicBezTo>
                    <a:pt x="519" y="729"/>
                    <a:pt x="675" y="589"/>
                    <a:pt x="680" y="406"/>
                  </a:cubicBezTo>
                  <a:lnTo>
                    <a:pt x="684" y="348"/>
                  </a:lnTo>
                  <a:cubicBezTo>
                    <a:pt x="689" y="162"/>
                    <a:pt x="543" y="6"/>
                    <a:pt x="362" y="1"/>
                  </a:cubicBezTo>
                  <a:cubicBezTo>
                    <a:pt x="356" y="1"/>
                    <a:pt x="351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5649828" y="2644461"/>
              <a:ext cx="33437" cy="35271"/>
            </a:xfrm>
            <a:custGeom>
              <a:avLst/>
              <a:gdLst/>
              <a:ahLst/>
              <a:cxnLst/>
              <a:rect l="l" t="t" r="r" b="b"/>
              <a:pathLst>
                <a:path w="689" h="729" extrusionOk="0">
                  <a:moveTo>
                    <a:pt x="344" y="0"/>
                  </a:moveTo>
                  <a:cubicBezTo>
                    <a:pt x="166" y="0"/>
                    <a:pt x="20" y="143"/>
                    <a:pt x="10" y="323"/>
                  </a:cubicBezTo>
                  <a:lnTo>
                    <a:pt x="10" y="376"/>
                  </a:lnTo>
                  <a:cubicBezTo>
                    <a:pt x="0" y="562"/>
                    <a:pt x="147" y="723"/>
                    <a:pt x="332" y="728"/>
                  </a:cubicBezTo>
                  <a:cubicBezTo>
                    <a:pt x="338" y="728"/>
                    <a:pt x="344" y="728"/>
                    <a:pt x="349" y="728"/>
                  </a:cubicBezTo>
                  <a:cubicBezTo>
                    <a:pt x="523" y="728"/>
                    <a:pt x="674" y="585"/>
                    <a:pt x="679" y="406"/>
                  </a:cubicBezTo>
                  <a:lnTo>
                    <a:pt x="684" y="352"/>
                  </a:lnTo>
                  <a:cubicBezTo>
                    <a:pt x="689" y="167"/>
                    <a:pt x="547" y="5"/>
                    <a:pt x="362" y="1"/>
                  </a:cubicBezTo>
                  <a:cubicBezTo>
                    <a:pt x="356" y="0"/>
                    <a:pt x="350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5675162" y="2645429"/>
              <a:ext cx="33437" cy="35464"/>
            </a:xfrm>
            <a:custGeom>
              <a:avLst/>
              <a:gdLst/>
              <a:ahLst/>
              <a:cxnLst/>
              <a:rect l="l" t="t" r="r" b="b"/>
              <a:pathLst>
                <a:path w="689" h="733" extrusionOk="0">
                  <a:moveTo>
                    <a:pt x="353" y="0"/>
                  </a:moveTo>
                  <a:cubicBezTo>
                    <a:pt x="171" y="0"/>
                    <a:pt x="20" y="145"/>
                    <a:pt x="10" y="322"/>
                  </a:cubicBezTo>
                  <a:lnTo>
                    <a:pt x="10" y="381"/>
                  </a:lnTo>
                  <a:cubicBezTo>
                    <a:pt x="1" y="566"/>
                    <a:pt x="147" y="723"/>
                    <a:pt x="333" y="732"/>
                  </a:cubicBezTo>
                  <a:cubicBezTo>
                    <a:pt x="336" y="732"/>
                    <a:pt x="339" y="732"/>
                    <a:pt x="342" y="732"/>
                  </a:cubicBezTo>
                  <a:cubicBezTo>
                    <a:pt x="523" y="732"/>
                    <a:pt x="674" y="588"/>
                    <a:pt x="679" y="410"/>
                  </a:cubicBezTo>
                  <a:lnTo>
                    <a:pt x="684" y="352"/>
                  </a:lnTo>
                  <a:cubicBezTo>
                    <a:pt x="689" y="166"/>
                    <a:pt x="547" y="10"/>
                    <a:pt x="362" y="0"/>
                  </a:cubicBezTo>
                  <a:cubicBezTo>
                    <a:pt x="359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5700495" y="2646590"/>
              <a:ext cx="33728" cy="35271"/>
            </a:xfrm>
            <a:custGeom>
              <a:avLst/>
              <a:gdLst/>
              <a:ahLst/>
              <a:cxnLst/>
              <a:rect l="l" t="t" r="r" b="b"/>
              <a:pathLst>
                <a:path w="695" h="729" extrusionOk="0">
                  <a:moveTo>
                    <a:pt x="345" y="0"/>
                  </a:moveTo>
                  <a:cubicBezTo>
                    <a:pt x="167" y="0"/>
                    <a:pt x="20" y="143"/>
                    <a:pt x="11" y="323"/>
                  </a:cubicBezTo>
                  <a:lnTo>
                    <a:pt x="11" y="376"/>
                  </a:lnTo>
                  <a:cubicBezTo>
                    <a:pt x="1" y="562"/>
                    <a:pt x="147" y="718"/>
                    <a:pt x="333" y="728"/>
                  </a:cubicBezTo>
                  <a:cubicBezTo>
                    <a:pt x="339" y="728"/>
                    <a:pt x="345" y="728"/>
                    <a:pt x="350" y="728"/>
                  </a:cubicBezTo>
                  <a:cubicBezTo>
                    <a:pt x="528" y="728"/>
                    <a:pt x="675" y="585"/>
                    <a:pt x="680" y="406"/>
                  </a:cubicBezTo>
                  <a:lnTo>
                    <a:pt x="684" y="352"/>
                  </a:lnTo>
                  <a:cubicBezTo>
                    <a:pt x="694" y="167"/>
                    <a:pt x="548" y="5"/>
                    <a:pt x="362" y="1"/>
                  </a:cubicBezTo>
                  <a:cubicBezTo>
                    <a:pt x="356" y="0"/>
                    <a:pt x="35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5725878" y="2647509"/>
              <a:ext cx="33680" cy="35271"/>
            </a:xfrm>
            <a:custGeom>
              <a:avLst/>
              <a:gdLst/>
              <a:ahLst/>
              <a:cxnLst/>
              <a:rect l="l" t="t" r="r" b="b"/>
              <a:pathLst>
                <a:path w="694" h="729" extrusionOk="0">
                  <a:moveTo>
                    <a:pt x="352" y="1"/>
                  </a:moveTo>
                  <a:cubicBezTo>
                    <a:pt x="171" y="1"/>
                    <a:pt x="20" y="141"/>
                    <a:pt x="10" y="323"/>
                  </a:cubicBezTo>
                  <a:lnTo>
                    <a:pt x="10" y="382"/>
                  </a:lnTo>
                  <a:cubicBezTo>
                    <a:pt x="0" y="567"/>
                    <a:pt x="147" y="724"/>
                    <a:pt x="332" y="728"/>
                  </a:cubicBezTo>
                  <a:cubicBezTo>
                    <a:pt x="338" y="729"/>
                    <a:pt x="344" y="729"/>
                    <a:pt x="350" y="729"/>
                  </a:cubicBezTo>
                  <a:cubicBezTo>
                    <a:pt x="527" y="729"/>
                    <a:pt x="674" y="586"/>
                    <a:pt x="684" y="406"/>
                  </a:cubicBezTo>
                  <a:lnTo>
                    <a:pt x="684" y="353"/>
                  </a:lnTo>
                  <a:cubicBezTo>
                    <a:pt x="694" y="167"/>
                    <a:pt x="547" y="11"/>
                    <a:pt x="362" y="1"/>
                  </a:cubicBezTo>
                  <a:cubicBezTo>
                    <a:pt x="358" y="1"/>
                    <a:pt x="355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5157032" y="1664298"/>
              <a:ext cx="180823" cy="164888"/>
            </a:xfrm>
            <a:custGeom>
              <a:avLst/>
              <a:gdLst/>
              <a:ahLst/>
              <a:cxnLst/>
              <a:rect l="l" t="t" r="r" b="b"/>
              <a:pathLst>
                <a:path w="3726" h="3408" extrusionOk="0">
                  <a:moveTo>
                    <a:pt x="479" y="0"/>
                  </a:moveTo>
                  <a:cubicBezTo>
                    <a:pt x="581" y="278"/>
                    <a:pt x="479" y="591"/>
                    <a:pt x="391" y="874"/>
                  </a:cubicBezTo>
                  <a:cubicBezTo>
                    <a:pt x="298" y="1157"/>
                    <a:pt x="152" y="1416"/>
                    <a:pt x="1" y="1670"/>
                  </a:cubicBezTo>
                  <a:cubicBezTo>
                    <a:pt x="909" y="2368"/>
                    <a:pt x="1997" y="2968"/>
                    <a:pt x="3052" y="3407"/>
                  </a:cubicBezTo>
                  <a:cubicBezTo>
                    <a:pt x="2895" y="2836"/>
                    <a:pt x="2925" y="2221"/>
                    <a:pt x="3066" y="1645"/>
                  </a:cubicBezTo>
                  <a:cubicBezTo>
                    <a:pt x="3203" y="1069"/>
                    <a:pt x="3452" y="527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5152276" y="1717666"/>
              <a:ext cx="176309" cy="174564"/>
            </a:xfrm>
            <a:custGeom>
              <a:avLst/>
              <a:gdLst/>
              <a:ahLst/>
              <a:cxnLst/>
              <a:rect l="l" t="t" r="r" b="b"/>
              <a:pathLst>
                <a:path w="3633" h="3608" extrusionOk="0">
                  <a:moveTo>
                    <a:pt x="401" y="0"/>
                  </a:moveTo>
                  <a:cubicBezTo>
                    <a:pt x="313" y="196"/>
                    <a:pt x="142" y="562"/>
                    <a:pt x="1" y="728"/>
                  </a:cubicBezTo>
                  <a:cubicBezTo>
                    <a:pt x="928" y="1426"/>
                    <a:pt x="860" y="3491"/>
                    <a:pt x="3633" y="3608"/>
                  </a:cubicBezTo>
                  <a:cubicBezTo>
                    <a:pt x="3521" y="3193"/>
                    <a:pt x="3018" y="1460"/>
                    <a:pt x="3071" y="1035"/>
                  </a:cubicBezTo>
                  <a:cubicBezTo>
                    <a:pt x="2178" y="703"/>
                    <a:pt x="1285" y="352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5098065" y="1737503"/>
              <a:ext cx="109241" cy="83411"/>
            </a:xfrm>
            <a:custGeom>
              <a:avLst/>
              <a:gdLst/>
              <a:ahLst/>
              <a:cxnLst/>
              <a:rect l="l" t="t" r="r" b="b"/>
              <a:pathLst>
                <a:path w="2251" h="1724" extrusionOk="0">
                  <a:moveTo>
                    <a:pt x="1211" y="1"/>
                  </a:moveTo>
                  <a:cubicBezTo>
                    <a:pt x="975" y="1"/>
                    <a:pt x="0" y="1206"/>
                    <a:pt x="0" y="1206"/>
                  </a:cubicBezTo>
                  <a:lnTo>
                    <a:pt x="103" y="1724"/>
                  </a:lnTo>
                  <a:cubicBezTo>
                    <a:pt x="103" y="1724"/>
                    <a:pt x="727" y="1626"/>
                    <a:pt x="1108" y="1597"/>
                  </a:cubicBezTo>
                  <a:cubicBezTo>
                    <a:pt x="1206" y="1401"/>
                    <a:pt x="1313" y="1206"/>
                    <a:pt x="1445" y="1030"/>
                  </a:cubicBezTo>
                  <a:lnTo>
                    <a:pt x="1445" y="1030"/>
                  </a:lnTo>
                  <a:cubicBezTo>
                    <a:pt x="1447" y="1030"/>
                    <a:pt x="1448" y="1030"/>
                    <a:pt x="1450" y="1030"/>
                  </a:cubicBezTo>
                  <a:cubicBezTo>
                    <a:pt x="1538" y="913"/>
                    <a:pt x="1640" y="806"/>
                    <a:pt x="1757" y="713"/>
                  </a:cubicBezTo>
                  <a:lnTo>
                    <a:pt x="1757" y="713"/>
                  </a:lnTo>
                  <a:cubicBezTo>
                    <a:pt x="1543" y="742"/>
                    <a:pt x="1352" y="777"/>
                    <a:pt x="1352" y="777"/>
                  </a:cubicBezTo>
                  <a:cubicBezTo>
                    <a:pt x="1396" y="767"/>
                    <a:pt x="1435" y="757"/>
                    <a:pt x="1479" y="742"/>
                  </a:cubicBezTo>
                  <a:cubicBezTo>
                    <a:pt x="1631" y="698"/>
                    <a:pt x="1782" y="654"/>
                    <a:pt x="1923" y="596"/>
                  </a:cubicBezTo>
                  <a:cubicBezTo>
                    <a:pt x="2016" y="562"/>
                    <a:pt x="2163" y="513"/>
                    <a:pt x="2226" y="435"/>
                  </a:cubicBezTo>
                  <a:cubicBezTo>
                    <a:pt x="2246" y="415"/>
                    <a:pt x="2250" y="386"/>
                    <a:pt x="2226" y="362"/>
                  </a:cubicBezTo>
                  <a:cubicBezTo>
                    <a:pt x="2215" y="351"/>
                    <a:pt x="2192" y="347"/>
                    <a:pt x="2167" y="347"/>
                  </a:cubicBezTo>
                  <a:cubicBezTo>
                    <a:pt x="2136" y="347"/>
                    <a:pt x="2103" y="352"/>
                    <a:pt x="2084" y="352"/>
                  </a:cubicBezTo>
                  <a:cubicBezTo>
                    <a:pt x="2006" y="352"/>
                    <a:pt x="1928" y="362"/>
                    <a:pt x="1850" y="376"/>
                  </a:cubicBezTo>
                  <a:cubicBezTo>
                    <a:pt x="1660" y="410"/>
                    <a:pt x="1469" y="459"/>
                    <a:pt x="1284" y="508"/>
                  </a:cubicBezTo>
                  <a:cubicBezTo>
                    <a:pt x="1186" y="532"/>
                    <a:pt x="1084" y="562"/>
                    <a:pt x="986" y="591"/>
                  </a:cubicBezTo>
                  <a:cubicBezTo>
                    <a:pt x="986" y="591"/>
                    <a:pt x="1338" y="83"/>
                    <a:pt x="1240" y="10"/>
                  </a:cubicBezTo>
                  <a:cubicBezTo>
                    <a:pt x="1232" y="4"/>
                    <a:pt x="1222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5128349" y="1764114"/>
              <a:ext cx="66341" cy="51673"/>
            </a:xfrm>
            <a:custGeom>
              <a:avLst/>
              <a:gdLst/>
              <a:ahLst/>
              <a:cxnLst/>
              <a:rect l="l" t="t" r="r" b="b"/>
              <a:pathLst>
                <a:path w="1367" h="1068" extrusionOk="0">
                  <a:moveTo>
                    <a:pt x="957" y="0"/>
                  </a:moveTo>
                  <a:cubicBezTo>
                    <a:pt x="666" y="0"/>
                    <a:pt x="319" y="320"/>
                    <a:pt x="147" y="510"/>
                  </a:cubicBezTo>
                  <a:cubicBezTo>
                    <a:pt x="74" y="598"/>
                    <a:pt x="1" y="705"/>
                    <a:pt x="20" y="817"/>
                  </a:cubicBezTo>
                  <a:cubicBezTo>
                    <a:pt x="45" y="949"/>
                    <a:pt x="182" y="1027"/>
                    <a:pt x="313" y="1052"/>
                  </a:cubicBezTo>
                  <a:cubicBezTo>
                    <a:pt x="367" y="1062"/>
                    <a:pt x="421" y="1067"/>
                    <a:pt x="476" y="1067"/>
                  </a:cubicBezTo>
                  <a:cubicBezTo>
                    <a:pt x="621" y="1067"/>
                    <a:pt x="767" y="1031"/>
                    <a:pt x="894" y="964"/>
                  </a:cubicBezTo>
                  <a:cubicBezTo>
                    <a:pt x="972" y="920"/>
                    <a:pt x="1050" y="861"/>
                    <a:pt x="1085" y="783"/>
                  </a:cubicBezTo>
                  <a:cubicBezTo>
                    <a:pt x="1124" y="700"/>
                    <a:pt x="1114" y="593"/>
                    <a:pt x="1046" y="539"/>
                  </a:cubicBezTo>
                  <a:lnTo>
                    <a:pt x="1046" y="539"/>
                  </a:lnTo>
                  <a:cubicBezTo>
                    <a:pt x="1049" y="539"/>
                    <a:pt x="1052" y="539"/>
                    <a:pt x="1055" y="539"/>
                  </a:cubicBezTo>
                  <a:cubicBezTo>
                    <a:pt x="1366" y="539"/>
                    <a:pt x="1282" y="50"/>
                    <a:pt x="1026" y="7"/>
                  </a:cubicBezTo>
                  <a:cubicBezTo>
                    <a:pt x="1004" y="3"/>
                    <a:pt x="981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5000419" y="1783516"/>
              <a:ext cx="128944" cy="49447"/>
            </a:xfrm>
            <a:custGeom>
              <a:avLst/>
              <a:gdLst/>
              <a:ahLst/>
              <a:cxnLst/>
              <a:rect l="l" t="t" r="r" b="b"/>
              <a:pathLst>
                <a:path w="2657" h="1022" extrusionOk="0">
                  <a:moveTo>
                    <a:pt x="2482" y="0"/>
                  </a:moveTo>
                  <a:cubicBezTo>
                    <a:pt x="2447" y="0"/>
                    <a:pt x="2409" y="14"/>
                    <a:pt x="2373" y="26"/>
                  </a:cubicBezTo>
                  <a:cubicBezTo>
                    <a:pt x="2163" y="102"/>
                    <a:pt x="1944" y="121"/>
                    <a:pt x="1720" y="121"/>
                  </a:cubicBezTo>
                  <a:cubicBezTo>
                    <a:pt x="1506" y="121"/>
                    <a:pt x="1288" y="104"/>
                    <a:pt x="1072" y="104"/>
                  </a:cubicBezTo>
                  <a:cubicBezTo>
                    <a:pt x="1011" y="104"/>
                    <a:pt x="950" y="105"/>
                    <a:pt x="889" y="109"/>
                  </a:cubicBezTo>
                  <a:cubicBezTo>
                    <a:pt x="845" y="114"/>
                    <a:pt x="801" y="118"/>
                    <a:pt x="762" y="133"/>
                  </a:cubicBezTo>
                  <a:cubicBezTo>
                    <a:pt x="714" y="157"/>
                    <a:pt x="674" y="197"/>
                    <a:pt x="640" y="236"/>
                  </a:cubicBezTo>
                  <a:cubicBezTo>
                    <a:pt x="440" y="465"/>
                    <a:pt x="206" y="729"/>
                    <a:pt x="1" y="953"/>
                  </a:cubicBezTo>
                  <a:cubicBezTo>
                    <a:pt x="220" y="1000"/>
                    <a:pt x="442" y="1022"/>
                    <a:pt x="663" y="1022"/>
                  </a:cubicBezTo>
                  <a:cubicBezTo>
                    <a:pt x="1335" y="1022"/>
                    <a:pt x="2011" y="828"/>
                    <a:pt x="2642" y="582"/>
                  </a:cubicBezTo>
                  <a:cubicBezTo>
                    <a:pt x="2627" y="416"/>
                    <a:pt x="2656" y="245"/>
                    <a:pt x="2593" y="89"/>
                  </a:cubicBezTo>
                  <a:cubicBezTo>
                    <a:pt x="2583" y="65"/>
                    <a:pt x="2569" y="35"/>
                    <a:pt x="2544" y="21"/>
                  </a:cubicBezTo>
                  <a:cubicBezTo>
                    <a:pt x="2525" y="6"/>
                    <a:pt x="2504" y="0"/>
                    <a:pt x="2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4870110" y="1462295"/>
              <a:ext cx="368003" cy="395672"/>
            </a:xfrm>
            <a:custGeom>
              <a:avLst/>
              <a:gdLst/>
              <a:ahLst/>
              <a:cxnLst/>
              <a:rect l="l" t="t" r="r" b="b"/>
              <a:pathLst>
                <a:path w="7583" h="8178" extrusionOk="0">
                  <a:moveTo>
                    <a:pt x="6294" y="0"/>
                  </a:moveTo>
                  <a:cubicBezTo>
                    <a:pt x="5627" y="0"/>
                    <a:pt x="4925" y="286"/>
                    <a:pt x="4487" y="763"/>
                  </a:cubicBezTo>
                  <a:cubicBezTo>
                    <a:pt x="4238" y="1036"/>
                    <a:pt x="4058" y="1363"/>
                    <a:pt x="3813" y="1646"/>
                  </a:cubicBezTo>
                  <a:cubicBezTo>
                    <a:pt x="3452" y="2061"/>
                    <a:pt x="2974" y="2354"/>
                    <a:pt x="2525" y="2676"/>
                  </a:cubicBezTo>
                  <a:cubicBezTo>
                    <a:pt x="2007" y="3047"/>
                    <a:pt x="1529" y="3472"/>
                    <a:pt x="1090" y="3936"/>
                  </a:cubicBezTo>
                  <a:cubicBezTo>
                    <a:pt x="523" y="4541"/>
                    <a:pt x="1" y="5366"/>
                    <a:pt x="260" y="6152"/>
                  </a:cubicBezTo>
                  <a:cubicBezTo>
                    <a:pt x="435" y="6670"/>
                    <a:pt x="899" y="7026"/>
                    <a:pt x="1343" y="7348"/>
                  </a:cubicBezTo>
                  <a:cubicBezTo>
                    <a:pt x="1636" y="7558"/>
                    <a:pt x="2105" y="7963"/>
                    <a:pt x="2398" y="8178"/>
                  </a:cubicBezTo>
                  <a:cubicBezTo>
                    <a:pt x="3071" y="7495"/>
                    <a:pt x="3535" y="6660"/>
                    <a:pt x="4209" y="5976"/>
                  </a:cubicBezTo>
                  <a:cubicBezTo>
                    <a:pt x="3809" y="5820"/>
                    <a:pt x="3418" y="5664"/>
                    <a:pt x="3028" y="5478"/>
                  </a:cubicBezTo>
                  <a:cubicBezTo>
                    <a:pt x="3594" y="4922"/>
                    <a:pt x="4390" y="4492"/>
                    <a:pt x="5102" y="4141"/>
                  </a:cubicBezTo>
                  <a:cubicBezTo>
                    <a:pt x="5563" y="4204"/>
                    <a:pt x="6002" y="4506"/>
                    <a:pt x="6454" y="4506"/>
                  </a:cubicBezTo>
                  <a:cubicBezTo>
                    <a:pt x="6524" y="4506"/>
                    <a:pt x="6594" y="4499"/>
                    <a:pt x="6664" y="4483"/>
                  </a:cubicBezTo>
                  <a:cubicBezTo>
                    <a:pt x="6972" y="4409"/>
                    <a:pt x="7216" y="4165"/>
                    <a:pt x="7358" y="3882"/>
                  </a:cubicBezTo>
                  <a:cubicBezTo>
                    <a:pt x="7494" y="3599"/>
                    <a:pt x="7533" y="3277"/>
                    <a:pt x="7548" y="2960"/>
                  </a:cubicBezTo>
                  <a:cubicBezTo>
                    <a:pt x="7582" y="1954"/>
                    <a:pt x="7328" y="939"/>
                    <a:pt x="6821" y="65"/>
                  </a:cubicBezTo>
                  <a:cubicBezTo>
                    <a:pt x="6651" y="21"/>
                    <a:pt x="6474" y="0"/>
                    <a:pt x="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5178143" y="1459634"/>
              <a:ext cx="83423" cy="225704"/>
            </a:xfrm>
            <a:custGeom>
              <a:avLst/>
              <a:gdLst/>
              <a:ahLst/>
              <a:cxnLst/>
              <a:rect l="l" t="t" r="r" b="b"/>
              <a:pathLst>
                <a:path w="1719" h="4665" extrusionOk="0">
                  <a:moveTo>
                    <a:pt x="476" y="1"/>
                  </a:moveTo>
                  <a:cubicBezTo>
                    <a:pt x="459" y="1"/>
                    <a:pt x="442" y="5"/>
                    <a:pt x="425" y="12"/>
                  </a:cubicBezTo>
                  <a:cubicBezTo>
                    <a:pt x="366" y="37"/>
                    <a:pt x="342" y="110"/>
                    <a:pt x="366" y="169"/>
                  </a:cubicBezTo>
                  <a:cubicBezTo>
                    <a:pt x="381" y="193"/>
                    <a:pt x="1455" y="2614"/>
                    <a:pt x="874" y="3820"/>
                  </a:cubicBezTo>
                  <a:cubicBezTo>
                    <a:pt x="718" y="4142"/>
                    <a:pt x="469" y="4342"/>
                    <a:pt x="103" y="4435"/>
                  </a:cubicBezTo>
                  <a:cubicBezTo>
                    <a:pt x="39" y="4450"/>
                    <a:pt x="0" y="4513"/>
                    <a:pt x="20" y="4577"/>
                  </a:cubicBezTo>
                  <a:cubicBezTo>
                    <a:pt x="34" y="4630"/>
                    <a:pt x="78" y="4665"/>
                    <a:pt x="132" y="4665"/>
                  </a:cubicBezTo>
                  <a:lnTo>
                    <a:pt x="161" y="4665"/>
                  </a:lnTo>
                  <a:cubicBezTo>
                    <a:pt x="591" y="4552"/>
                    <a:pt x="903" y="4303"/>
                    <a:pt x="1089" y="3923"/>
                  </a:cubicBezTo>
                  <a:cubicBezTo>
                    <a:pt x="1718" y="2614"/>
                    <a:pt x="630" y="173"/>
                    <a:pt x="581" y="71"/>
                  </a:cubicBezTo>
                  <a:cubicBezTo>
                    <a:pt x="563" y="28"/>
                    <a:pt x="52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4965621" y="1739874"/>
              <a:ext cx="89101" cy="110070"/>
            </a:xfrm>
            <a:custGeom>
              <a:avLst/>
              <a:gdLst/>
              <a:ahLst/>
              <a:cxnLst/>
              <a:rect l="l" t="t" r="r" b="b"/>
              <a:pathLst>
                <a:path w="1836" h="2275" extrusionOk="0">
                  <a:moveTo>
                    <a:pt x="1702" y="0"/>
                  </a:moveTo>
                  <a:cubicBezTo>
                    <a:pt x="1667" y="0"/>
                    <a:pt x="1632" y="16"/>
                    <a:pt x="1606" y="44"/>
                  </a:cubicBezTo>
                  <a:lnTo>
                    <a:pt x="39" y="2085"/>
                  </a:lnTo>
                  <a:cubicBezTo>
                    <a:pt x="0" y="2138"/>
                    <a:pt x="10" y="2212"/>
                    <a:pt x="64" y="2251"/>
                  </a:cubicBezTo>
                  <a:cubicBezTo>
                    <a:pt x="83" y="2270"/>
                    <a:pt x="108" y="2275"/>
                    <a:pt x="132" y="2275"/>
                  </a:cubicBezTo>
                  <a:cubicBezTo>
                    <a:pt x="171" y="2275"/>
                    <a:pt x="205" y="2260"/>
                    <a:pt x="230" y="2231"/>
                  </a:cubicBezTo>
                  <a:lnTo>
                    <a:pt x="1797" y="191"/>
                  </a:lnTo>
                  <a:cubicBezTo>
                    <a:pt x="1836" y="137"/>
                    <a:pt x="1826" y="64"/>
                    <a:pt x="1772" y="25"/>
                  </a:cubicBezTo>
                  <a:cubicBezTo>
                    <a:pt x="1752" y="8"/>
                    <a:pt x="1727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5105636" y="1536516"/>
              <a:ext cx="78910" cy="13015"/>
            </a:xfrm>
            <a:custGeom>
              <a:avLst/>
              <a:gdLst/>
              <a:ahLst/>
              <a:cxnLst/>
              <a:rect l="l" t="t" r="r" b="b"/>
              <a:pathLst>
                <a:path w="1626" h="269" extrusionOk="0">
                  <a:moveTo>
                    <a:pt x="1504" y="0"/>
                  </a:moveTo>
                  <a:lnTo>
                    <a:pt x="117" y="29"/>
                  </a:lnTo>
                  <a:cubicBezTo>
                    <a:pt x="49" y="34"/>
                    <a:pt x="0" y="88"/>
                    <a:pt x="0" y="151"/>
                  </a:cubicBezTo>
                  <a:cubicBezTo>
                    <a:pt x="0" y="215"/>
                    <a:pt x="54" y="269"/>
                    <a:pt x="117" y="269"/>
                  </a:cubicBezTo>
                  <a:lnTo>
                    <a:pt x="122" y="269"/>
                  </a:lnTo>
                  <a:lnTo>
                    <a:pt x="1509" y="239"/>
                  </a:lnTo>
                  <a:cubicBezTo>
                    <a:pt x="1577" y="234"/>
                    <a:pt x="1626" y="181"/>
                    <a:pt x="1626" y="117"/>
                  </a:cubicBezTo>
                  <a:cubicBezTo>
                    <a:pt x="1626" y="54"/>
                    <a:pt x="1567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5099715" y="1599560"/>
              <a:ext cx="79152" cy="12821"/>
            </a:xfrm>
            <a:custGeom>
              <a:avLst/>
              <a:gdLst/>
              <a:ahLst/>
              <a:cxnLst/>
              <a:rect l="l" t="t" r="r" b="b"/>
              <a:pathLst>
                <a:path w="1631" h="265" extrusionOk="0">
                  <a:moveTo>
                    <a:pt x="1509" y="1"/>
                  </a:moveTo>
                  <a:lnTo>
                    <a:pt x="117" y="30"/>
                  </a:lnTo>
                  <a:cubicBezTo>
                    <a:pt x="54" y="30"/>
                    <a:pt x="0" y="84"/>
                    <a:pt x="5" y="152"/>
                  </a:cubicBezTo>
                  <a:cubicBezTo>
                    <a:pt x="5" y="215"/>
                    <a:pt x="59" y="264"/>
                    <a:pt x="122" y="264"/>
                  </a:cubicBezTo>
                  <a:lnTo>
                    <a:pt x="1514" y="235"/>
                  </a:lnTo>
                  <a:cubicBezTo>
                    <a:pt x="1582" y="235"/>
                    <a:pt x="1631" y="181"/>
                    <a:pt x="1631" y="118"/>
                  </a:cubicBezTo>
                  <a:cubicBezTo>
                    <a:pt x="1631" y="49"/>
                    <a:pt x="157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5229782" y="1741035"/>
              <a:ext cx="95507" cy="128988"/>
            </a:xfrm>
            <a:custGeom>
              <a:avLst/>
              <a:gdLst/>
              <a:ahLst/>
              <a:cxnLst/>
              <a:rect l="l" t="t" r="r" b="b"/>
              <a:pathLst>
                <a:path w="1968" h="2666" extrusionOk="0">
                  <a:moveTo>
                    <a:pt x="112" y="1"/>
                  </a:moveTo>
                  <a:cubicBezTo>
                    <a:pt x="64" y="1"/>
                    <a:pt x="25" y="40"/>
                    <a:pt x="20" y="88"/>
                  </a:cubicBezTo>
                  <a:lnTo>
                    <a:pt x="10" y="523"/>
                  </a:lnTo>
                  <a:cubicBezTo>
                    <a:pt x="5" y="801"/>
                    <a:pt x="0" y="1094"/>
                    <a:pt x="69" y="1377"/>
                  </a:cubicBezTo>
                  <a:cubicBezTo>
                    <a:pt x="166" y="1768"/>
                    <a:pt x="405" y="2124"/>
                    <a:pt x="737" y="2358"/>
                  </a:cubicBezTo>
                  <a:cubicBezTo>
                    <a:pt x="1020" y="2559"/>
                    <a:pt x="1367" y="2666"/>
                    <a:pt x="1719" y="2666"/>
                  </a:cubicBezTo>
                  <a:cubicBezTo>
                    <a:pt x="1772" y="2666"/>
                    <a:pt x="1831" y="2661"/>
                    <a:pt x="1885" y="2656"/>
                  </a:cubicBezTo>
                  <a:cubicBezTo>
                    <a:pt x="1933" y="2651"/>
                    <a:pt x="1968" y="2607"/>
                    <a:pt x="1963" y="2559"/>
                  </a:cubicBezTo>
                  <a:cubicBezTo>
                    <a:pt x="1958" y="2513"/>
                    <a:pt x="1919" y="2480"/>
                    <a:pt x="1874" y="2480"/>
                  </a:cubicBezTo>
                  <a:cubicBezTo>
                    <a:pt x="1871" y="2480"/>
                    <a:pt x="1868" y="2480"/>
                    <a:pt x="1865" y="2480"/>
                  </a:cubicBezTo>
                  <a:cubicBezTo>
                    <a:pt x="1813" y="2486"/>
                    <a:pt x="1761" y="2489"/>
                    <a:pt x="1709" y="2489"/>
                  </a:cubicBezTo>
                  <a:cubicBezTo>
                    <a:pt x="1402" y="2489"/>
                    <a:pt x="1090" y="2391"/>
                    <a:pt x="840" y="2212"/>
                  </a:cubicBezTo>
                  <a:cubicBezTo>
                    <a:pt x="547" y="2007"/>
                    <a:pt x="327" y="1685"/>
                    <a:pt x="239" y="1333"/>
                  </a:cubicBezTo>
                  <a:cubicBezTo>
                    <a:pt x="176" y="1075"/>
                    <a:pt x="186" y="796"/>
                    <a:pt x="191" y="523"/>
                  </a:cubicBezTo>
                  <a:lnTo>
                    <a:pt x="200" y="88"/>
                  </a:lnTo>
                  <a:cubicBezTo>
                    <a:pt x="200" y="40"/>
                    <a:pt x="161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5292097" y="1458473"/>
              <a:ext cx="90508" cy="178193"/>
            </a:xfrm>
            <a:custGeom>
              <a:avLst/>
              <a:gdLst/>
              <a:ahLst/>
              <a:cxnLst/>
              <a:rect l="l" t="t" r="r" b="b"/>
              <a:pathLst>
                <a:path w="1865" h="3683" extrusionOk="0">
                  <a:moveTo>
                    <a:pt x="419" y="0"/>
                  </a:moveTo>
                  <a:cubicBezTo>
                    <a:pt x="359" y="0"/>
                    <a:pt x="296" y="6"/>
                    <a:pt x="230" y="17"/>
                  </a:cubicBezTo>
                  <a:cubicBezTo>
                    <a:pt x="20" y="730"/>
                    <a:pt x="0" y="1511"/>
                    <a:pt x="264" y="2209"/>
                  </a:cubicBezTo>
                  <a:cubicBezTo>
                    <a:pt x="527" y="2902"/>
                    <a:pt x="1103" y="3493"/>
                    <a:pt x="1821" y="3683"/>
                  </a:cubicBezTo>
                  <a:cubicBezTo>
                    <a:pt x="1826" y="3444"/>
                    <a:pt x="1840" y="3146"/>
                    <a:pt x="1845" y="2907"/>
                  </a:cubicBezTo>
                  <a:cubicBezTo>
                    <a:pt x="1855" y="2472"/>
                    <a:pt x="1865" y="2033"/>
                    <a:pt x="1787" y="1599"/>
                  </a:cubicBezTo>
                  <a:cubicBezTo>
                    <a:pt x="1714" y="1169"/>
                    <a:pt x="1548" y="744"/>
                    <a:pt x="1250" y="432"/>
                  </a:cubicBezTo>
                  <a:cubicBezTo>
                    <a:pt x="994" y="164"/>
                    <a:pt x="749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5275256" y="1449377"/>
              <a:ext cx="58090" cy="168419"/>
            </a:xfrm>
            <a:custGeom>
              <a:avLst/>
              <a:gdLst/>
              <a:ahLst/>
              <a:cxnLst/>
              <a:rect l="l" t="t" r="r" b="b"/>
              <a:pathLst>
                <a:path w="1197" h="3481" extrusionOk="0">
                  <a:moveTo>
                    <a:pt x="637" y="0"/>
                  </a:moveTo>
                  <a:cubicBezTo>
                    <a:pt x="592" y="0"/>
                    <a:pt x="549" y="25"/>
                    <a:pt x="528" y="68"/>
                  </a:cubicBezTo>
                  <a:cubicBezTo>
                    <a:pt x="0" y="1157"/>
                    <a:pt x="181" y="2514"/>
                    <a:pt x="977" y="3441"/>
                  </a:cubicBezTo>
                  <a:cubicBezTo>
                    <a:pt x="1001" y="3466"/>
                    <a:pt x="1035" y="3480"/>
                    <a:pt x="1065" y="3480"/>
                  </a:cubicBezTo>
                  <a:cubicBezTo>
                    <a:pt x="1094" y="3480"/>
                    <a:pt x="1118" y="3471"/>
                    <a:pt x="1143" y="3451"/>
                  </a:cubicBezTo>
                  <a:cubicBezTo>
                    <a:pt x="1192" y="3412"/>
                    <a:pt x="1196" y="3339"/>
                    <a:pt x="1153" y="3290"/>
                  </a:cubicBezTo>
                  <a:cubicBezTo>
                    <a:pt x="420" y="2431"/>
                    <a:pt x="249" y="1176"/>
                    <a:pt x="738" y="166"/>
                  </a:cubicBezTo>
                  <a:cubicBezTo>
                    <a:pt x="767" y="107"/>
                    <a:pt x="742" y="39"/>
                    <a:pt x="684" y="10"/>
                  </a:cubicBezTo>
                  <a:cubicBezTo>
                    <a:pt x="669" y="3"/>
                    <a:pt x="653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5317674" y="1472504"/>
              <a:ext cx="171554" cy="279554"/>
            </a:xfrm>
            <a:custGeom>
              <a:avLst/>
              <a:gdLst/>
              <a:ahLst/>
              <a:cxnLst/>
              <a:rect l="l" t="t" r="r" b="b"/>
              <a:pathLst>
                <a:path w="3535" h="5778" extrusionOk="0">
                  <a:moveTo>
                    <a:pt x="747" y="0"/>
                  </a:moveTo>
                  <a:cubicBezTo>
                    <a:pt x="523" y="649"/>
                    <a:pt x="362" y="1377"/>
                    <a:pt x="215" y="2051"/>
                  </a:cubicBezTo>
                  <a:cubicBezTo>
                    <a:pt x="69" y="2744"/>
                    <a:pt x="0" y="3471"/>
                    <a:pt x="191" y="4154"/>
                  </a:cubicBezTo>
                  <a:cubicBezTo>
                    <a:pt x="381" y="4838"/>
                    <a:pt x="859" y="5468"/>
                    <a:pt x="1528" y="5697"/>
                  </a:cubicBezTo>
                  <a:cubicBezTo>
                    <a:pt x="1687" y="5751"/>
                    <a:pt x="1855" y="5777"/>
                    <a:pt x="2023" y="5777"/>
                  </a:cubicBezTo>
                  <a:cubicBezTo>
                    <a:pt x="2569" y="5777"/>
                    <a:pt x="3117" y="5501"/>
                    <a:pt x="3344" y="5009"/>
                  </a:cubicBezTo>
                  <a:cubicBezTo>
                    <a:pt x="3535" y="4599"/>
                    <a:pt x="3486" y="4115"/>
                    <a:pt x="3359" y="3686"/>
                  </a:cubicBezTo>
                  <a:cubicBezTo>
                    <a:pt x="3237" y="3251"/>
                    <a:pt x="3037" y="2841"/>
                    <a:pt x="2929" y="2402"/>
                  </a:cubicBezTo>
                  <a:cubicBezTo>
                    <a:pt x="2846" y="2080"/>
                    <a:pt x="2822" y="1728"/>
                    <a:pt x="2651" y="1435"/>
                  </a:cubicBezTo>
                  <a:cubicBezTo>
                    <a:pt x="2461" y="1094"/>
                    <a:pt x="2217" y="1069"/>
                    <a:pt x="1904" y="903"/>
                  </a:cubicBezTo>
                  <a:cubicBezTo>
                    <a:pt x="1435" y="649"/>
                    <a:pt x="1338" y="108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5344415" y="1379413"/>
              <a:ext cx="87257" cy="185257"/>
            </a:xfrm>
            <a:custGeom>
              <a:avLst/>
              <a:gdLst/>
              <a:ahLst/>
              <a:cxnLst/>
              <a:rect l="l" t="t" r="r" b="b"/>
              <a:pathLst>
                <a:path w="1798" h="3829" extrusionOk="0">
                  <a:moveTo>
                    <a:pt x="1376" y="0"/>
                  </a:moveTo>
                  <a:cubicBezTo>
                    <a:pt x="1374" y="0"/>
                    <a:pt x="1371" y="0"/>
                    <a:pt x="1368" y="1"/>
                  </a:cubicBezTo>
                  <a:cubicBezTo>
                    <a:pt x="1334" y="6"/>
                    <a:pt x="1290" y="74"/>
                    <a:pt x="1270" y="99"/>
                  </a:cubicBezTo>
                  <a:cubicBezTo>
                    <a:pt x="1216" y="157"/>
                    <a:pt x="1177" y="225"/>
                    <a:pt x="1133" y="289"/>
                  </a:cubicBezTo>
                  <a:cubicBezTo>
                    <a:pt x="1036" y="455"/>
                    <a:pt x="943" y="631"/>
                    <a:pt x="860" y="806"/>
                  </a:cubicBezTo>
                  <a:cubicBezTo>
                    <a:pt x="816" y="899"/>
                    <a:pt x="772" y="992"/>
                    <a:pt x="728" y="1085"/>
                  </a:cubicBezTo>
                  <a:cubicBezTo>
                    <a:pt x="728" y="1085"/>
                    <a:pt x="583" y="508"/>
                    <a:pt x="462" y="508"/>
                  </a:cubicBezTo>
                  <a:cubicBezTo>
                    <a:pt x="460" y="508"/>
                    <a:pt x="457" y="508"/>
                    <a:pt x="455" y="509"/>
                  </a:cubicBezTo>
                  <a:cubicBezTo>
                    <a:pt x="289" y="543"/>
                    <a:pt x="445" y="1636"/>
                    <a:pt x="513" y="2061"/>
                  </a:cubicBezTo>
                  <a:cubicBezTo>
                    <a:pt x="406" y="2573"/>
                    <a:pt x="152" y="3067"/>
                    <a:pt x="1" y="3574"/>
                  </a:cubicBezTo>
                  <a:cubicBezTo>
                    <a:pt x="333" y="3647"/>
                    <a:pt x="689" y="3740"/>
                    <a:pt x="1016" y="3828"/>
                  </a:cubicBezTo>
                  <a:cubicBezTo>
                    <a:pt x="1046" y="3355"/>
                    <a:pt x="1119" y="2881"/>
                    <a:pt x="1231" y="2422"/>
                  </a:cubicBezTo>
                  <a:cubicBezTo>
                    <a:pt x="1260" y="2295"/>
                    <a:pt x="1295" y="2163"/>
                    <a:pt x="1299" y="2032"/>
                  </a:cubicBezTo>
                  <a:cubicBezTo>
                    <a:pt x="1363" y="1939"/>
                    <a:pt x="1426" y="1846"/>
                    <a:pt x="1485" y="1763"/>
                  </a:cubicBezTo>
                  <a:cubicBezTo>
                    <a:pt x="1626" y="1641"/>
                    <a:pt x="1729" y="1475"/>
                    <a:pt x="1773" y="1290"/>
                  </a:cubicBezTo>
                  <a:cubicBezTo>
                    <a:pt x="1792" y="1202"/>
                    <a:pt x="1797" y="1109"/>
                    <a:pt x="1763" y="1026"/>
                  </a:cubicBezTo>
                  <a:cubicBezTo>
                    <a:pt x="1728" y="951"/>
                    <a:pt x="1653" y="892"/>
                    <a:pt x="1578" y="892"/>
                  </a:cubicBezTo>
                  <a:cubicBezTo>
                    <a:pt x="1569" y="892"/>
                    <a:pt x="1561" y="893"/>
                    <a:pt x="1553" y="894"/>
                  </a:cubicBezTo>
                  <a:cubicBezTo>
                    <a:pt x="1719" y="714"/>
                    <a:pt x="1504" y="513"/>
                    <a:pt x="1299" y="509"/>
                  </a:cubicBezTo>
                  <a:cubicBezTo>
                    <a:pt x="1319" y="470"/>
                    <a:pt x="1334" y="426"/>
                    <a:pt x="1348" y="382"/>
                  </a:cubicBezTo>
                  <a:cubicBezTo>
                    <a:pt x="1378" y="289"/>
                    <a:pt x="1441" y="147"/>
                    <a:pt x="1426" y="50"/>
                  </a:cubicBezTo>
                  <a:cubicBezTo>
                    <a:pt x="1422" y="23"/>
                    <a:pt x="1405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5385424" y="1428039"/>
              <a:ext cx="16646" cy="39287"/>
            </a:xfrm>
            <a:custGeom>
              <a:avLst/>
              <a:gdLst/>
              <a:ahLst/>
              <a:cxnLst/>
              <a:rect l="l" t="t" r="r" b="b"/>
              <a:pathLst>
                <a:path w="343" h="812" extrusionOk="0">
                  <a:moveTo>
                    <a:pt x="323" y="1"/>
                  </a:moveTo>
                  <a:cubicBezTo>
                    <a:pt x="319" y="1"/>
                    <a:pt x="315" y="2"/>
                    <a:pt x="313" y="6"/>
                  </a:cubicBezTo>
                  <a:cubicBezTo>
                    <a:pt x="83" y="187"/>
                    <a:pt x="0" y="529"/>
                    <a:pt x="108" y="797"/>
                  </a:cubicBezTo>
                  <a:cubicBezTo>
                    <a:pt x="113" y="807"/>
                    <a:pt x="118" y="812"/>
                    <a:pt x="127" y="812"/>
                  </a:cubicBezTo>
                  <a:cubicBezTo>
                    <a:pt x="127" y="812"/>
                    <a:pt x="132" y="812"/>
                    <a:pt x="132" y="807"/>
                  </a:cubicBezTo>
                  <a:cubicBezTo>
                    <a:pt x="142" y="807"/>
                    <a:pt x="147" y="792"/>
                    <a:pt x="142" y="787"/>
                  </a:cubicBezTo>
                  <a:cubicBezTo>
                    <a:pt x="39" y="529"/>
                    <a:pt x="118" y="207"/>
                    <a:pt x="332" y="31"/>
                  </a:cubicBezTo>
                  <a:cubicBezTo>
                    <a:pt x="342" y="26"/>
                    <a:pt x="342" y="16"/>
                    <a:pt x="337" y="6"/>
                  </a:cubicBezTo>
                  <a:cubicBezTo>
                    <a:pt x="334" y="4"/>
                    <a:pt x="328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5323109" y="1569417"/>
              <a:ext cx="113269" cy="37255"/>
            </a:xfrm>
            <a:custGeom>
              <a:avLst/>
              <a:gdLst/>
              <a:ahLst/>
              <a:cxnLst/>
              <a:rect l="l" t="t" r="r" b="b"/>
              <a:pathLst>
                <a:path w="2334" h="770" extrusionOk="0">
                  <a:moveTo>
                    <a:pt x="135" y="0"/>
                  </a:moveTo>
                  <a:cubicBezTo>
                    <a:pt x="81" y="0"/>
                    <a:pt x="33" y="37"/>
                    <a:pt x="20" y="91"/>
                  </a:cubicBezTo>
                  <a:cubicBezTo>
                    <a:pt x="1" y="155"/>
                    <a:pt x="40" y="218"/>
                    <a:pt x="103" y="233"/>
                  </a:cubicBezTo>
                  <a:lnTo>
                    <a:pt x="2173" y="765"/>
                  </a:lnTo>
                  <a:cubicBezTo>
                    <a:pt x="2183" y="770"/>
                    <a:pt x="2192" y="770"/>
                    <a:pt x="2202" y="770"/>
                  </a:cubicBezTo>
                  <a:cubicBezTo>
                    <a:pt x="2256" y="770"/>
                    <a:pt x="2305" y="736"/>
                    <a:pt x="2319" y="682"/>
                  </a:cubicBezTo>
                  <a:cubicBezTo>
                    <a:pt x="2334" y="619"/>
                    <a:pt x="2295" y="555"/>
                    <a:pt x="2231" y="536"/>
                  </a:cubicBezTo>
                  <a:lnTo>
                    <a:pt x="162" y="4"/>
                  </a:lnTo>
                  <a:cubicBezTo>
                    <a:pt x="153" y="1"/>
                    <a:pt x="144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2"/>
            <p:cNvSpPr/>
            <p:nvPr/>
          </p:nvSpPr>
          <p:spPr>
            <a:xfrm>
              <a:off x="5220561" y="1238035"/>
              <a:ext cx="117734" cy="55495"/>
            </a:xfrm>
            <a:custGeom>
              <a:avLst/>
              <a:gdLst/>
              <a:ahLst/>
              <a:cxnLst/>
              <a:rect l="l" t="t" r="r" b="b"/>
              <a:pathLst>
                <a:path w="2426" h="1147" extrusionOk="0">
                  <a:moveTo>
                    <a:pt x="788" y="0"/>
                  </a:moveTo>
                  <a:cubicBezTo>
                    <a:pt x="373" y="0"/>
                    <a:pt x="1" y="148"/>
                    <a:pt x="454" y="585"/>
                  </a:cubicBezTo>
                  <a:cubicBezTo>
                    <a:pt x="833" y="955"/>
                    <a:pt x="1416" y="1147"/>
                    <a:pt x="1954" y="1147"/>
                  </a:cubicBezTo>
                  <a:cubicBezTo>
                    <a:pt x="2026" y="1147"/>
                    <a:pt x="2097" y="1143"/>
                    <a:pt x="2167" y="1136"/>
                  </a:cubicBezTo>
                  <a:cubicBezTo>
                    <a:pt x="2231" y="1131"/>
                    <a:pt x="2299" y="1117"/>
                    <a:pt x="2348" y="1073"/>
                  </a:cubicBezTo>
                  <a:cubicBezTo>
                    <a:pt x="2426" y="990"/>
                    <a:pt x="2397" y="858"/>
                    <a:pt x="2343" y="760"/>
                  </a:cubicBezTo>
                  <a:cubicBezTo>
                    <a:pt x="2138" y="380"/>
                    <a:pt x="1699" y="209"/>
                    <a:pt x="1289" y="72"/>
                  </a:cubicBezTo>
                  <a:cubicBezTo>
                    <a:pt x="1156" y="28"/>
                    <a:pt x="968" y="0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2"/>
            <p:cNvSpPr/>
            <p:nvPr/>
          </p:nvSpPr>
          <p:spPr>
            <a:xfrm>
              <a:off x="5197314" y="1241713"/>
              <a:ext cx="45036" cy="91685"/>
            </a:xfrm>
            <a:custGeom>
              <a:avLst/>
              <a:gdLst/>
              <a:ahLst/>
              <a:cxnLst/>
              <a:rect l="l" t="t" r="r" b="b"/>
              <a:pathLst>
                <a:path w="928" h="1895" extrusionOk="0">
                  <a:moveTo>
                    <a:pt x="478" y="1"/>
                  </a:moveTo>
                  <a:cubicBezTo>
                    <a:pt x="340" y="1"/>
                    <a:pt x="195" y="102"/>
                    <a:pt x="103" y="304"/>
                  </a:cubicBezTo>
                  <a:cubicBezTo>
                    <a:pt x="0" y="528"/>
                    <a:pt x="25" y="782"/>
                    <a:pt x="44" y="1031"/>
                  </a:cubicBezTo>
                  <a:cubicBezTo>
                    <a:pt x="74" y="1329"/>
                    <a:pt x="108" y="1636"/>
                    <a:pt x="254" y="1895"/>
                  </a:cubicBezTo>
                  <a:cubicBezTo>
                    <a:pt x="293" y="1709"/>
                    <a:pt x="459" y="1583"/>
                    <a:pt x="586" y="1436"/>
                  </a:cubicBezTo>
                  <a:cubicBezTo>
                    <a:pt x="845" y="1133"/>
                    <a:pt x="928" y="689"/>
                    <a:pt x="811" y="313"/>
                  </a:cubicBezTo>
                  <a:cubicBezTo>
                    <a:pt x="749" y="105"/>
                    <a:pt x="618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2"/>
            <p:cNvSpPr/>
            <p:nvPr/>
          </p:nvSpPr>
          <p:spPr>
            <a:xfrm>
              <a:off x="4748100" y="1267211"/>
              <a:ext cx="469867" cy="629263"/>
            </a:xfrm>
            <a:custGeom>
              <a:avLst/>
              <a:gdLst/>
              <a:ahLst/>
              <a:cxnLst/>
              <a:rect l="l" t="t" r="r" b="b"/>
              <a:pathLst>
                <a:path w="9682" h="13006" extrusionOk="0">
                  <a:moveTo>
                    <a:pt x="9559" y="1"/>
                  </a:moveTo>
                  <a:cubicBezTo>
                    <a:pt x="9512" y="1"/>
                    <a:pt x="9467" y="32"/>
                    <a:pt x="9452" y="79"/>
                  </a:cubicBezTo>
                  <a:cubicBezTo>
                    <a:pt x="9330" y="475"/>
                    <a:pt x="8954" y="694"/>
                    <a:pt x="8558" y="929"/>
                  </a:cubicBezTo>
                  <a:cubicBezTo>
                    <a:pt x="8246" y="1114"/>
                    <a:pt x="7924" y="1305"/>
                    <a:pt x="7704" y="1597"/>
                  </a:cubicBezTo>
                  <a:cubicBezTo>
                    <a:pt x="7572" y="1768"/>
                    <a:pt x="7489" y="1964"/>
                    <a:pt x="7406" y="2154"/>
                  </a:cubicBezTo>
                  <a:cubicBezTo>
                    <a:pt x="7323" y="2349"/>
                    <a:pt x="7240" y="2530"/>
                    <a:pt x="7118" y="2686"/>
                  </a:cubicBezTo>
                  <a:cubicBezTo>
                    <a:pt x="6957" y="2886"/>
                    <a:pt x="6728" y="3028"/>
                    <a:pt x="6508" y="3164"/>
                  </a:cubicBezTo>
                  <a:lnTo>
                    <a:pt x="5483" y="3809"/>
                  </a:lnTo>
                  <a:cubicBezTo>
                    <a:pt x="5185" y="3994"/>
                    <a:pt x="4843" y="4204"/>
                    <a:pt x="4629" y="4526"/>
                  </a:cubicBezTo>
                  <a:cubicBezTo>
                    <a:pt x="4551" y="4634"/>
                    <a:pt x="4497" y="4751"/>
                    <a:pt x="4438" y="4863"/>
                  </a:cubicBezTo>
                  <a:cubicBezTo>
                    <a:pt x="4375" y="5000"/>
                    <a:pt x="4316" y="5122"/>
                    <a:pt x="4228" y="5234"/>
                  </a:cubicBezTo>
                  <a:cubicBezTo>
                    <a:pt x="4043" y="5469"/>
                    <a:pt x="3760" y="5605"/>
                    <a:pt x="3462" y="5752"/>
                  </a:cubicBezTo>
                  <a:cubicBezTo>
                    <a:pt x="3359" y="5800"/>
                    <a:pt x="3257" y="5849"/>
                    <a:pt x="3154" y="5903"/>
                  </a:cubicBezTo>
                  <a:cubicBezTo>
                    <a:pt x="2207" y="6425"/>
                    <a:pt x="1548" y="7455"/>
                    <a:pt x="1480" y="8539"/>
                  </a:cubicBezTo>
                  <a:cubicBezTo>
                    <a:pt x="1465" y="8759"/>
                    <a:pt x="1475" y="8988"/>
                    <a:pt x="1485" y="9208"/>
                  </a:cubicBezTo>
                  <a:cubicBezTo>
                    <a:pt x="1500" y="9647"/>
                    <a:pt x="1519" y="10062"/>
                    <a:pt x="1368" y="10443"/>
                  </a:cubicBezTo>
                  <a:cubicBezTo>
                    <a:pt x="1241" y="10750"/>
                    <a:pt x="1021" y="11004"/>
                    <a:pt x="787" y="11273"/>
                  </a:cubicBezTo>
                  <a:cubicBezTo>
                    <a:pt x="714" y="11361"/>
                    <a:pt x="631" y="11453"/>
                    <a:pt x="557" y="11546"/>
                  </a:cubicBezTo>
                  <a:cubicBezTo>
                    <a:pt x="157" y="12039"/>
                    <a:pt x="1" y="12503"/>
                    <a:pt x="99" y="12923"/>
                  </a:cubicBezTo>
                  <a:cubicBezTo>
                    <a:pt x="108" y="12971"/>
                    <a:pt x="152" y="13006"/>
                    <a:pt x="206" y="13006"/>
                  </a:cubicBezTo>
                  <a:lnTo>
                    <a:pt x="230" y="13006"/>
                  </a:lnTo>
                  <a:cubicBezTo>
                    <a:pt x="289" y="12991"/>
                    <a:pt x="328" y="12932"/>
                    <a:pt x="313" y="12874"/>
                  </a:cubicBezTo>
                  <a:cubicBezTo>
                    <a:pt x="235" y="12522"/>
                    <a:pt x="372" y="12122"/>
                    <a:pt x="728" y="11683"/>
                  </a:cubicBezTo>
                  <a:cubicBezTo>
                    <a:pt x="801" y="11595"/>
                    <a:pt x="880" y="11507"/>
                    <a:pt x="958" y="11419"/>
                  </a:cubicBezTo>
                  <a:cubicBezTo>
                    <a:pt x="1192" y="11151"/>
                    <a:pt x="1436" y="10868"/>
                    <a:pt x="1573" y="10526"/>
                  </a:cubicBezTo>
                  <a:cubicBezTo>
                    <a:pt x="1739" y="10101"/>
                    <a:pt x="1724" y="9642"/>
                    <a:pt x="1705" y="9198"/>
                  </a:cubicBezTo>
                  <a:cubicBezTo>
                    <a:pt x="1695" y="8983"/>
                    <a:pt x="1690" y="8764"/>
                    <a:pt x="1700" y="8554"/>
                  </a:cubicBezTo>
                  <a:cubicBezTo>
                    <a:pt x="1763" y="7543"/>
                    <a:pt x="2378" y="6582"/>
                    <a:pt x="3262" y="6098"/>
                  </a:cubicBezTo>
                  <a:cubicBezTo>
                    <a:pt x="3359" y="6045"/>
                    <a:pt x="3462" y="5996"/>
                    <a:pt x="3560" y="5952"/>
                  </a:cubicBezTo>
                  <a:cubicBezTo>
                    <a:pt x="3867" y="5800"/>
                    <a:pt x="4184" y="5649"/>
                    <a:pt x="4404" y="5371"/>
                  </a:cubicBezTo>
                  <a:cubicBezTo>
                    <a:pt x="4502" y="5244"/>
                    <a:pt x="4575" y="5102"/>
                    <a:pt x="4638" y="4961"/>
                  </a:cubicBezTo>
                  <a:cubicBezTo>
                    <a:pt x="4692" y="4853"/>
                    <a:pt x="4746" y="4746"/>
                    <a:pt x="4809" y="4653"/>
                  </a:cubicBezTo>
                  <a:cubicBezTo>
                    <a:pt x="5005" y="4370"/>
                    <a:pt x="5317" y="4170"/>
                    <a:pt x="5600" y="3999"/>
                  </a:cubicBezTo>
                  <a:lnTo>
                    <a:pt x="6625" y="3355"/>
                  </a:lnTo>
                  <a:cubicBezTo>
                    <a:pt x="6850" y="3213"/>
                    <a:pt x="7109" y="3052"/>
                    <a:pt x="7289" y="2823"/>
                  </a:cubicBezTo>
                  <a:cubicBezTo>
                    <a:pt x="7431" y="2647"/>
                    <a:pt x="7523" y="2442"/>
                    <a:pt x="7611" y="2242"/>
                  </a:cubicBezTo>
                  <a:cubicBezTo>
                    <a:pt x="7689" y="2056"/>
                    <a:pt x="7768" y="1881"/>
                    <a:pt x="7880" y="1729"/>
                  </a:cubicBezTo>
                  <a:cubicBezTo>
                    <a:pt x="8075" y="1475"/>
                    <a:pt x="8378" y="1295"/>
                    <a:pt x="8671" y="1119"/>
                  </a:cubicBezTo>
                  <a:cubicBezTo>
                    <a:pt x="9086" y="875"/>
                    <a:pt x="9515" y="621"/>
                    <a:pt x="9666" y="148"/>
                  </a:cubicBezTo>
                  <a:cubicBezTo>
                    <a:pt x="9681" y="89"/>
                    <a:pt x="9652" y="26"/>
                    <a:pt x="9593" y="6"/>
                  </a:cubicBezTo>
                  <a:cubicBezTo>
                    <a:pt x="9582" y="2"/>
                    <a:pt x="9571" y="1"/>
                    <a:pt x="9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5332573" y="1313030"/>
              <a:ext cx="242407" cy="633520"/>
            </a:xfrm>
            <a:custGeom>
              <a:avLst/>
              <a:gdLst/>
              <a:ahLst/>
              <a:cxnLst/>
              <a:rect l="l" t="t" r="r" b="b"/>
              <a:pathLst>
                <a:path w="4995" h="13094" extrusionOk="0">
                  <a:moveTo>
                    <a:pt x="232" y="0"/>
                  </a:moveTo>
                  <a:cubicBezTo>
                    <a:pt x="186" y="0"/>
                    <a:pt x="143" y="28"/>
                    <a:pt x="128" y="74"/>
                  </a:cubicBezTo>
                  <a:cubicBezTo>
                    <a:pt x="1" y="455"/>
                    <a:pt x="142" y="929"/>
                    <a:pt x="479" y="1246"/>
                  </a:cubicBezTo>
                  <a:cubicBezTo>
                    <a:pt x="733" y="1490"/>
                    <a:pt x="1085" y="1656"/>
                    <a:pt x="1573" y="1773"/>
                  </a:cubicBezTo>
                  <a:cubicBezTo>
                    <a:pt x="1636" y="1788"/>
                    <a:pt x="1700" y="1802"/>
                    <a:pt x="1768" y="1817"/>
                  </a:cubicBezTo>
                  <a:cubicBezTo>
                    <a:pt x="2036" y="1871"/>
                    <a:pt x="2290" y="1929"/>
                    <a:pt x="2510" y="2061"/>
                  </a:cubicBezTo>
                  <a:cubicBezTo>
                    <a:pt x="2827" y="2252"/>
                    <a:pt x="3042" y="2623"/>
                    <a:pt x="3052" y="2994"/>
                  </a:cubicBezTo>
                  <a:cubicBezTo>
                    <a:pt x="3057" y="3213"/>
                    <a:pt x="2998" y="3438"/>
                    <a:pt x="2944" y="3662"/>
                  </a:cubicBezTo>
                  <a:cubicBezTo>
                    <a:pt x="2852" y="4019"/>
                    <a:pt x="2764" y="4390"/>
                    <a:pt x="2915" y="4741"/>
                  </a:cubicBezTo>
                  <a:cubicBezTo>
                    <a:pt x="3003" y="4951"/>
                    <a:pt x="3154" y="5107"/>
                    <a:pt x="3306" y="5259"/>
                  </a:cubicBezTo>
                  <a:cubicBezTo>
                    <a:pt x="3364" y="5317"/>
                    <a:pt x="3423" y="5371"/>
                    <a:pt x="3472" y="5429"/>
                  </a:cubicBezTo>
                  <a:cubicBezTo>
                    <a:pt x="3799" y="5796"/>
                    <a:pt x="3994" y="6318"/>
                    <a:pt x="4023" y="6894"/>
                  </a:cubicBezTo>
                  <a:cubicBezTo>
                    <a:pt x="4048" y="7363"/>
                    <a:pt x="3974" y="7870"/>
                    <a:pt x="3789" y="8495"/>
                  </a:cubicBezTo>
                  <a:lnTo>
                    <a:pt x="3769" y="8563"/>
                  </a:lnTo>
                  <a:cubicBezTo>
                    <a:pt x="3657" y="8930"/>
                    <a:pt x="3535" y="9345"/>
                    <a:pt x="3667" y="9730"/>
                  </a:cubicBezTo>
                  <a:cubicBezTo>
                    <a:pt x="3730" y="9911"/>
                    <a:pt x="3843" y="10062"/>
                    <a:pt x="3950" y="10209"/>
                  </a:cubicBezTo>
                  <a:lnTo>
                    <a:pt x="3974" y="10248"/>
                  </a:lnTo>
                  <a:cubicBezTo>
                    <a:pt x="4223" y="10584"/>
                    <a:pt x="4516" y="11038"/>
                    <a:pt x="4643" y="11551"/>
                  </a:cubicBezTo>
                  <a:cubicBezTo>
                    <a:pt x="4760" y="12059"/>
                    <a:pt x="4682" y="12566"/>
                    <a:pt x="4428" y="12918"/>
                  </a:cubicBezTo>
                  <a:cubicBezTo>
                    <a:pt x="4394" y="12967"/>
                    <a:pt x="4404" y="13035"/>
                    <a:pt x="4453" y="13069"/>
                  </a:cubicBezTo>
                  <a:cubicBezTo>
                    <a:pt x="4472" y="13084"/>
                    <a:pt x="4497" y="13094"/>
                    <a:pt x="4521" y="13094"/>
                  </a:cubicBezTo>
                  <a:cubicBezTo>
                    <a:pt x="4555" y="13094"/>
                    <a:pt x="4590" y="13074"/>
                    <a:pt x="4609" y="13045"/>
                  </a:cubicBezTo>
                  <a:cubicBezTo>
                    <a:pt x="4902" y="12640"/>
                    <a:pt x="4995" y="12073"/>
                    <a:pt x="4858" y="11502"/>
                  </a:cubicBezTo>
                  <a:cubicBezTo>
                    <a:pt x="4726" y="10946"/>
                    <a:pt x="4414" y="10472"/>
                    <a:pt x="4155" y="10116"/>
                  </a:cubicBezTo>
                  <a:lnTo>
                    <a:pt x="4126" y="10082"/>
                  </a:lnTo>
                  <a:cubicBezTo>
                    <a:pt x="4028" y="9940"/>
                    <a:pt x="3931" y="9808"/>
                    <a:pt x="3877" y="9657"/>
                  </a:cubicBezTo>
                  <a:cubicBezTo>
                    <a:pt x="3769" y="9340"/>
                    <a:pt x="3877" y="8978"/>
                    <a:pt x="3979" y="8627"/>
                  </a:cubicBezTo>
                  <a:lnTo>
                    <a:pt x="3999" y="8559"/>
                  </a:lnTo>
                  <a:cubicBezTo>
                    <a:pt x="4194" y="7909"/>
                    <a:pt x="4272" y="7377"/>
                    <a:pt x="4243" y="6879"/>
                  </a:cubicBezTo>
                  <a:cubicBezTo>
                    <a:pt x="4209" y="6254"/>
                    <a:pt x="3994" y="5688"/>
                    <a:pt x="3638" y="5283"/>
                  </a:cubicBezTo>
                  <a:cubicBezTo>
                    <a:pt x="3584" y="5220"/>
                    <a:pt x="3520" y="5161"/>
                    <a:pt x="3462" y="5102"/>
                  </a:cubicBezTo>
                  <a:cubicBezTo>
                    <a:pt x="3320" y="4956"/>
                    <a:pt x="3189" y="4824"/>
                    <a:pt x="3115" y="4653"/>
                  </a:cubicBezTo>
                  <a:cubicBezTo>
                    <a:pt x="2993" y="4370"/>
                    <a:pt x="3076" y="4053"/>
                    <a:pt x="3159" y="3716"/>
                  </a:cubicBezTo>
                  <a:cubicBezTo>
                    <a:pt x="3218" y="3482"/>
                    <a:pt x="3276" y="3238"/>
                    <a:pt x="3272" y="2989"/>
                  </a:cubicBezTo>
                  <a:cubicBezTo>
                    <a:pt x="3262" y="2540"/>
                    <a:pt x="3008" y="2100"/>
                    <a:pt x="2622" y="1871"/>
                  </a:cubicBezTo>
                  <a:cubicBezTo>
                    <a:pt x="2373" y="1719"/>
                    <a:pt x="2090" y="1656"/>
                    <a:pt x="1812" y="1597"/>
                  </a:cubicBezTo>
                  <a:cubicBezTo>
                    <a:pt x="1748" y="1583"/>
                    <a:pt x="1685" y="1573"/>
                    <a:pt x="1622" y="1558"/>
                  </a:cubicBezTo>
                  <a:cubicBezTo>
                    <a:pt x="1172" y="1451"/>
                    <a:pt x="860" y="1300"/>
                    <a:pt x="631" y="1085"/>
                  </a:cubicBezTo>
                  <a:cubicBezTo>
                    <a:pt x="401" y="870"/>
                    <a:pt x="221" y="494"/>
                    <a:pt x="338" y="143"/>
                  </a:cubicBezTo>
                  <a:cubicBezTo>
                    <a:pt x="357" y="84"/>
                    <a:pt x="328" y="26"/>
                    <a:pt x="269" y="6"/>
                  </a:cubicBezTo>
                  <a:cubicBezTo>
                    <a:pt x="257" y="2"/>
                    <a:pt x="245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2"/>
            <p:cNvSpPr/>
            <p:nvPr/>
          </p:nvSpPr>
          <p:spPr>
            <a:xfrm>
              <a:off x="5338736" y="1345351"/>
              <a:ext cx="59061" cy="55591"/>
            </a:xfrm>
            <a:custGeom>
              <a:avLst/>
              <a:gdLst/>
              <a:ahLst/>
              <a:cxnLst/>
              <a:rect l="l" t="t" r="r" b="b"/>
              <a:pathLst>
                <a:path w="1217" h="1149" extrusionOk="0">
                  <a:moveTo>
                    <a:pt x="640" y="1"/>
                  </a:moveTo>
                  <a:cubicBezTo>
                    <a:pt x="584" y="1"/>
                    <a:pt x="526" y="9"/>
                    <a:pt x="469" y="26"/>
                  </a:cubicBezTo>
                  <a:cubicBezTo>
                    <a:pt x="167" y="124"/>
                    <a:pt x="1" y="446"/>
                    <a:pt x="94" y="744"/>
                  </a:cubicBezTo>
                  <a:cubicBezTo>
                    <a:pt x="118" y="817"/>
                    <a:pt x="152" y="876"/>
                    <a:pt x="191" y="929"/>
                  </a:cubicBezTo>
                  <a:cubicBezTo>
                    <a:pt x="211" y="954"/>
                    <a:pt x="225" y="973"/>
                    <a:pt x="245" y="988"/>
                  </a:cubicBezTo>
                  <a:cubicBezTo>
                    <a:pt x="350" y="1090"/>
                    <a:pt x="490" y="1148"/>
                    <a:pt x="638" y="1148"/>
                  </a:cubicBezTo>
                  <a:cubicBezTo>
                    <a:pt x="697" y="1148"/>
                    <a:pt x="757" y="1139"/>
                    <a:pt x="816" y="1120"/>
                  </a:cubicBezTo>
                  <a:cubicBezTo>
                    <a:pt x="1021" y="1056"/>
                    <a:pt x="1163" y="886"/>
                    <a:pt x="1202" y="690"/>
                  </a:cubicBezTo>
                  <a:cubicBezTo>
                    <a:pt x="1211" y="661"/>
                    <a:pt x="1211" y="637"/>
                    <a:pt x="1216" y="612"/>
                  </a:cubicBezTo>
                  <a:cubicBezTo>
                    <a:pt x="1216" y="544"/>
                    <a:pt x="1211" y="471"/>
                    <a:pt x="1187" y="402"/>
                  </a:cubicBezTo>
                  <a:cubicBezTo>
                    <a:pt x="1112" y="156"/>
                    <a:pt x="885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2"/>
            <p:cNvSpPr/>
            <p:nvPr/>
          </p:nvSpPr>
          <p:spPr>
            <a:xfrm>
              <a:off x="5364313" y="1385800"/>
              <a:ext cx="46492" cy="92411"/>
            </a:xfrm>
            <a:custGeom>
              <a:avLst/>
              <a:gdLst/>
              <a:ahLst/>
              <a:cxnLst/>
              <a:rect l="l" t="t" r="r" b="b"/>
              <a:pathLst>
                <a:path w="958" h="1910" extrusionOk="0">
                  <a:moveTo>
                    <a:pt x="435" y="1"/>
                  </a:moveTo>
                  <a:cubicBezTo>
                    <a:pt x="435" y="1"/>
                    <a:pt x="260" y="79"/>
                    <a:pt x="230" y="113"/>
                  </a:cubicBezTo>
                  <a:cubicBezTo>
                    <a:pt x="223" y="110"/>
                    <a:pt x="210" y="109"/>
                    <a:pt x="196" y="109"/>
                  </a:cubicBezTo>
                  <a:cubicBezTo>
                    <a:pt x="127" y="109"/>
                    <a:pt x="1" y="133"/>
                    <a:pt x="1" y="133"/>
                  </a:cubicBezTo>
                  <a:lnTo>
                    <a:pt x="601" y="1909"/>
                  </a:lnTo>
                  <a:lnTo>
                    <a:pt x="777" y="1856"/>
                  </a:lnTo>
                  <a:lnTo>
                    <a:pt x="782" y="1851"/>
                  </a:lnTo>
                  <a:lnTo>
                    <a:pt x="958" y="17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5363148" y="1390203"/>
              <a:ext cx="29652" cy="17369"/>
            </a:xfrm>
            <a:custGeom>
              <a:avLst/>
              <a:gdLst/>
              <a:ahLst/>
              <a:cxnLst/>
              <a:rect l="l" t="t" r="r" b="b"/>
              <a:pathLst>
                <a:path w="611" h="359" extrusionOk="0">
                  <a:moveTo>
                    <a:pt x="467" y="0"/>
                  </a:moveTo>
                  <a:cubicBezTo>
                    <a:pt x="453" y="0"/>
                    <a:pt x="439" y="2"/>
                    <a:pt x="425" y="7"/>
                  </a:cubicBezTo>
                  <a:lnTo>
                    <a:pt x="108" y="105"/>
                  </a:lnTo>
                  <a:cubicBezTo>
                    <a:pt x="40" y="124"/>
                    <a:pt x="1" y="198"/>
                    <a:pt x="25" y="266"/>
                  </a:cubicBezTo>
                  <a:cubicBezTo>
                    <a:pt x="41" y="322"/>
                    <a:pt x="94" y="359"/>
                    <a:pt x="150" y="359"/>
                  </a:cubicBezTo>
                  <a:cubicBezTo>
                    <a:pt x="162" y="359"/>
                    <a:pt x="174" y="357"/>
                    <a:pt x="186" y="354"/>
                  </a:cubicBezTo>
                  <a:lnTo>
                    <a:pt x="503" y="251"/>
                  </a:lnTo>
                  <a:cubicBezTo>
                    <a:pt x="572" y="232"/>
                    <a:pt x="611" y="159"/>
                    <a:pt x="586" y="90"/>
                  </a:cubicBezTo>
                  <a:cubicBezTo>
                    <a:pt x="571" y="36"/>
                    <a:pt x="521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5379989" y="1439119"/>
              <a:ext cx="28244" cy="10741"/>
            </a:xfrm>
            <a:custGeom>
              <a:avLst/>
              <a:gdLst/>
              <a:ahLst/>
              <a:cxnLst/>
              <a:rect l="l" t="t" r="r" b="b"/>
              <a:pathLst>
                <a:path w="582" h="222" extrusionOk="0">
                  <a:moveTo>
                    <a:pt x="538" y="1"/>
                  </a:moveTo>
                  <a:cubicBezTo>
                    <a:pt x="534" y="1"/>
                    <a:pt x="531" y="1"/>
                    <a:pt x="527" y="2"/>
                  </a:cubicBezTo>
                  <a:lnTo>
                    <a:pt x="34" y="144"/>
                  </a:lnTo>
                  <a:cubicBezTo>
                    <a:pt x="10" y="153"/>
                    <a:pt x="0" y="173"/>
                    <a:pt x="5" y="192"/>
                  </a:cubicBezTo>
                  <a:cubicBezTo>
                    <a:pt x="10" y="212"/>
                    <a:pt x="25" y="222"/>
                    <a:pt x="44" y="222"/>
                  </a:cubicBezTo>
                  <a:lnTo>
                    <a:pt x="54" y="222"/>
                  </a:lnTo>
                  <a:lnTo>
                    <a:pt x="552" y="75"/>
                  </a:lnTo>
                  <a:cubicBezTo>
                    <a:pt x="571" y="70"/>
                    <a:pt x="581" y="51"/>
                    <a:pt x="576" y="26"/>
                  </a:cubicBezTo>
                  <a:cubicBezTo>
                    <a:pt x="572" y="10"/>
                    <a:pt x="55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5381396" y="1452134"/>
              <a:ext cx="28244" cy="10741"/>
            </a:xfrm>
            <a:custGeom>
              <a:avLst/>
              <a:gdLst/>
              <a:ahLst/>
              <a:cxnLst/>
              <a:rect l="l" t="t" r="r" b="b"/>
              <a:pathLst>
                <a:path w="582" h="222" extrusionOk="0">
                  <a:moveTo>
                    <a:pt x="538" y="0"/>
                  </a:moveTo>
                  <a:cubicBezTo>
                    <a:pt x="534" y="0"/>
                    <a:pt x="531" y="1"/>
                    <a:pt x="528" y="1"/>
                  </a:cubicBezTo>
                  <a:lnTo>
                    <a:pt x="35" y="148"/>
                  </a:lnTo>
                  <a:cubicBezTo>
                    <a:pt x="10" y="153"/>
                    <a:pt x="0" y="172"/>
                    <a:pt x="5" y="197"/>
                  </a:cubicBezTo>
                  <a:cubicBezTo>
                    <a:pt x="10" y="211"/>
                    <a:pt x="25" y="221"/>
                    <a:pt x="44" y="221"/>
                  </a:cubicBezTo>
                  <a:lnTo>
                    <a:pt x="54" y="221"/>
                  </a:lnTo>
                  <a:lnTo>
                    <a:pt x="552" y="80"/>
                  </a:lnTo>
                  <a:cubicBezTo>
                    <a:pt x="572" y="70"/>
                    <a:pt x="581" y="50"/>
                    <a:pt x="576" y="31"/>
                  </a:cubicBezTo>
                  <a:cubicBezTo>
                    <a:pt x="572" y="10"/>
                    <a:pt x="555" y="0"/>
                    <a:pt x="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2"/>
            <p:cNvSpPr/>
            <p:nvPr/>
          </p:nvSpPr>
          <p:spPr>
            <a:xfrm>
              <a:off x="5120099" y="1437087"/>
              <a:ext cx="68718" cy="68752"/>
            </a:xfrm>
            <a:custGeom>
              <a:avLst/>
              <a:gdLst/>
              <a:ahLst/>
              <a:cxnLst/>
              <a:rect l="l" t="t" r="r" b="b"/>
              <a:pathLst>
                <a:path w="1416" h="1421" extrusionOk="0">
                  <a:moveTo>
                    <a:pt x="708" y="0"/>
                  </a:moveTo>
                  <a:cubicBezTo>
                    <a:pt x="317" y="0"/>
                    <a:pt x="0" y="322"/>
                    <a:pt x="0" y="713"/>
                  </a:cubicBezTo>
                  <a:cubicBezTo>
                    <a:pt x="0" y="1103"/>
                    <a:pt x="317" y="1421"/>
                    <a:pt x="708" y="1421"/>
                  </a:cubicBezTo>
                  <a:cubicBezTo>
                    <a:pt x="1098" y="1421"/>
                    <a:pt x="1416" y="1103"/>
                    <a:pt x="1416" y="713"/>
                  </a:cubicBezTo>
                  <a:cubicBezTo>
                    <a:pt x="1416" y="322"/>
                    <a:pt x="1098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2"/>
            <p:cNvSpPr/>
            <p:nvPr/>
          </p:nvSpPr>
          <p:spPr>
            <a:xfrm>
              <a:off x="5143297" y="1447925"/>
              <a:ext cx="19946" cy="50608"/>
            </a:xfrm>
            <a:custGeom>
              <a:avLst/>
              <a:gdLst/>
              <a:ahLst/>
              <a:cxnLst/>
              <a:rect l="l" t="t" r="r" b="b"/>
              <a:pathLst>
                <a:path w="411" h="1046" extrusionOk="0">
                  <a:moveTo>
                    <a:pt x="303" y="1"/>
                  </a:moveTo>
                  <a:cubicBezTo>
                    <a:pt x="249" y="40"/>
                    <a:pt x="201" y="93"/>
                    <a:pt x="162" y="167"/>
                  </a:cubicBezTo>
                  <a:cubicBezTo>
                    <a:pt x="0" y="459"/>
                    <a:pt x="108" y="869"/>
                    <a:pt x="391" y="1045"/>
                  </a:cubicBezTo>
                  <a:lnTo>
                    <a:pt x="410" y="1011"/>
                  </a:lnTo>
                  <a:cubicBezTo>
                    <a:pt x="147" y="845"/>
                    <a:pt x="44" y="459"/>
                    <a:pt x="196" y="186"/>
                  </a:cubicBezTo>
                  <a:cubicBezTo>
                    <a:pt x="230" y="118"/>
                    <a:pt x="274" y="69"/>
                    <a:pt x="327" y="30"/>
                  </a:cubicBez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5134998" y="1457118"/>
              <a:ext cx="16888" cy="35513"/>
            </a:xfrm>
            <a:custGeom>
              <a:avLst/>
              <a:gdLst/>
              <a:ahLst/>
              <a:cxnLst/>
              <a:rect l="l" t="t" r="r" b="b"/>
              <a:pathLst>
                <a:path w="348" h="734" extrusionOk="0">
                  <a:moveTo>
                    <a:pt x="20" y="1"/>
                  </a:moveTo>
                  <a:lnTo>
                    <a:pt x="1" y="35"/>
                  </a:lnTo>
                  <a:cubicBezTo>
                    <a:pt x="215" y="172"/>
                    <a:pt x="303" y="484"/>
                    <a:pt x="196" y="714"/>
                  </a:cubicBezTo>
                  <a:lnTo>
                    <a:pt x="230" y="733"/>
                  </a:lnTo>
                  <a:cubicBezTo>
                    <a:pt x="347" y="479"/>
                    <a:pt x="254" y="152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62"/>
          <p:cNvGrpSpPr/>
          <p:nvPr/>
        </p:nvGrpSpPr>
        <p:grpSpPr>
          <a:xfrm>
            <a:off x="2125620" y="1566836"/>
            <a:ext cx="2242234" cy="2296822"/>
            <a:chOff x="2125620" y="1566836"/>
            <a:chExt cx="2242234" cy="2296822"/>
          </a:xfrm>
        </p:grpSpPr>
        <p:grpSp>
          <p:nvGrpSpPr>
            <p:cNvPr id="1270" name="Google Shape;1270;p62"/>
            <p:cNvGrpSpPr/>
            <p:nvPr/>
          </p:nvGrpSpPr>
          <p:grpSpPr>
            <a:xfrm>
              <a:off x="2125620" y="1566836"/>
              <a:ext cx="2242234" cy="2296822"/>
              <a:chOff x="4463074" y="2930495"/>
              <a:chExt cx="1504552" cy="1542527"/>
            </a:xfrm>
          </p:grpSpPr>
          <p:sp>
            <p:nvSpPr>
              <p:cNvPr id="1271" name="Google Shape;1271;p62"/>
              <p:cNvSpPr/>
              <p:nvPr/>
            </p:nvSpPr>
            <p:spPr>
              <a:xfrm flipH="1">
                <a:off x="5036823" y="3033318"/>
                <a:ext cx="408318" cy="12234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1987" extrusionOk="0">
                    <a:moveTo>
                      <a:pt x="2134" y="0"/>
                    </a:moveTo>
                    <a:cubicBezTo>
                      <a:pt x="1586" y="0"/>
                      <a:pt x="1038" y="161"/>
                      <a:pt x="600" y="479"/>
                    </a:cubicBezTo>
                    <a:cubicBezTo>
                      <a:pt x="415" y="610"/>
                      <a:pt x="249" y="767"/>
                      <a:pt x="142" y="962"/>
                    </a:cubicBezTo>
                    <a:cubicBezTo>
                      <a:pt x="39" y="1157"/>
                      <a:pt x="0" y="1391"/>
                      <a:pt x="73" y="1596"/>
                    </a:cubicBezTo>
                    <a:cubicBezTo>
                      <a:pt x="132" y="1772"/>
                      <a:pt x="210" y="1880"/>
                      <a:pt x="366" y="1987"/>
                    </a:cubicBezTo>
                    <a:lnTo>
                      <a:pt x="6546" y="1987"/>
                    </a:lnTo>
                    <a:cubicBezTo>
                      <a:pt x="6634" y="1518"/>
                      <a:pt x="6341" y="1006"/>
                      <a:pt x="5882" y="830"/>
                    </a:cubicBezTo>
                    <a:cubicBezTo>
                      <a:pt x="5689" y="755"/>
                      <a:pt x="5483" y="736"/>
                      <a:pt x="5273" y="736"/>
                    </a:cubicBezTo>
                    <a:cubicBezTo>
                      <a:pt x="5055" y="736"/>
                      <a:pt x="4831" y="757"/>
                      <a:pt x="4613" y="757"/>
                    </a:cubicBezTo>
                    <a:cubicBezTo>
                      <a:pt x="4400" y="757"/>
                      <a:pt x="4192" y="737"/>
                      <a:pt x="3998" y="659"/>
                    </a:cubicBezTo>
                    <a:cubicBezTo>
                      <a:pt x="3813" y="586"/>
                      <a:pt x="3651" y="464"/>
                      <a:pt x="3481" y="361"/>
                    </a:cubicBezTo>
                    <a:cubicBezTo>
                      <a:pt x="3078" y="120"/>
                      <a:pt x="2606" y="0"/>
                      <a:pt x="2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2"/>
              <p:cNvSpPr/>
              <p:nvPr/>
            </p:nvSpPr>
            <p:spPr>
              <a:xfrm flipH="1">
                <a:off x="4893244" y="3143591"/>
                <a:ext cx="202836" cy="133237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21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01" y="1324"/>
                      <a:pt x="1816" y="2080"/>
                      <a:pt x="3222" y="2163"/>
                    </a:cubicBezTo>
                    <a:cubicBezTo>
                      <a:pt x="3296" y="1714"/>
                      <a:pt x="3188" y="1231"/>
                      <a:pt x="2929" y="865"/>
                    </a:cubicBezTo>
                    <a:cubicBezTo>
                      <a:pt x="2671" y="494"/>
                      <a:pt x="2261" y="240"/>
                      <a:pt x="1826" y="176"/>
                    </a:cubicBezTo>
                    <a:cubicBezTo>
                      <a:pt x="1689" y="154"/>
                      <a:pt x="1552" y="152"/>
                      <a:pt x="1413" y="152"/>
                    </a:cubicBezTo>
                    <a:cubicBezTo>
                      <a:pt x="1373" y="152"/>
                      <a:pt x="1334" y="152"/>
                      <a:pt x="1294" y="152"/>
                    </a:cubicBezTo>
                    <a:cubicBezTo>
                      <a:pt x="1195" y="152"/>
                      <a:pt x="1096" y="151"/>
                      <a:pt x="996" y="142"/>
                    </a:cubicBezTo>
                    <a:cubicBezTo>
                      <a:pt x="942" y="139"/>
                      <a:pt x="889" y="138"/>
                      <a:pt x="836" y="138"/>
                    </a:cubicBezTo>
                    <a:cubicBezTo>
                      <a:pt x="745" y="138"/>
                      <a:pt x="657" y="141"/>
                      <a:pt x="570" y="141"/>
                    </a:cubicBezTo>
                    <a:cubicBezTo>
                      <a:pt x="371" y="141"/>
                      <a:pt x="183" y="12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2"/>
              <p:cNvSpPr/>
              <p:nvPr/>
            </p:nvSpPr>
            <p:spPr>
              <a:xfrm flipH="1">
                <a:off x="4501781" y="4174836"/>
                <a:ext cx="272561" cy="280205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551" extrusionOk="0">
                    <a:moveTo>
                      <a:pt x="1050" y="0"/>
                    </a:moveTo>
                    <a:lnTo>
                      <a:pt x="1" y="1445"/>
                    </a:lnTo>
                    <a:lnTo>
                      <a:pt x="1" y="2871"/>
                    </a:lnTo>
                    <a:lnTo>
                      <a:pt x="1" y="4550"/>
                    </a:lnTo>
                    <a:lnTo>
                      <a:pt x="4428" y="4550"/>
                    </a:lnTo>
                    <a:cubicBezTo>
                      <a:pt x="4292" y="4262"/>
                      <a:pt x="4111" y="4003"/>
                      <a:pt x="3886" y="3789"/>
                    </a:cubicBezTo>
                    <a:cubicBezTo>
                      <a:pt x="3603" y="3510"/>
                      <a:pt x="3266" y="3300"/>
                      <a:pt x="2895" y="3188"/>
                    </a:cubicBezTo>
                    <a:cubicBezTo>
                      <a:pt x="2793" y="3159"/>
                      <a:pt x="2686" y="3134"/>
                      <a:pt x="2578" y="3110"/>
                    </a:cubicBezTo>
                    <a:cubicBezTo>
                      <a:pt x="1870" y="2954"/>
                      <a:pt x="1382" y="2578"/>
                      <a:pt x="1245" y="1841"/>
                    </a:cubicBezTo>
                    <a:cubicBezTo>
                      <a:pt x="1138" y="1260"/>
                      <a:pt x="987" y="596"/>
                      <a:pt x="1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2"/>
              <p:cNvSpPr/>
              <p:nvPr/>
            </p:nvSpPr>
            <p:spPr>
              <a:xfrm flipH="1">
                <a:off x="4813610" y="3167234"/>
                <a:ext cx="234714" cy="52784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8573" extrusionOk="0">
                    <a:moveTo>
                      <a:pt x="1213" y="0"/>
                    </a:moveTo>
                    <a:cubicBezTo>
                      <a:pt x="1077" y="0"/>
                      <a:pt x="937" y="27"/>
                      <a:pt x="801" y="85"/>
                    </a:cubicBezTo>
                    <a:cubicBezTo>
                      <a:pt x="274" y="310"/>
                      <a:pt x="1" y="910"/>
                      <a:pt x="196" y="1423"/>
                    </a:cubicBezTo>
                    <a:lnTo>
                      <a:pt x="1648" y="5295"/>
                    </a:lnTo>
                    <a:lnTo>
                      <a:pt x="733" y="7818"/>
                    </a:lnTo>
                    <a:cubicBezTo>
                      <a:pt x="616" y="8125"/>
                      <a:pt x="772" y="8452"/>
                      <a:pt x="1079" y="8550"/>
                    </a:cubicBezTo>
                    <a:cubicBezTo>
                      <a:pt x="1132" y="8566"/>
                      <a:pt x="1186" y="8573"/>
                      <a:pt x="1240" y="8573"/>
                    </a:cubicBezTo>
                    <a:cubicBezTo>
                      <a:pt x="1441" y="8573"/>
                      <a:pt x="1639" y="8470"/>
                      <a:pt x="1758" y="8301"/>
                    </a:cubicBezTo>
                    <a:lnTo>
                      <a:pt x="3628" y="5641"/>
                    </a:lnTo>
                    <a:cubicBezTo>
                      <a:pt x="3784" y="5421"/>
                      <a:pt x="3813" y="5152"/>
                      <a:pt x="3730" y="4928"/>
                    </a:cubicBezTo>
                    <a:lnTo>
                      <a:pt x="3686" y="4811"/>
                    </a:lnTo>
                    <a:lnTo>
                      <a:pt x="2109" y="608"/>
                    </a:lnTo>
                    <a:cubicBezTo>
                      <a:pt x="1965" y="227"/>
                      <a:pt x="1604" y="0"/>
                      <a:pt x="1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2"/>
              <p:cNvSpPr/>
              <p:nvPr/>
            </p:nvSpPr>
            <p:spPr>
              <a:xfrm flipH="1">
                <a:off x="5662018" y="4256602"/>
                <a:ext cx="296869" cy="21401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3476" extrusionOk="0">
                    <a:moveTo>
                      <a:pt x="3637" y="0"/>
                    </a:moveTo>
                    <a:cubicBezTo>
                      <a:pt x="3608" y="737"/>
                      <a:pt x="3549" y="1294"/>
                      <a:pt x="3047" y="1665"/>
                    </a:cubicBezTo>
                    <a:cubicBezTo>
                      <a:pt x="2471" y="2090"/>
                      <a:pt x="1689" y="1997"/>
                      <a:pt x="1084" y="2353"/>
                    </a:cubicBezTo>
                    <a:cubicBezTo>
                      <a:pt x="723" y="2563"/>
                      <a:pt x="201" y="3134"/>
                      <a:pt x="0" y="3476"/>
                    </a:cubicBezTo>
                    <a:lnTo>
                      <a:pt x="4736" y="3378"/>
                    </a:lnTo>
                    <a:lnTo>
                      <a:pt x="4765" y="1982"/>
                    </a:lnTo>
                    <a:lnTo>
                      <a:pt x="4823" y="479"/>
                    </a:lnTo>
                    <a:lnTo>
                      <a:pt x="3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2"/>
              <p:cNvSpPr/>
              <p:nvPr/>
            </p:nvSpPr>
            <p:spPr>
              <a:xfrm flipH="1">
                <a:off x="5001065" y="3389011"/>
                <a:ext cx="291823" cy="407347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6616" extrusionOk="0">
                    <a:moveTo>
                      <a:pt x="2849" y="1"/>
                    </a:moveTo>
                    <a:cubicBezTo>
                      <a:pt x="2819" y="1"/>
                      <a:pt x="2789" y="1"/>
                      <a:pt x="2759" y="3"/>
                    </a:cubicBezTo>
                    <a:lnTo>
                      <a:pt x="1617" y="66"/>
                    </a:lnTo>
                    <a:cubicBezTo>
                      <a:pt x="704" y="120"/>
                      <a:pt x="1" y="906"/>
                      <a:pt x="55" y="1814"/>
                    </a:cubicBezTo>
                    <a:lnTo>
                      <a:pt x="235" y="5051"/>
                    </a:lnTo>
                    <a:cubicBezTo>
                      <a:pt x="282" y="5931"/>
                      <a:pt x="1014" y="6616"/>
                      <a:pt x="1885" y="6616"/>
                    </a:cubicBezTo>
                    <a:cubicBezTo>
                      <a:pt x="1917" y="6616"/>
                      <a:pt x="1950" y="6615"/>
                      <a:pt x="1983" y="6613"/>
                    </a:cubicBezTo>
                    <a:lnTo>
                      <a:pt x="3130" y="6549"/>
                    </a:lnTo>
                    <a:cubicBezTo>
                      <a:pt x="4038" y="6495"/>
                      <a:pt x="4741" y="5710"/>
                      <a:pt x="4692" y="4802"/>
                    </a:cubicBezTo>
                    <a:lnTo>
                      <a:pt x="4507" y="1565"/>
                    </a:lnTo>
                    <a:cubicBezTo>
                      <a:pt x="4459" y="687"/>
                      <a:pt x="3723" y="1"/>
                      <a:pt x="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2"/>
              <p:cNvSpPr/>
              <p:nvPr/>
            </p:nvSpPr>
            <p:spPr>
              <a:xfrm flipH="1">
                <a:off x="5102913" y="3029993"/>
                <a:ext cx="137665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58" extrusionOk="0">
                    <a:moveTo>
                      <a:pt x="869" y="0"/>
                    </a:moveTo>
                    <a:lnTo>
                      <a:pt x="869" y="0"/>
                    </a:lnTo>
                    <a:cubicBezTo>
                      <a:pt x="908" y="201"/>
                      <a:pt x="820" y="650"/>
                      <a:pt x="738" y="913"/>
                    </a:cubicBezTo>
                    <a:cubicBezTo>
                      <a:pt x="572" y="1406"/>
                      <a:pt x="210" y="1763"/>
                      <a:pt x="0" y="1978"/>
                    </a:cubicBezTo>
                    <a:cubicBezTo>
                      <a:pt x="132" y="2158"/>
                      <a:pt x="1016" y="2173"/>
                      <a:pt x="1231" y="2226"/>
                    </a:cubicBezTo>
                    <a:cubicBezTo>
                      <a:pt x="1308" y="2248"/>
                      <a:pt x="1389" y="2258"/>
                      <a:pt x="1469" y="2258"/>
                    </a:cubicBezTo>
                    <a:cubicBezTo>
                      <a:pt x="1613" y="2258"/>
                      <a:pt x="1757" y="2225"/>
                      <a:pt x="1885" y="2163"/>
                    </a:cubicBezTo>
                    <a:cubicBezTo>
                      <a:pt x="1938" y="2139"/>
                      <a:pt x="1992" y="2109"/>
                      <a:pt x="2046" y="2075"/>
                    </a:cubicBezTo>
                    <a:cubicBezTo>
                      <a:pt x="2109" y="2036"/>
                      <a:pt x="2173" y="2002"/>
                      <a:pt x="2236" y="1963"/>
                    </a:cubicBezTo>
                    <a:cubicBezTo>
                      <a:pt x="1958" y="1484"/>
                      <a:pt x="1719" y="952"/>
                      <a:pt x="1797" y="401"/>
                    </a:cubicBezTo>
                    <a:cubicBezTo>
                      <a:pt x="1655" y="376"/>
                      <a:pt x="1460" y="318"/>
                      <a:pt x="1323" y="293"/>
                    </a:cubicBezTo>
                    <a:cubicBezTo>
                      <a:pt x="1271" y="281"/>
                      <a:pt x="1222" y="273"/>
                      <a:pt x="1171" y="273"/>
                    </a:cubicBezTo>
                    <a:cubicBezTo>
                      <a:pt x="1160" y="273"/>
                      <a:pt x="1149" y="273"/>
                      <a:pt x="1138" y="274"/>
                    </a:cubicBezTo>
                    <a:cubicBezTo>
                      <a:pt x="1137" y="274"/>
                      <a:pt x="1136" y="274"/>
                      <a:pt x="1135" y="274"/>
                    </a:cubicBezTo>
                    <a:cubicBezTo>
                      <a:pt x="1039" y="274"/>
                      <a:pt x="966" y="15"/>
                      <a:pt x="8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2"/>
              <p:cNvSpPr/>
              <p:nvPr/>
            </p:nvSpPr>
            <p:spPr>
              <a:xfrm flipH="1">
                <a:off x="5129989" y="3046740"/>
                <a:ext cx="40924" cy="3411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" extrusionOk="0">
                    <a:moveTo>
                      <a:pt x="39" y="1"/>
                    </a:moveTo>
                    <a:cubicBezTo>
                      <a:pt x="28" y="1"/>
                      <a:pt x="17" y="1"/>
                      <a:pt x="6" y="2"/>
                    </a:cubicBezTo>
                    <a:lnTo>
                      <a:pt x="1" y="2"/>
                    </a:lnTo>
                    <a:cubicBezTo>
                      <a:pt x="162" y="236"/>
                      <a:pt x="396" y="422"/>
                      <a:pt x="665" y="553"/>
                    </a:cubicBezTo>
                    <a:cubicBezTo>
                      <a:pt x="645" y="412"/>
                      <a:pt x="645" y="270"/>
                      <a:pt x="665" y="129"/>
                    </a:cubicBezTo>
                    <a:cubicBezTo>
                      <a:pt x="523" y="104"/>
                      <a:pt x="328" y="46"/>
                      <a:pt x="191" y="21"/>
                    </a:cubicBezTo>
                    <a:cubicBezTo>
                      <a:pt x="139" y="9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2"/>
              <p:cNvSpPr/>
              <p:nvPr/>
            </p:nvSpPr>
            <p:spPr>
              <a:xfrm flipH="1">
                <a:off x="4977989" y="3132200"/>
                <a:ext cx="378533" cy="486957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7909" extrusionOk="0">
                    <a:moveTo>
                      <a:pt x="2902" y="1"/>
                    </a:moveTo>
                    <a:cubicBezTo>
                      <a:pt x="2312" y="1"/>
                      <a:pt x="1716" y="78"/>
                      <a:pt x="1172" y="308"/>
                    </a:cubicBezTo>
                    <a:cubicBezTo>
                      <a:pt x="1133" y="327"/>
                      <a:pt x="1089" y="347"/>
                      <a:pt x="1045" y="366"/>
                    </a:cubicBezTo>
                    <a:cubicBezTo>
                      <a:pt x="1045" y="366"/>
                      <a:pt x="1040" y="366"/>
                      <a:pt x="1035" y="371"/>
                    </a:cubicBezTo>
                    <a:cubicBezTo>
                      <a:pt x="649" y="547"/>
                      <a:pt x="215" y="796"/>
                      <a:pt x="127" y="1230"/>
                    </a:cubicBezTo>
                    <a:cubicBezTo>
                      <a:pt x="0" y="1836"/>
                      <a:pt x="230" y="2607"/>
                      <a:pt x="327" y="3207"/>
                    </a:cubicBezTo>
                    <a:cubicBezTo>
                      <a:pt x="327" y="3212"/>
                      <a:pt x="327" y="3217"/>
                      <a:pt x="332" y="3222"/>
                    </a:cubicBezTo>
                    <a:cubicBezTo>
                      <a:pt x="337" y="3246"/>
                      <a:pt x="337" y="3276"/>
                      <a:pt x="342" y="3305"/>
                    </a:cubicBezTo>
                    <a:cubicBezTo>
                      <a:pt x="371" y="3471"/>
                      <a:pt x="405" y="3652"/>
                      <a:pt x="439" y="3837"/>
                    </a:cubicBezTo>
                    <a:cubicBezTo>
                      <a:pt x="537" y="4359"/>
                      <a:pt x="654" y="4940"/>
                      <a:pt x="762" y="5516"/>
                    </a:cubicBezTo>
                    <a:cubicBezTo>
                      <a:pt x="762" y="5516"/>
                      <a:pt x="762" y="5516"/>
                      <a:pt x="762" y="5521"/>
                    </a:cubicBezTo>
                    <a:cubicBezTo>
                      <a:pt x="776" y="5599"/>
                      <a:pt x="791" y="5682"/>
                      <a:pt x="806" y="5765"/>
                    </a:cubicBezTo>
                    <a:cubicBezTo>
                      <a:pt x="864" y="6078"/>
                      <a:pt x="918" y="6385"/>
                      <a:pt x="962" y="6683"/>
                    </a:cubicBezTo>
                    <a:cubicBezTo>
                      <a:pt x="1020" y="7054"/>
                      <a:pt x="1064" y="7406"/>
                      <a:pt x="1084" y="7713"/>
                    </a:cubicBezTo>
                    <a:cubicBezTo>
                      <a:pt x="1084" y="7713"/>
                      <a:pt x="1089" y="7713"/>
                      <a:pt x="1098" y="7718"/>
                    </a:cubicBezTo>
                    <a:lnTo>
                      <a:pt x="1108" y="7718"/>
                    </a:lnTo>
                    <a:cubicBezTo>
                      <a:pt x="1123" y="7718"/>
                      <a:pt x="1147" y="7723"/>
                      <a:pt x="1181" y="7728"/>
                    </a:cubicBezTo>
                    <a:cubicBezTo>
                      <a:pt x="1474" y="7762"/>
                      <a:pt x="2338" y="7860"/>
                      <a:pt x="2402" y="7860"/>
                    </a:cubicBezTo>
                    <a:cubicBezTo>
                      <a:pt x="2729" y="7884"/>
                      <a:pt x="3061" y="7899"/>
                      <a:pt x="3393" y="7903"/>
                    </a:cubicBezTo>
                    <a:cubicBezTo>
                      <a:pt x="3510" y="7908"/>
                      <a:pt x="3622" y="7908"/>
                      <a:pt x="3739" y="7908"/>
                    </a:cubicBezTo>
                    <a:cubicBezTo>
                      <a:pt x="3969" y="7903"/>
                      <a:pt x="4193" y="7894"/>
                      <a:pt x="4418" y="7879"/>
                    </a:cubicBezTo>
                    <a:cubicBezTo>
                      <a:pt x="4633" y="7860"/>
                      <a:pt x="4848" y="7840"/>
                      <a:pt x="5053" y="7786"/>
                    </a:cubicBezTo>
                    <a:cubicBezTo>
                      <a:pt x="5136" y="7762"/>
                      <a:pt x="5214" y="7742"/>
                      <a:pt x="5287" y="7713"/>
                    </a:cubicBezTo>
                    <a:cubicBezTo>
                      <a:pt x="5350" y="7689"/>
                      <a:pt x="5424" y="7669"/>
                      <a:pt x="5477" y="7620"/>
                    </a:cubicBezTo>
                    <a:cubicBezTo>
                      <a:pt x="5492" y="7611"/>
                      <a:pt x="5507" y="7596"/>
                      <a:pt x="5521" y="7581"/>
                    </a:cubicBezTo>
                    <a:cubicBezTo>
                      <a:pt x="5546" y="7552"/>
                      <a:pt x="5565" y="7523"/>
                      <a:pt x="5585" y="7493"/>
                    </a:cubicBezTo>
                    <a:cubicBezTo>
                      <a:pt x="5619" y="7342"/>
                      <a:pt x="5653" y="7196"/>
                      <a:pt x="5687" y="7049"/>
                    </a:cubicBezTo>
                    <a:cubicBezTo>
                      <a:pt x="5721" y="6932"/>
                      <a:pt x="5751" y="6815"/>
                      <a:pt x="5780" y="6698"/>
                    </a:cubicBezTo>
                    <a:cubicBezTo>
                      <a:pt x="5848" y="6390"/>
                      <a:pt x="5921" y="6083"/>
                      <a:pt x="5980" y="5770"/>
                    </a:cubicBezTo>
                    <a:cubicBezTo>
                      <a:pt x="6004" y="5580"/>
                      <a:pt x="6024" y="5385"/>
                      <a:pt x="6039" y="5189"/>
                    </a:cubicBezTo>
                    <a:cubicBezTo>
                      <a:pt x="6063" y="4901"/>
                      <a:pt x="6087" y="4608"/>
                      <a:pt x="6102" y="4320"/>
                    </a:cubicBezTo>
                    <a:cubicBezTo>
                      <a:pt x="6151" y="3393"/>
                      <a:pt x="6126" y="2465"/>
                      <a:pt x="6000" y="1543"/>
                    </a:cubicBezTo>
                    <a:cubicBezTo>
                      <a:pt x="5907" y="889"/>
                      <a:pt x="5633" y="420"/>
                      <a:pt x="4989" y="215"/>
                    </a:cubicBezTo>
                    <a:cubicBezTo>
                      <a:pt x="4462" y="44"/>
                      <a:pt x="3900" y="49"/>
                      <a:pt x="3354" y="15"/>
                    </a:cubicBezTo>
                    <a:cubicBezTo>
                      <a:pt x="3204" y="6"/>
                      <a:pt x="3054" y="1"/>
                      <a:pt x="29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2"/>
              <p:cNvSpPr/>
              <p:nvPr/>
            </p:nvSpPr>
            <p:spPr>
              <a:xfrm flipH="1">
                <a:off x="5109866" y="2940100"/>
                <a:ext cx="73356" cy="128127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081" extrusionOk="0">
                    <a:moveTo>
                      <a:pt x="587" y="1"/>
                    </a:moveTo>
                    <a:cubicBezTo>
                      <a:pt x="367" y="6"/>
                      <a:pt x="172" y="133"/>
                      <a:pt x="69" y="318"/>
                    </a:cubicBezTo>
                    <a:cubicBezTo>
                      <a:pt x="69" y="318"/>
                      <a:pt x="69" y="323"/>
                      <a:pt x="69" y="323"/>
                    </a:cubicBezTo>
                    <a:cubicBezTo>
                      <a:pt x="64" y="328"/>
                      <a:pt x="64" y="333"/>
                      <a:pt x="59" y="343"/>
                    </a:cubicBezTo>
                    <a:cubicBezTo>
                      <a:pt x="59" y="343"/>
                      <a:pt x="59" y="343"/>
                      <a:pt x="59" y="347"/>
                    </a:cubicBezTo>
                    <a:cubicBezTo>
                      <a:pt x="54" y="352"/>
                      <a:pt x="54" y="357"/>
                      <a:pt x="50" y="367"/>
                    </a:cubicBezTo>
                    <a:cubicBezTo>
                      <a:pt x="45" y="377"/>
                      <a:pt x="40" y="387"/>
                      <a:pt x="40" y="391"/>
                    </a:cubicBezTo>
                    <a:cubicBezTo>
                      <a:pt x="35" y="396"/>
                      <a:pt x="35" y="401"/>
                      <a:pt x="35" y="406"/>
                    </a:cubicBezTo>
                    <a:cubicBezTo>
                      <a:pt x="35" y="406"/>
                      <a:pt x="30" y="411"/>
                      <a:pt x="30" y="416"/>
                    </a:cubicBezTo>
                    <a:cubicBezTo>
                      <a:pt x="30" y="421"/>
                      <a:pt x="25" y="426"/>
                      <a:pt x="25" y="430"/>
                    </a:cubicBezTo>
                    <a:cubicBezTo>
                      <a:pt x="25" y="430"/>
                      <a:pt x="25" y="435"/>
                      <a:pt x="25" y="440"/>
                    </a:cubicBezTo>
                    <a:cubicBezTo>
                      <a:pt x="20" y="445"/>
                      <a:pt x="20" y="450"/>
                      <a:pt x="20" y="455"/>
                    </a:cubicBezTo>
                    <a:cubicBezTo>
                      <a:pt x="20" y="455"/>
                      <a:pt x="15" y="460"/>
                      <a:pt x="15" y="465"/>
                    </a:cubicBezTo>
                    <a:cubicBezTo>
                      <a:pt x="15" y="474"/>
                      <a:pt x="11" y="484"/>
                      <a:pt x="11" y="489"/>
                    </a:cubicBezTo>
                    <a:cubicBezTo>
                      <a:pt x="11" y="494"/>
                      <a:pt x="11" y="494"/>
                      <a:pt x="11" y="494"/>
                    </a:cubicBezTo>
                    <a:cubicBezTo>
                      <a:pt x="11" y="499"/>
                      <a:pt x="11" y="504"/>
                      <a:pt x="11" y="509"/>
                    </a:cubicBezTo>
                    <a:cubicBezTo>
                      <a:pt x="6" y="509"/>
                      <a:pt x="6" y="513"/>
                      <a:pt x="6" y="518"/>
                    </a:cubicBezTo>
                    <a:cubicBezTo>
                      <a:pt x="6" y="518"/>
                      <a:pt x="6" y="523"/>
                      <a:pt x="6" y="523"/>
                    </a:cubicBezTo>
                    <a:cubicBezTo>
                      <a:pt x="6" y="528"/>
                      <a:pt x="6" y="528"/>
                      <a:pt x="6" y="533"/>
                    </a:cubicBezTo>
                    <a:cubicBezTo>
                      <a:pt x="6" y="533"/>
                      <a:pt x="6" y="538"/>
                      <a:pt x="6" y="538"/>
                    </a:cubicBezTo>
                    <a:cubicBezTo>
                      <a:pt x="6" y="543"/>
                      <a:pt x="6" y="543"/>
                      <a:pt x="6" y="543"/>
                    </a:cubicBezTo>
                    <a:cubicBezTo>
                      <a:pt x="6" y="548"/>
                      <a:pt x="1" y="548"/>
                      <a:pt x="1" y="553"/>
                    </a:cubicBezTo>
                    <a:cubicBezTo>
                      <a:pt x="1" y="557"/>
                      <a:pt x="1" y="562"/>
                      <a:pt x="1" y="567"/>
                    </a:cubicBezTo>
                    <a:cubicBezTo>
                      <a:pt x="1" y="572"/>
                      <a:pt x="1" y="577"/>
                      <a:pt x="1" y="582"/>
                    </a:cubicBezTo>
                    <a:cubicBezTo>
                      <a:pt x="1" y="592"/>
                      <a:pt x="1" y="601"/>
                      <a:pt x="1" y="611"/>
                    </a:cubicBezTo>
                    <a:lnTo>
                      <a:pt x="1" y="792"/>
                    </a:lnTo>
                    <a:lnTo>
                      <a:pt x="6" y="924"/>
                    </a:lnTo>
                    <a:lnTo>
                      <a:pt x="6" y="1338"/>
                    </a:lnTo>
                    <a:lnTo>
                      <a:pt x="11" y="1485"/>
                    </a:lnTo>
                    <a:cubicBezTo>
                      <a:pt x="11" y="1695"/>
                      <a:pt x="118" y="1880"/>
                      <a:pt x="279" y="1983"/>
                    </a:cubicBezTo>
                    <a:cubicBezTo>
                      <a:pt x="367" y="2041"/>
                      <a:pt x="469" y="2076"/>
                      <a:pt x="577" y="2080"/>
                    </a:cubicBezTo>
                    <a:lnTo>
                      <a:pt x="606" y="2080"/>
                    </a:lnTo>
                    <a:cubicBezTo>
                      <a:pt x="650" y="2080"/>
                      <a:pt x="694" y="2076"/>
                      <a:pt x="733" y="2066"/>
                    </a:cubicBezTo>
                    <a:cubicBezTo>
                      <a:pt x="743" y="2061"/>
                      <a:pt x="748" y="2061"/>
                      <a:pt x="757" y="2061"/>
                    </a:cubicBezTo>
                    <a:cubicBezTo>
                      <a:pt x="757" y="2061"/>
                      <a:pt x="762" y="2056"/>
                      <a:pt x="762" y="2056"/>
                    </a:cubicBezTo>
                    <a:lnTo>
                      <a:pt x="767" y="2056"/>
                    </a:lnTo>
                    <a:cubicBezTo>
                      <a:pt x="772" y="2056"/>
                      <a:pt x="777" y="2051"/>
                      <a:pt x="782" y="2051"/>
                    </a:cubicBezTo>
                    <a:cubicBezTo>
                      <a:pt x="787" y="2051"/>
                      <a:pt x="792" y="2046"/>
                      <a:pt x="801" y="2046"/>
                    </a:cubicBezTo>
                    <a:cubicBezTo>
                      <a:pt x="826" y="2037"/>
                      <a:pt x="855" y="2022"/>
                      <a:pt x="879" y="2012"/>
                    </a:cubicBezTo>
                    <a:cubicBezTo>
                      <a:pt x="909" y="1993"/>
                      <a:pt x="943" y="1973"/>
                      <a:pt x="972" y="1949"/>
                    </a:cubicBezTo>
                    <a:cubicBezTo>
                      <a:pt x="977" y="1939"/>
                      <a:pt x="987" y="1934"/>
                      <a:pt x="992" y="1929"/>
                    </a:cubicBezTo>
                    <a:cubicBezTo>
                      <a:pt x="1006" y="1914"/>
                      <a:pt x="1021" y="1900"/>
                      <a:pt x="1036" y="1885"/>
                    </a:cubicBezTo>
                    <a:cubicBezTo>
                      <a:pt x="1041" y="1880"/>
                      <a:pt x="1045" y="1875"/>
                      <a:pt x="1050" y="1871"/>
                    </a:cubicBezTo>
                    <a:cubicBezTo>
                      <a:pt x="1055" y="1866"/>
                      <a:pt x="1055" y="1861"/>
                      <a:pt x="1060" y="1856"/>
                    </a:cubicBezTo>
                    <a:cubicBezTo>
                      <a:pt x="1065" y="1851"/>
                      <a:pt x="1070" y="1841"/>
                      <a:pt x="1075" y="1836"/>
                    </a:cubicBezTo>
                    <a:cubicBezTo>
                      <a:pt x="1099" y="1802"/>
                      <a:pt x="1124" y="1763"/>
                      <a:pt x="1138" y="1724"/>
                    </a:cubicBezTo>
                    <a:cubicBezTo>
                      <a:pt x="1143" y="1724"/>
                      <a:pt x="1143" y="1719"/>
                      <a:pt x="1143" y="1714"/>
                    </a:cubicBezTo>
                    <a:cubicBezTo>
                      <a:pt x="1153" y="1695"/>
                      <a:pt x="1158" y="1675"/>
                      <a:pt x="1167" y="1656"/>
                    </a:cubicBezTo>
                    <a:cubicBezTo>
                      <a:pt x="1167" y="1651"/>
                      <a:pt x="1172" y="1641"/>
                      <a:pt x="1172" y="1636"/>
                    </a:cubicBezTo>
                    <a:cubicBezTo>
                      <a:pt x="1172" y="1631"/>
                      <a:pt x="1172" y="1631"/>
                      <a:pt x="1172" y="1626"/>
                    </a:cubicBezTo>
                    <a:cubicBezTo>
                      <a:pt x="1172" y="1626"/>
                      <a:pt x="1177" y="1622"/>
                      <a:pt x="1177" y="1617"/>
                    </a:cubicBezTo>
                    <a:cubicBezTo>
                      <a:pt x="1177" y="1607"/>
                      <a:pt x="1182" y="1597"/>
                      <a:pt x="1182" y="1587"/>
                    </a:cubicBezTo>
                    <a:cubicBezTo>
                      <a:pt x="1182" y="1583"/>
                      <a:pt x="1187" y="1573"/>
                      <a:pt x="1187" y="1563"/>
                    </a:cubicBezTo>
                    <a:lnTo>
                      <a:pt x="1187" y="1558"/>
                    </a:lnTo>
                    <a:cubicBezTo>
                      <a:pt x="1187" y="1553"/>
                      <a:pt x="1187" y="1543"/>
                      <a:pt x="1187" y="1539"/>
                    </a:cubicBezTo>
                    <a:cubicBezTo>
                      <a:pt x="1192" y="1539"/>
                      <a:pt x="1192" y="1534"/>
                      <a:pt x="1192" y="1534"/>
                    </a:cubicBezTo>
                    <a:cubicBezTo>
                      <a:pt x="1192" y="1529"/>
                      <a:pt x="1192" y="1524"/>
                      <a:pt x="1192" y="1524"/>
                    </a:cubicBezTo>
                    <a:cubicBezTo>
                      <a:pt x="1192" y="1514"/>
                      <a:pt x="1192" y="1509"/>
                      <a:pt x="1192" y="1504"/>
                    </a:cubicBezTo>
                    <a:cubicBezTo>
                      <a:pt x="1192" y="1495"/>
                      <a:pt x="1192" y="1485"/>
                      <a:pt x="1192" y="1470"/>
                    </a:cubicBezTo>
                    <a:lnTo>
                      <a:pt x="1182" y="596"/>
                    </a:lnTo>
                    <a:cubicBezTo>
                      <a:pt x="1182" y="523"/>
                      <a:pt x="1167" y="450"/>
                      <a:pt x="1143" y="382"/>
                    </a:cubicBezTo>
                    <a:cubicBezTo>
                      <a:pt x="1055" y="157"/>
                      <a:pt x="836" y="1"/>
                      <a:pt x="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62"/>
              <p:cNvSpPr/>
              <p:nvPr/>
            </p:nvSpPr>
            <p:spPr>
              <a:xfrm flipH="1">
                <a:off x="5177438" y="3000562"/>
                <a:ext cx="37293" cy="3761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11" extrusionOk="0">
                    <a:moveTo>
                      <a:pt x="298" y="0"/>
                    </a:moveTo>
                    <a:cubicBezTo>
                      <a:pt x="132" y="0"/>
                      <a:pt x="0" y="142"/>
                      <a:pt x="0" y="308"/>
                    </a:cubicBezTo>
                    <a:cubicBezTo>
                      <a:pt x="0" y="476"/>
                      <a:pt x="132" y="610"/>
                      <a:pt x="294" y="610"/>
                    </a:cubicBezTo>
                    <a:cubicBezTo>
                      <a:pt x="297" y="610"/>
                      <a:pt x="300" y="610"/>
                      <a:pt x="303" y="610"/>
                    </a:cubicBezTo>
                    <a:cubicBezTo>
                      <a:pt x="469" y="610"/>
                      <a:pt x="606" y="474"/>
                      <a:pt x="601" y="303"/>
                    </a:cubicBezTo>
                    <a:cubicBezTo>
                      <a:pt x="601" y="132"/>
                      <a:pt x="464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62"/>
              <p:cNvSpPr/>
              <p:nvPr/>
            </p:nvSpPr>
            <p:spPr>
              <a:xfrm flipH="1">
                <a:off x="5108019" y="2985231"/>
                <a:ext cx="21724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08" extrusionOk="0">
                    <a:moveTo>
                      <a:pt x="289" y="0"/>
                    </a:moveTo>
                    <a:lnTo>
                      <a:pt x="59" y="10"/>
                    </a:lnTo>
                    <a:cubicBezTo>
                      <a:pt x="25" y="10"/>
                      <a:pt x="1" y="34"/>
                      <a:pt x="1" y="59"/>
                    </a:cubicBezTo>
                    <a:cubicBezTo>
                      <a:pt x="6" y="88"/>
                      <a:pt x="30" y="108"/>
                      <a:pt x="64" y="108"/>
                    </a:cubicBezTo>
                    <a:lnTo>
                      <a:pt x="294" y="103"/>
                    </a:lnTo>
                    <a:cubicBezTo>
                      <a:pt x="328" y="98"/>
                      <a:pt x="352" y="78"/>
                      <a:pt x="352" y="49"/>
                    </a:cubicBezTo>
                    <a:cubicBezTo>
                      <a:pt x="352" y="20"/>
                      <a:pt x="32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2"/>
              <p:cNvSpPr/>
              <p:nvPr/>
            </p:nvSpPr>
            <p:spPr>
              <a:xfrm flipH="1">
                <a:off x="5137805" y="2985539"/>
                <a:ext cx="21662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288" y="0"/>
                    </a:moveTo>
                    <a:lnTo>
                      <a:pt x="59" y="10"/>
                    </a:lnTo>
                    <a:cubicBezTo>
                      <a:pt x="25" y="10"/>
                      <a:pt x="0" y="34"/>
                      <a:pt x="0" y="59"/>
                    </a:cubicBezTo>
                    <a:cubicBezTo>
                      <a:pt x="0" y="85"/>
                      <a:pt x="25" y="108"/>
                      <a:pt x="51" y="108"/>
                    </a:cubicBezTo>
                    <a:cubicBezTo>
                      <a:pt x="54" y="108"/>
                      <a:pt x="56" y="108"/>
                      <a:pt x="59" y="107"/>
                    </a:cubicBezTo>
                    <a:lnTo>
                      <a:pt x="293" y="103"/>
                    </a:lnTo>
                    <a:cubicBezTo>
                      <a:pt x="323" y="98"/>
                      <a:pt x="352" y="78"/>
                      <a:pt x="347" y="49"/>
                    </a:cubicBezTo>
                    <a:cubicBezTo>
                      <a:pt x="347" y="20"/>
                      <a:pt x="32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2"/>
              <p:cNvSpPr/>
              <p:nvPr/>
            </p:nvSpPr>
            <p:spPr>
              <a:xfrm flipH="1">
                <a:off x="5128450" y="3023097"/>
                <a:ext cx="18400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3" extrusionOk="0">
                    <a:moveTo>
                      <a:pt x="5" y="0"/>
                    </a:moveTo>
                    <a:cubicBezTo>
                      <a:pt x="0" y="5"/>
                      <a:pt x="0" y="10"/>
                      <a:pt x="0" y="10"/>
                    </a:cubicBezTo>
                    <a:cubicBezTo>
                      <a:pt x="0" y="59"/>
                      <a:pt x="69" y="93"/>
                      <a:pt x="152" y="93"/>
                    </a:cubicBezTo>
                    <a:cubicBezTo>
                      <a:pt x="230" y="93"/>
                      <a:pt x="298" y="59"/>
                      <a:pt x="298" y="10"/>
                    </a:cubicBezTo>
                    <a:cubicBezTo>
                      <a:pt x="298" y="10"/>
                      <a:pt x="298" y="5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 flipH="1">
                <a:off x="5138974" y="2996314"/>
                <a:ext cx="23201" cy="701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14" extrusionOk="0">
                    <a:moveTo>
                      <a:pt x="191" y="1"/>
                    </a:moveTo>
                    <a:cubicBezTo>
                      <a:pt x="157" y="6"/>
                      <a:pt x="127" y="6"/>
                      <a:pt x="98" y="11"/>
                    </a:cubicBezTo>
                    <a:cubicBezTo>
                      <a:pt x="40" y="20"/>
                      <a:pt x="0" y="40"/>
                      <a:pt x="0" y="59"/>
                    </a:cubicBezTo>
                    <a:cubicBezTo>
                      <a:pt x="0" y="84"/>
                      <a:pt x="44" y="103"/>
                      <a:pt x="113" y="108"/>
                    </a:cubicBezTo>
                    <a:cubicBezTo>
                      <a:pt x="137" y="113"/>
                      <a:pt x="162" y="113"/>
                      <a:pt x="191" y="113"/>
                    </a:cubicBezTo>
                    <a:lnTo>
                      <a:pt x="254" y="113"/>
                    </a:lnTo>
                    <a:cubicBezTo>
                      <a:pt x="328" y="103"/>
                      <a:pt x="376" y="84"/>
                      <a:pt x="376" y="59"/>
                    </a:cubicBezTo>
                    <a:cubicBezTo>
                      <a:pt x="376" y="35"/>
                      <a:pt x="337" y="15"/>
                      <a:pt x="274" y="11"/>
                    </a:cubicBezTo>
                    <a:cubicBezTo>
                      <a:pt x="249" y="6"/>
                      <a:pt x="220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2"/>
              <p:cNvSpPr/>
              <p:nvPr/>
            </p:nvSpPr>
            <p:spPr>
              <a:xfrm flipH="1">
                <a:off x="5144082" y="2996314"/>
                <a:ext cx="13293" cy="701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4" extrusionOk="0">
                    <a:moveTo>
                      <a:pt x="113" y="1"/>
                    </a:moveTo>
                    <a:cubicBezTo>
                      <a:pt x="79" y="1"/>
                      <a:pt x="49" y="6"/>
                      <a:pt x="20" y="11"/>
                    </a:cubicBezTo>
                    <a:cubicBezTo>
                      <a:pt x="10" y="25"/>
                      <a:pt x="1" y="40"/>
                      <a:pt x="1" y="59"/>
                    </a:cubicBezTo>
                    <a:cubicBezTo>
                      <a:pt x="5" y="79"/>
                      <a:pt x="15" y="98"/>
                      <a:pt x="35" y="108"/>
                    </a:cubicBezTo>
                    <a:cubicBezTo>
                      <a:pt x="59" y="113"/>
                      <a:pt x="84" y="113"/>
                      <a:pt x="113" y="113"/>
                    </a:cubicBezTo>
                    <a:lnTo>
                      <a:pt x="176" y="113"/>
                    </a:lnTo>
                    <a:cubicBezTo>
                      <a:pt x="201" y="93"/>
                      <a:pt x="215" y="74"/>
                      <a:pt x="215" y="50"/>
                    </a:cubicBezTo>
                    <a:cubicBezTo>
                      <a:pt x="210" y="35"/>
                      <a:pt x="206" y="20"/>
                      <a:pt x="196" y="11"/>
                    </a:cubicBezTo>
                    <a:cubicBezTo>
                      <a:pt x="171" y="6"/>
                      <a:pt x="142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62"/>
              <p:cNvSpPr/>
              <p:nvPr/>
            </p:nvSpPr>
            <p:spPr>
              <a:xfrm flipH="1">
                <a:off x="5111342" y="2996622"/>
                <a:ext cx="19262" cy="578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94" extrusionOk="0">
                    <a:moveTo>
                      <a:pt x="156" y="1"/>
                    </a:moveTo>
                    <a:cubicBezTo>
                      <a:pt x="132" y="1"/>
                      <a:pt x="103" y="6"/>
                      <a:pt x="83" y="10"/>
                    </a:cubicBezTo>
                    <a:cubicBezTo>
                      <a:pt x="34" y="15"/>
                      <a:pt x="0" y="30"/>
                      <a:pt x="0" y="49"/>
                    </a:cubicBezTo>
                    <a:cubicBezTo>
                      <a:pt x="0" y="69"/>
                      <a:pt x="39" y="84"/>
                      <a:pt x="93" y="93"/>
                    </a:cubicBezTo>
                    <a:lnTo>
                      <a:pt x="215" y="93"/>
                    </a:lnTo>
                    <a:cubicBezTo>
                      <a:pt x="273" y="84"/>
                      <a:pt x="312" y="69"/>
                      <a:pt x="312" y="49"/>
                    </a:cubicBezTo>
                    <a:cubicBezTo>
                      <a:pt x="312" y="30"/>
                      <a:pt x="278" y="15"/>
                      <a:pt x="225" y="6"/>
                    </a:cubicBezTo>
                    <a:cubicBezTo>
                      <a:pt x="205" y="6"/>
                      <a:pt x="181" y="1"/>
                      <a:pt x="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62"/>
              <p:cNvSpPr/>
              <p:nvPr/>
            </p:nvSpPr>
            <p:spPr>
              <a:xfrm flipH="1">
                <a:off x="5115527" y="2996622"/>
                <a:ext cx="11200" cy="5788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4" extrusionOk="0">
                    <a:moveTo>
                      <a:pt x="93" y="1"/>
                    </a:moveTo>
                    <a:cubicBezTo>
                      <a:pt x="69" y="1"/>
                      <a:pt x="40" y="6"/>
                      <a:pt x="20" y="10"/>
                    </a:cubicBezTo>
                    <a:cubicBezTo>
                      <a:pt x="10" y="20"/>
                      <a:pt x="1" y="35"/>
                      <a:pt x="5" y="49"/>
                    </a:cubicBezTo>
                    <a:cubicBezTo>
                      <a:pt x="5" y="64"/>
                      <a:pt x="15" y="79"/>
                      <a:pt x="30" y="93"/>
                    </a:cubicBezTo>
                    <a:lnTo>
                      <a:pt x="152" y="93"/>
                    </a:lnTo>
                    <a:cubicBezTo>
                      <a:pt x="166" y="79"/>
                      <a:pt x="181" y="59"/>
                      <a:pt x="176" y="40"/>
                    </a:cubicBezTo>
                    <a:cubicBezTo>
                      <a:pt x="176" y="30"/>
                      <a:pt x="171" y="15"/>
                      <a:pt x="162" y="6"/>
                    </a:cubicBezTo>
                    <a:cubicBezTo>
                      <a:pt x="142" y="6"/>
                      <a:pt x="118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62"/>
              <p:cNvSpPr/>
              <p:nvPr/>
            </p:nvSpPr>
            <p:spPr>
              <a:xfrm flipH="1">
                <a:off x="4757737" y="3197095"/>
                <a:ext cx="577799" cy="290795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23" extrusionOk="0">
                    <a:moveTo>
                      <a:pt x="1236" y="1"/>
                    </a:moveTo>
                    <a:cubicBezTo>
                      <a:pt x="891" y="1"/>
                      <a:pt x="551" y="164"/>
                      <a:pt x="343" y="469"/>
                    </a:cubicBezTo>
                    <a:cubicBezTo>
                      <a:pt x="1" y="962"/>
                      <a:pt x="123" y="1641"/>
                      <a:pt x="621" y="1983"/>
                    </a:cubicBezTo>
                    <a:lnTo>
                      <a:pt x="4292" y="4511"/>
                    </a:lnTo>
                    <a:lnTo>
                      <a:pt x="4375" y="4570"/>
                    </a:lnTo>
                    <a:cubicBezTo>
                      <a:pt x="4522" y="4670"/>
                      <a:pt x="4695" y="4723"/>
                      <a:pt x="4871" y="4723"/>
                    </a:cubicBezTo>
                    <a:cubicBezTo>
                      <a:pt x="5044" y="4723"/>
                      <a:pt x="5220" y="4672"/>
                      <a:pt x="5375" y="4565"/>
                    </a:cubicBezTo>
                    <a:lnTo>
                      <a:pt x="9046" y="2022"/>
                    </a:lnTo>
                    <a:cubicBezTo>
                      <a:pt x="9295" y="1851"/>
                      <a:pt x="9388" y="1519"/>
                      <a:pt x="9256" y="1241"/>
                    </a:cubicBezTo>
                    <a:cubicBezTo>
                      <a:pt x="9150" y="1011"/>
                      <a:pt x="8926" y="878"/>
                      <a:pt x="8691" y="878"/>
                    </a:cubicBezTo>
                    <a:cubicBezTo>
                      <a:pt x="8601" y="878"/>
                      <a:pt x="8509" y="898"/>
                      <a:pt x="8422" y="938"/>
                    </a:cubicBezTo>
                    <a:lnTo>
                      <a:pt x="4997" y="2545"/>
                    </a:lnTo>
                    <a:lnTo>
                      <a:pt x="1885" y="215"/>
                    </a:lnTo>
                    <a:cubicBezTo>
                      <a:pt x="1875" y="211"/>
                      <a:pt x="1861" y="201"/>
                      <a:pt x="1851" y="191"/>
                    </a:cubicBezTo>
                    <a:cubicBezTo>
                      <a:pt x="1663" y="63"/>
                      <a:pt x="1448" y="1"/>
                      <a:pt x="12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62"/>
              <p:cNvSpPr/>
              <p:nvPr/>
            </p:nvSpPr>
            <p:spPr>
              <a:xfrm flipH="1">
                <a:off x="4708495" y="3143714"/>
                <a:ext cx="114526" cy="181508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2948" extrusionOk="0">
                    <a:moveTo>
                      <a:pt x="1566" y="0"/>
                    </a:moveTo>
                    <a:cubicBezTo>
                      <a:pt x="1415" y="0"/>
                      <a:pt x="1183" y="370"/>
                      <a:pt x="1138" y="428"/>
                    </a:cubicBezTo>
                    <a:cubicBezTo>
                      <a:pt x="987" y="619"/>
                      <a:pt x="850" y="824"/>
                      <a:pt x="718" y="1024"/>
                    </a:cubicBezTo>
                    <a:cubicBezTo>
                      <a:pt x="685" y="1077"/>
                      <a:pt x="511" y="1270"/>
                      <a:pt x="518" y="1335"/>
                    </a:cubicBezTo>
                    <a:lnTo>
                      <a:pt x="518" y="1335"/>
                    </a:lnTo>
                    <a:cubicBezTo>
                      <a:pt x="513" y="1298"/>
                      <a:pt x="418" y="580"/>
                      <a:pt x="267" y="580"/>
                    </a:cubicBezTo>
                    <a:cubicBezTo>
                      <a:pt x="266" y="580"/>
                      <a:pt x="265" y="580"/>
                      <a:pt x="264" y="580"/>
                    </a:cubicBezTo>
                    <a:cubicBezTo>
                      <a:pt x="1" y="604"/>
                      <a:pt x="25" y="2361"/>
                      <a:pt x="25" y="2361"/>
                    </a:cubicBezTo>
                    <a:lnTo>
                      <a:pt x="386" y="2947"/>
                    </a:lnTo>
                    <a:cubicBezTo>
                      <a:pt x="386" y="2947"/>
                      <a:pt x="748" y="2928"/>
                      <a:pt x="1387" y="2405"/>
                    </a:cubicBezTo>
                    <a:cubicBezTo>
                      <a:pt x="1568" y="2239"/>
                      <a:pt x="1719" y="2010"/>
                      <a:pt x="1797" y="1776"/>
                    </a:cubicBezTo>
                    <a:cubicBezTo>
                      <a:pt x="1836" y="1663"/>
                      <a:pt x="1861" y="1532"/>
                      <a:pt x="1831" y="1414"/>
                    </a:cubicBezTo>
                    <a:cubicBezTo>
                      <a:pt x="1831" y="1409"/>
                      <a:pt x="1831" y="1409"/>
                      <a:pt x="1831" y="1405"/>
                    </a:cubicBezTo>
                    <a:cubicBezTo>
                      <a:pt x="1807" y="1342"/>
                      <a:pt x="1708" y="1199"/>
                      <a:pt x="1628" y="1199"/>
                    </a:cubicBezTo>
                    <a:cubicBezTo>
                      <a:pt x="1614" y="1199"/>
                      <a:pt x="1600" y="1204"/>
                      <a:pt x="1587" y="1214"/>
                    </a:cubicBezTo>
                    <a:cubicBezTo>
                      <a:pt x="1831" y="1009"/>
                      <a:pt x="1582" y="726"/>
                      <a:pt x="1329" y="697"/>
                    </a:cubicBezTo>
                    <a:cubicBezTo>
                      <a:pt x="1343" y="672"/>
                      <a:pt x="1758" y="87"/>
                      <a:pt x="1602" y="8"/>
                    </a:cubicBezTo>
                    <a:cubicBezTo>
                      <a:pt x="1591" y="3"/>
                      <a:pt x="1578" y="0"/>
                      <a:pt x="15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62"/>
              <p:cNvSpPr/>
              <p:nvPr/>
            </p:nvSpPr>
            <p:spPr>
              <a:xfrm flipH="1">
                <a:off x="5076820" y="3121795"/>
                <a:ext cx="158650" cy="11224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823" extrusionOk="0">
                    <a:moveTo>
                      <a:pt x="1162" y="1"/>
                    </a:moveTo>
                    <a:cubicBezTo>
                      <a:pt x="738" y="1"/>
                      <a:pt x="298" y="113"/>
                      <a:pt x="0" y="325"/>
                    </a:cubicBezTo>
                    <a:cubicBezTo>
                      <a:pt x="152" y="399"/>
                      <a:pt x="342" y="565"/>
                      <a:pt x="440" y="701"/>
                    </a:cubicBezTo>
                    <a:cubicBezTo>
                      <a:pt x="664" y="1014"/>
                      <a:pt x="918" y="1360"/>
                      <a:pt x="1250" y="1590"/>
                    </a:cubicBezTo>
                    <a:cubicBezTo>
                      <a:pt x="1413" y="1703"/>
                      <a:pt x="1763" y="1823"/>
                      <a:pt x="2056" y="1823"/>
                    </a:cubicBezTo>
                    <a:cubicBezTo>
                      <a:pt x="2344" y="1823"/>
                      <a:pt x="2577" y="1708"/>
                      <a:pt x="2529" y="1360"/>
                    </a:cubicBezTo>
                    <a:cubicBezTo>
                      <a:pt x="2514" y="1243"/>
                      <a:pt x="2461" y="1136"/>
                      <a:pt x="2407" y="1028"/>
                    </a:cubicBezTo>
                    <a:cubicBezTo>
                      <a:pt x="2261" y="731"/>
                      <a:pt x="2099" y="433"/>
                      <a:pt x="1929" y="150"/>
                    </a:cubicBezTo>
                    <a:cubicBezTo>
                      <a:pt x="1710" y="49"/>
                      <a:pt x="1439" y="1"/>
                      <a:pt x="1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62"/>
              <p:cNvSpPr/>
              <p:nvPr/>
            </p:nvSpPr>
            <p:spPr>
              <a:xfrm flipH="1">
                <a:off x="4728617" y="4330240"/>
                <a:ext cx="31324" cy="55351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99" extrusionOk="0">
                    <a:moveTo>
                      <a:pt x="45" y="0"/>
                    </a:moveTo>
                    <a:cubicBezTo>
                      <a:pt x="16" y="0"/>
                      <a:pt x="1" y="25"/>
                      <a:pt x="1" y="49"/>
                    </a:cubicBezTo>
                    <a:cubicBezTo>
                      <a:pt x="20" y="371"/>
                      <a:pt x="177" y="684"/>
                      <a:pt x="426" y="889"/>
                    </a:cubicBezTo>
                    <a:cubicBezTo>
                      <a:pt x="435" y="894"/>
                      <a:pt x="445" y="898"/>
                      <a:pt x="455" y="898"/>
                    </a:cubicBezTo>
                    <a:cubicBezTo>
                      <a:pt x="470" y="898"/>
                      <a:pt x="484" y="894"/>
                      <a:pt x="489" y="884"/>
                    </a:cubicBezTo>
                    <a:cubicBezTo>
                      <a:pt x="509" y="864"/>
                      <a:pt x="504" y="835"/>
                      <a:pt x="484" y="820"/>
                    </a:cubicBezTo>
                    <a:cubicBezTo>
                      <a:pt x="255" y="630"/>
                      <a:pt x="108" y="342"/>
                      <a:pt x="89" y="44"/>
                    </a:cubicBezTo>
                    <a:cubicBezTo>
                      <a:pt x="89" y="20"/>
                      <a:pt x="64" y="0"/>
                      <a:pt x="45" y="0"/>
                    </a:cubicBezTo>
                    <a:close/>
                  </a:path>
                </a:pathLst>
              </a:custGeom>
              <a:solidFill>
                <a:srgbClr val="362B3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62"/>
              <p:cNvSpPr/>
              <p:nvPr/>
            </p:nvSpPr>
            <p:spPr>
              <a:xfrm flipH="1">
                <a:off x="5029923" y="3353731"/>
                <a:ext cx="38216" cy="35218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2" extrusionOk="0">
                    <a:moveTo>
                      <a:pt x="568" y="0"/>
                    </a:moveTo>
                    <a:cubicBezTo>
                      <a:pt x="561" y="0"/>
                      <a:pt x="553" y="2"/>
                      <a:pt x="547" y="5"/>
                    </a:cubicBezTo>
                    <a:cubicBezTo>
                      <a:pt x="332" y="122"/>
                      <a:pt x="147" y="293"/>
                      <a:pt x="15" y="503"/>
                    </a:cubicBezTo>
                    <a:cubicBezTo>
                      <a:pt x="0" y="522"/>
                      <a:pt x="10" y="552"/>
                      <a:pt x="30" y="566"/>
                    </a:cubicBezTo>
                    <a:cubicBezTo>
                      <a:pt x="35" y="571"/>
                      <a:pt x="44" y="571"/>
                      <a:pt x="54" y="571"/>
                    </a:cubicBezTo>
                    <a:cubicBezTo>
                      <a:pt x="69" y="571"/>
                      <a:pt x="83" y="561"/>
                      <a:pt x="93" y="552"/>
                    </a:cubicBezTo>
                    <a:cubicBezTo>
                      <a:pt x="215" y="356"/>
                      <a:pt x="386" y="195"/>
                      <a:pt x="591" y="83"/>
                    </a:cubicBezTo>
                    <a:cubicBezTo>
                      <a:pt x="611" y="73"/>
                      <a:pt x="620" y="44"/>
                      <a:pt x="606" y="24"/>
                    </a:cubicBezTo>
                    <a:cubicBezTo>
                      <a:pt x="599" y="8"/>
                      <a:pt x="583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62"/>
              <p:cNvSpPr/>
              <p:nvPr/>
            </p:nvSpPr>
            <p:spPr>
              <a:xfrm flipH="1">
                <a:off x="4907949" y="3459201"/>
                <a:ext cx="37909" cy="3521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72" extrusionOk="0">
                    <a:moveTo>
                      <a:pt x="565" y="1"/>
                    </a:moveTo>
                    <a:cubicBezTo>
                      <a:pt x="558" y="1"/>
                      <a:pt x="550" y="2"/>
                      <a:pt x="542" y="5"/>
                    </a:cubicBezTo>
                    <a:cubicBezTo>
                      <a:pt x="327" y="122"/>
                      <a:pt x="142" y="293"/>
                      <a:pt x="10" y="503"/>
                    </a:cubicBezTo>
                    <a:cubicBezTo>
                      <a:pt x="0" y="523"/>
                      <a:pt x="5" y="552"/>
                      <a:pt x="25" y="562"/>
                    </a:cubicBezTo>
                    <a:cubicBezTo>
                      <a:pt x="34" y="567"/>
                      <a:pt x="39" y="572"/>
                      <a:pt x="49" y="572"/>
                    </a:cubicBezTo>
                    <a:cubicBezTo>
                      <a:pt x="64" y="572"/>
                      <a:pt x="78" y="562"/>
                      <a:pt x="88" y="552"/>
                    </a:cubicBezTo>
                    <a:cubicBezTo>
                      <a:pt x="210" y="357"/>
                      <a:pt x="386" y="196"/>
                      <a:pt x="586" y="83"/>
                    </a:cubicBezTo>
                    <a:cubicBezTo>
                      <a:pt x="606" y="74"/>
                      <a:pt x="615" y="44"/>
                      <a:pt x="606" y="25"/>
                    </a:cubicBezTo>
                    <a:cubicBezTo>
                      <a:pt x="596" y="8"/>
                      <a:pt x="581" y="1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62"/>
              <p:cNvSpPr/>
              <p:nvPr/>
            </p:nvSpPr>
            <p:spPr>
              <a:xfrm flipH="1">
                <a:off x="5160176" y="3576247"/>
                <a:ext cx="415826" cy="410426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6666" extrusionOk="0">
                    <a:moveTo>
                      <a:pt x="5229" y="1"/>
                    </a:moveTo>
                    <a:cubicBezTo>
                      <a:pt x="4976" y="1"/>
                      <a:pt x="4733" y="101"/>
                      <a:pt x="4550" y="330"/>
                    </a:cubicBezTo>
                    <a:cubicBezTo>
                      <a:pt x="3788" y="1277"/>
                      <a:pt x="3051" y="2249"/>
                      <a:pt x="2343" y="3235"/>
                    </a:cubicBezTo>
                    <a:cubicBezTo>
                      <a:pt x="1992" y="3728"/>
                      <a:pt x="1641" y="4226"/>
                      <a:pt x="1299" y="4733"/>
                    </a:cubicBezTo>
                    <a:cubicBezTo>
                      <a:pt x="1128" y="4982"/>
                      <a:pt x="962" y="5236"/>
                      <a:pt x="796" y="5490"/>
                    </a:cubicBezTo>
                    <a:cubicBezTo>
                      <a:pt x="640" y="5729"/>
                      <a:pt x="78" y="6325"/>
                      <a:pt x="0" y="6593"/>
                    </a:cubicBezTo>
                    <a:cubicBezTo>
                      <a:pt x="330" y="6645"/>
                      <a:pt x="673" y="6666"/>
                      <a:pt x="1017" y="6666"/>
                    </a:cubicBezTo>
                    <a:cubicBezTo>
                      <a:pt x="1351" y="6666"/>
                      <a:pt x="1685" y="6647"/>
                      <a:pt x="2007" y="6618"/>
                    </a:cubicBezTo>
                    <a:cubicBezTo>
                      <a:pt x="3261" y="6505"/>
                      <a:pt x="4399" y="5422"/>
                      <a:pt x="5268" y="4611"/>
                    </a:cubicBezTo>
                    <a:cubicBezTo>
                      <a:pt x="5902" y="4011"/>
                      <a:pt x="6444" y="3284"/>
                      <a:pt x="6620" y="2410"/>
                    </a:cubicBezTo>
                    <a:cubicBezTo>
                      <a:pt x="6756" y="1736"/>
                      <a:pt x="6654" y="980"/>
                      <a:pt x="6190" y="472"/>
                    </a:cubicBezTo>
                    <a:cubicBezTo>
                      <a:pt x="5927" y="181"/>
                      <a:pt x="5568" y="1"/>
                      <a:pt x="5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62"/>
              <p:cNvSpPr/>
              <p:nvPr/>
            </p:nvSpPr>
            <p:spPr>
              <a:xfrm flipH="1">
                <a:off x="4703085" y="3620578"/>
                <a:ext cx="407149" cy="295228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795" extrusionOk="0">
                    <a:moveTo>
                      <a:pt x="1280" y="1"/>
                    </a:moveTo>
                    <a:cubicBezTo>
                      <a:pt x="621" y="626"/>
                      <a:pt x="250" y="1241"/>
                      <a:pt x="1" y="2119"/>
                    </a:cubicBezTo>
                    <a:cubicBezTo>
                      <a:pt x="1280" y="3228"/>
                      <a:pt x="2735" y="4135"/>
                      <a:pt x="4297" y="4794"/>
                    </a:cubicBezTo>
                    <a:lnTo>
                      <a:pt x="6616" y="4794"/>
                    </a:lnTo>
                    <a:cubicBezTo>
                      <a:pt x="5327" y="2681"/>
                      <a:pt x="3555" y="982"/>
                      <a:pt x="1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62"/>
              <p:cNvSpPr/>
              <p:nvPr/>
            </p:nvSpPr>
            <p:spPr>
              <a:xfrm flipH="1">
                <a:off x="5400038" y="3896229"/>
                <a:ext cx="348563" cy="431359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7006" extrusionOk="0">
                    <a:moveTo>
                      <a:pt x="4228" y="0"/>
                    </a:moveTo>
                    <a:cubicBezTo>
                      <a:pt x="1978" y="1655"/>
                      <a:pt x="411" y="4237"/>
                      <a:pt x="1" y="7005"/>
                    </a:cubicBezTo>
                    <a:lnTo>
                      <a:pt x="1406" y="6986"/>
                    </a:lnTo>
                    <a:cubicBezTo>
                      <a:pt x="2217" y="6395"/>
                      <a:pt x="2744" y="5629"/>
                      <a:pt x="3335" y="4813"/>
                    </a:cubicBezTo>
                    <a:cubicBezTo>
                      <a:pt x="4238" y="3559"/>
                      <a:pt x="5019" y="2216"/>
                      <a:pt x="5663" y="815"/>
                    </a:cubicBezTo>
                    <a:cubicBezTo>
                      <a:pt x="4941" y="771"/>
                      <a:pt x="4951" y="39"/>
                      <a:pt x="4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62"/>
              <p:cNvSpPr/>
              <p:nvPr/>
            </p:nvSpPr>
            <p:spPr>
              <a:xfrm flipH="1">
                <a:off x="4689996" y="3864213"/>
                <a:ext cx="191759" cy="43062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6994" extrusionOk="0">
                    <a:moveTo>
                      <a:pt x="1592" y="0"/>
                    </a:moveTo>
                    <a:cubicBezTo>
                      <a:pt x="1155" y="0"/>
                      <a:pt x="689" y="187"/>
                      <a:pt x="528" y="530"/>
                    </a:cubicBezTo>
                    <a:cubicBezTo>
                      <a:pt x="1" y="1643"/>
                      <a:pt x="196" y="2961"/>
                      <a:pt x="552" y="4142"/>
                    </a:cubicBezTo>
                    <a:cubicBezTo>
                      <a:pt x="850" y="5133"/>
                      <a:pt x="1133" y="6085"/>
                      <a:pt x="1631" y="6988"/>
                    </a:cubicBezTo>
                    <a:cubicBezTo>
                      <a:pt x="1631" y="6988"/>
                      <a:pt x="2676" y="6993"/>
                      <a:pt x="2876" y="6993"/>
                    </a:cubicBezTo>
                    <a:cubicBezTo>
                      <a:pt x="2886" y="6573"/>
                      <a:pt x="2910" y="6154"/>
                      <a:pt x="2939" y="5729"/>
                    </a:cubicBezTo>
                    <a:cubicBezTo>
                      <a:pt x="2998" y="4938"/>
                      <a:pt x="3013" y="4377"/>
                      <a:pt x="3008" y="3586"/>
                    </a:cubicBezTo>
                    <a:cubicBezTo>
                      <a:pt x="3003" y="2683"/>
                      <a:pt x="3115" y="1540"/>
                      <a:pt x="2739" y="701"/>
                    </a:cubicBezTo>
                    <a:cubicBezTo>
                      <a:pt x="2617" y="515"/>
                      <a:pt x="2359" y="242"/>
                      <a:pt x="2168" y="135"/>
                    </a:cubicBezTo>
                    <a:cubicBezTo>
                      <a:pt x="2008" y="44"/>
                      <a:pt x="1803" y="0"/>
                      <a:pt x="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62"/>
              <p:cNvSpPr/>
              <p:nvPr/>
            </p:nvSpPr>
            <p:spPr>
              <a:xfrm flipH="1">
                <a:off x="5074973" y="2930495"/>
                <a:ext cx="116064" cy="48148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82" extrusionOk="0">
                    <a:moveTo>
                      <a:pt x="1885" y="1"/>
                    </a:moveTo>
                    <a:cubicBezTo>
                      <a:pt x="1792" y="137"/>
                      <a:pt x="1617" y="172"/>
                      <a:pt x="1451" y="172"/>
                    </a:cubicBezTo>
                    <a:cubicBezTo>
                      <a:pt x="1285" y="172"/>
                      <a:pt x="1124" y="123"/>
                      <a:pt x="963" y="79"/>
                    </a:cubicBezTo>
                    <a:cubicBezTo>
                      <a:pt x="855" y="53"/>
                      <a:pt x="743" y="31"/>
                      <a:pt x="633" y="31"/>
                    </a:cubicBezTo>
                    <a:cubicBezTo>
                      <a:pt x="578" y="31"/>
                      <a:pt x="523" y="36"/>
                      <a:pt x="469" y="49"/>
                    </a:cubicBezTo>
                    <a:cubicBezTo>
                      <a:pt x="357" y="79"/>
                      <a:pt x="245" y="157"/>
                      <a:pt x="245" y="269"/>
                    </a:cubicBezTo>
                    <a:cubicBezTo>
                      <a:pt x="237" y="266"/>
                      <a:pt x="229" y="264"/>
                      <a:pt x="221" y="264"/>
                    </a:cubicBezTo>
                    <a:cubicBezTo>
                      <a:pt x="186" y="264"/>
                      <a:pt x="154" y="294"/>
                      <a:pt x="118" y="318"/>
                    </a:cubicBezTo>
                    <a:cubicBezTo>
                      <a:pt x="79" y="347"/>
                      <a:pt x="55" y="391"/>
                      <a:pt x="35" y="440"/>
                    </a:cubicBezTo>
                    <a:cubicBezTo>
                      <a:pt x="1" y="557"/>
                      <a:pt x="30" y="689"/>
                      <a:pt x="108" y="782"/>
                    </a:cubicBezTo>
                    <a:lnTo>
                      <a:pt x="421" y="782"/>
                    </a:lnTo>
                    <a:cubicBezTo>
                      <a:pt x="499" y="699"/>
                      <a:pt x="518" y="543"/>
                      <a:pt x="494" y="435"/>
                    </a:cubicBezTo>
                    <a:lnTo>
                      <a:pt x="494" y="435"/>
                    </a:lnTo>
                    <a:cubicBezTo>
                      <a:pt x="582" y="582"/>
                      <a:pt x="728" y="694"/>
                      <a:pt x="894" y="733"/>
                    </a:cubicBezTo>
                    <a:cubicBezTo>
                      <a:pt x="855" y="709"/>
                      <a:pt x="821" y="669"/>
                      <a:pt x="806" y="621"/>
                    </a:cubicBezTo>
                    <a:lnTo>
                      <a:pt x="806" y="621"/>
                    </a:lnTo>
                    <a:cubicBezTo>
                      <a:pt x="896" y="694"/>
                      <a:pt x="1010" y="728"/>
                      <a:pt x="1126" y="728"/>
                    </a:cubicBezTo>
                    <a:cubicBezTo>
                      <a:pt x="1256" y="728"/>
                      <a:pt x="1389" y="686"/>
                      <a:pt x="1495" y="611"/>
                    </a:cubicBezTo>
                    <a:cubicBezTo>
                      <a:pt x="1700" y="474"/>
                      <a:pt x="1822" y="240"/>
                      <a:pt x="18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62"/>
              <p:cNvSpPr/>
              <p:nvPr/>
            </p:nvSpPr>
            <p:spPr>
              <a:xfrm flipH="1">
                <a:off x="4463074" y="4290835"/>
                <a:ext cx="366840" cy="164207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2667" extrusionOk="0">
                    <a:moveTo>
                      <a:pt x="3183" y="1"/>
                    </a:moveTo>
                    <a:cubicBezTo>
                      <a:pt x="2768" y="10"/>
                      <a:pt x="2383" y="342"/>
                      <a:pt x="2314" y="752"/>
                    </a:cubicBezTo>
                    <a:cubicBezTo>
                      <a:pt x="2285" y="938"/>
                      <a:pt x="2290" y="1167"/>
                      <a:pt x="2119" y="1250"/>
                    </a:cubicBezTo>
                    <a:cubicBezTo>
                      <a:pt x="2085" y="1267"/>
                      <a:pt x="2049" y="1275"/>
                      <a:pt x="2013" y="1275"/>
                    </a:cubicBezTo>
                    <a:cubicBezTo>
                      <a:pt x="1955" y="1275"/>
                      <a:pt x="1897" y="1256"/>
                      <a:pt x="1846" y="1226"/>
                    </a:cubicBezTo>
                    <a:cubicBezTo>
                      <a:pt x="1758" y="1172"/>
                      <a:pt x="1694" y="1099"/>
                      <a:pt x="1631" y="1026"/>
                    </a:cubicBezTo>
                    <a:cubicBezTo>
                      <a:pt x="1528" y="904"/>
                      <a:pt x="1421" y="782"/>
                      <a:pt x="1314" y="660"/>
                    </a:cubicBezTo>
                    <a:cubicBezTo>
                      <a:pt x="1189" y="515"/>
                      <a:pt x="1040" y="357"/>
                      <a:pt x="854" y="357"/>
                    </a:cubicBezTo>
                    <a:cubicBezTo>
                      <a:pt x="851" y="357"/>
                      <a:pt x="848" y="357"/>
                      <a:pt x="845" y="357"/>
                    </a:cubicBezTo>
                    <a:lnTo>
                      <a:pt x="840" y="1763"/>
                    </a:lnTo>
                    <a:cubicBezTo>
                      <a:pt x="479" y="1885"/>
                      <a:pt x="142" y="2315"/>
                      <a:pt x="1" y="2666"/>
                    </a:cubicBezTo>
                    <a:lnTo>
                      <a:pt x="5961" y="2666"/>
                    </a:lnTo>
                    <a:cubicBezTo>
                      <a:pt x="5736" y="2315"/>
                      <a:pt x="5419" y="2022"/>
                      <a:pt x="5073" y="1782"/>
                    </a:cubicBezTo>
                    <a:cubicBezTo>
                      <a:pt x="4531" y="1421"/>
                      <a:pt x="3994" y="1187"/>
                      <a:pt x="3344" y="1109"/>
                    </a:cubicBezTo>
                    <a:lnTo>
                      <a:pt x="3296" y="103"/>
                    </a:lnTo>
                    <a:cubicBezTo>
                      <a:pt x="3291" y="79"/>
                      <a:pt x="3291" y="45"/>
                      <a:pt x="3271" y="25"/>
                    </a:cubicBezTo>
                    <a:cubicBezTo>
                      <a:pt x="3252" y="1"/>
                      <a:pt x="3218" y="1"/>
                      <a:pt x="3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62"/>
              <p:cNvSpPr/>
              <p:nvPr/>
            </p:nvSpPr>
            <p:spPr>
              <a:xfrm flipH="1">
                <a:off x="4552550" y="4287079"/>
                <a:ext cx="119018" cy="13188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2142" extrusionOk="0">
                    <a:moveTo>
                      <a:pt x="689" y="0"/>
                    </a:moveTo>
                    <a:cubicBezTo>
                      <a:pt x="684" y="0"/>
                      <a:pt x="679" y="1"/>
                      <a:pt x="674" y="3"/>
                    </a:cubicBezTo>
                    <a:cubicBezTo>
                      <a:pt x="361" y="111"/>
                      <a:pt x="132" y="452"/>
                      <a:pt x="68" y="921"/>
                    </a:cubicBezTo>
                    <a:cubicBezTo>
                      <a:pt x="0" y="1409"/>
                      <a:pt x="259" y="1897"/>
                      <a:pt x="679" y="2073"/>
                    </a:cubicBezTo>
                    <a:cubicBezTo>
                      <a:pt x="796" y="2122"/>
                      <a:pt x="918" y="2141"/>
                      <a:pt x="1050" y="2141"/>
                    </a:cubicBezTo>
                    <a:cubicBezTo>
                      <a:pt x="1225" y="2141"/>
                      <a:pt x="1406" y="2097"/>
                      <a:pt x="1557" y="2009"/>
                    </a:cubicBezTo>
                    <a:cubicBezTo>
                      <a:pt x="1767" y="1887"/>
                      <a:pt x="1899" y="1697"/>
                      <a:pt x="1928" y="1468"/>
                    </a:cubicBezTo>
                    <a:cubicBezTo>
                      <a:pt x="1933" y="1443"/>
                      <a:pt x="1914" y="1424"/>
                      <a:pt x="1889" y="1419"/>
                    </a:cubicBezTo>
                    <a:cubicBezTo>
                      <a:pt x="1887" y="1418"/>
                      <a:pt x="1884" y="1418"/>
                      <a:pt x="1882" y="1418"/>
                    </a:cubicBezTo>
                    <a:cubicBezTo>
                      <a:pt x="1860" y="1418"/>
                      <a:pt x="1841" y="1436"/>
                      <a:pt x="1841" y="1458"/>
                    </a:cubicBezTo>
                    <a:cubicBezTo>
                      <a:pt x="1811" y="1658"/>
                      <a:pt x="1699" y="1824"/>
                      <a:pt x="1509" y="1931"/>
                    </a:cubicBezTo>
                    <a:cubicBezTo>
                      <a:pt x="1371" y="2011"/>
                      <a:pt x="1207" y="2053"/>
                      <a:pt x="1045" y="2053"/>
                    </a:cubicBezTo>
                    <a:cubicBezTo>
                      <a:pt x="931" y="2053"/>
                      <a:pt x="819" y="2032"/>
                      <a:pt x="718" y="1990"/>
                    </a:cubicBezTo>
                    <a:cubicBezTo>
                      <a:pt x="327" y="1829"/>
                      <a:pt x="93" y="1385"/>
                      <a:pt x="156" y="935"/>
                    </a:cubicBezTo>
                    <a:cubicBezTo>
                      <a:pt x="181" y="770"/>
                      <a:pt x="288" y="228"/>
                      <a:pt x="703" y="86"/>
                    </a:cubicBezTo>
                    <a:cubicBezTo>
                      <a:pt x="728" y="81"/>
                      <a:pt x="737" y="57"/>
                      <a:pt x="732" y="32"/>
                    </a:cubicBezTo>
                    <a:cubicBezTo>
                      <a:pt x="725" y="13"/>
                      <a:pt x="70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62"/>
              <p:cNvSpPr/>
              <p:nvPr/>
            </p:nvSpPr>
            <p:spPr>
              <a:xfrm flipH="1">
                <a:off x="4695263" y="4363304"/>
                <a:ext cx="87202" cy="93833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524" extrusionOk="0">
                    <a:moveTo>
                      <a:pt x="45" y="0"/>
                    </a:moveTo>
                    <a:cubicBezTo>
                      <a:pt x="20" y="0"/>
                      <a:pt x="1" y="20"/>
                      <a:pt x="1" y="44"/>
                    </a:cubicBezTo>
                    <a:cubicBezTo>
                      <a:pt x="1" y="68"/>
                      <a:pt x="20" y="88"/>
                      <a:pt x="45" y="88"/>
                    </a:cubicBezTo>
                    <a:lnTo>
                      <a:pt x="55" y="88"/>
                    </a:lnTo>
                    <a:cubicBezTo>
                      <a:pt x="411" y="88"/>
                      <a:pt x="694" y="322"/>
                      <a:pt x="831" y="459"/>
                    </a:cubicBezTo>
                    <a:cubicBezTo>
                      <a:pt x="1099" y="737"/>
                      <a:pt x="1275" y="1099"/>
                      <a:pt x="1324" y="1484"/>
                    </a:cubicBezTo>
                    <a:cubicBezTo>
                      <a:pt x="1324" y="1509"/>
                      <a:pt x="1343" y="1523"/>
                      <a:pt x="1368" y="1523"/>
                    </a:cubicBezTo>
                    <a:lnTo>
                      <a:pt x="1373" y="1523"/>
                    </a:lnTo>
                    <a:cubicBezTo>
                      <a:pt x="1397" y="1523"/>
                      <a:pt x="1417" y="1499"/>
                      <a:pt x="1412" y="1474"/>
                    </a:cubicBezTo>
                    <a:cubicBezTo>
                      <a:pt x="1363" y="1069"/>
                      <a:pt x="1177" y="688"/>
                      <a:pt x="894" y="396"/>
                    </a:cubicBezTo>
                    <a:cubicBezTo>
                      <a:pt x="640" y="142"/>
                      <a:pt x="34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62"/>
              <p:cNvSpPr/>
              <p:nvPr/>
            </p:nvSpPr>
            <p:spPr>
              <a:xfrm flipH="1">
                <a:off x="5600724" y="4306474"/>
                <a:ext cx="366901" cy="164453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2671" extrusionOk="0">
                    <a:moveTo>
                      <a:pt x="2779" y="1"/>
                    </a:moveTo>
                    <a:cubicBezTo>
                      <a:pt x="2749" y="1"/>
                      <a:pt x="2710" y="5"/>
                      <a:pt x="2691" y="30"/>
                    </a:cubicBezTo>
                    <a:cubicBezTo>
                      <a:pt x="2671" y="49"/>
                      <a:pt x="2671" y="79"/>
                      <a:pt x="2666" y="108"/>
                    </a:cubicBezTo>
                    <a:lnTo>
                      <a:pt x="2617" y="1114"/>
                    </a:lnTo>
                    <a:cubicBezTo>
                      <a:pt x="1968" y="1187"/>
                      <a:pt x="1431" y="1421"/>
                      <a:pt x="889" y="1787"/>
                    </a:cubicBezTo>
                    <a:cubicBezTo>
                      <a:pt x="543" y="2022"/>
                      <a:pt x="225" y="2314"/>
                      <a:pt x="1" y="2671"/>
                    </a:cubicBezTo>
                    <a:lnTo>
                      <a:pt x="5961" y="2671"/>
                    </a:lnTo>
                    <a:cubicBezTo>
                      <a:pt x="5820" y="2314"/>
                      <a:pt x="5483" y="1890"/>
                      <a:pt x="5122" y="1768"/>
                    </a:cubicBezTo>
                    <a:lnTo>
                      <a:pt x="5117" y="357"/>
                    </a:lnTo>
                    <a:cubicBezTo>
                      <a:pt x="4926" y="357"/>
                      <a:pt x="4775" y="513"/>
                      <a:pt x="4648" y="660"/>
                    </a:cubicBezTo>
                    <a:cubicBezTo>
                      <a:pt x="4541" y="782"/>
                      <a:pt x="4438" y="904"/>
                      <a:pt x="4331" y="1031"/>
                    </a:cubicBezTo>
                    <a:cubicBezTo>
                      <a:pt x="4267" y="1104"/>
                      <a:pt x="4204" y="1177"/>
                      <a:pt x="4121" y="1226"/>
                    </a:cubicBezTo>
                    <a:cubicBezTo>
                      <a:pt x="4067" y="1256"/>
                      <a:pt x="4008" y="1275"/>
                      <a:pt x="3949" y="1275"/>
                    </a:cubicBezTo>
                    <a:cubicBezTo>
                      <a:pt x="3913" y="1275"/>
                      <a:pt x="3877" y="1267"/>
                      <a:pt x="3843" y="1250"/>
                    </a:cubicBezTo>
                    <a:cubicBezTo>
                      <a:pt x="3672" y="1172"/>
                      <a:pt x="3677" y="938"/>
                      <a:pt x="3647" y="752"/>
                    </a:cubicBezTo>
                    <a:cubicBezTo>
                      <a:pt x="3579" y="347"/>
                      <a:pt x="3193" y="10"/>
                      <a:pt x="2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62"/>
              <p:cNvSpPr/>
              <p:nvPr/>
            </p:nvSpPr>
            <p:spPr>
              <a:xfrm flipH="1">
                <a:off x="5759065" y="4302780"/>
                <a:ext cx="118711" cy="13206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145" extrusionOk="0">
                    <a:moveTo>
                      <a:pt x="1243" y="1"/>
                    </a:moveTo>
                    <a:cubicBezTo>
                      <a:pt x="1223" y="1"/>
                      <a:pt x="1205" y="11"/>
                      <a:pt x="1201" y="31"/>
                    </a:cubicBezTo>
                    <a:cubicBezTo>
                      <a:pt x="1192" y="56"/>
                      <a:pt x="1206" y="80"/>
                      <a:pt x="1226" y="90"/>
                    </a:cubicBezTo>
                    <a:cubicBezTo>
                      <a:pt x="1646" y="231"/>
                      <a:pt x="1748" y="773"/>
                      <a:pt x="1773" y="934"/>
                    </a:cubicBezTo>
                    <a:cubicBezTo>
                      <a:pt x="1836" y="1383"/>
                      <a:pt x="1602" y="1828"/>
                      <a:pt x="1216" y="1989"/>
                    </a:cubicBezTo>
                    <a:cubicBezTo>
                      <a:pt x="1111" y="2034"/>
                      <a:pt x="995" y="2056"/>
                      <a:pt x="879" y="2056"/>
                    </a:cubicBezTo>
                    <a:cubicBezTo>
                      <a:pt x="718" y="2056"/>
                      <a:pt x="556" y="2014"/>
                      <a:pt x="420" y="1935"/>
                    </a:cubicBezTo>
                    <a:cubicBezTo>
                      <a:pt x="235" y="1828"/>
                      <a:pt x="118" y="1657"/>
                      <a:pt x="88" y="1457"/>
                    </a:cubicBezTo>
                    <a:cubicBezTo>
                      <a:pt x="88" y="1432"/>
                      <a:pt x="64" y="1418"/>
                      <a:pt x="40" y="1418"/>
                    </a:cubicBezTo>
                    <a:cubicBezTo>
                      <a:pt x="15" y="1422"/>
                      <a:pt x="0" y="1447"/>
                      <a:pt x="0" y="1471"/>
                    </a:cubicBezTo>
                    <a:cubicBezTo>
                      <a:pt x="30" y="1696"/>
                      <a:pt x="162" y="1891"/>
                      <a:pt x="376" y="2013"/>
                    </a:cubicBezTo>
                    <a:cubicBezTo>
                      <a:pt x="528" y="2101"/>
                      <a:pt x="703" y="2145"/>
                      <a:pt x="884" y="2145"/>
                    </a:cubicBezTo>
                    <a:cubicBezTo>
                      <a:pt x="1011" y="2145"/>
                      <a:pt x="1133" y="2121"/>
                      <a:pt x="1250" y="2072"/>
                    </a:cubicBezTo>
                    <a:cubicBezTo>
                      <a:pt x="1670" y="1896"/>
                      <a:pt x="1929" y="1413"/>
                      <a:pt x="1860" y="920"/>
                    </a:cubicBezTo>
                    <a:cubicBezTo>
                      <a:pt x="1797" y="456"/>
                      <a:pt x="1572" y="109"/>
                      <a:pt x="1255" y="2"/>
                    </a:cubicBezTo>
                    <a:cubicBezTo>
                      <a:pt x="1251" y="1"/>
                      <a:pt x="1247" y="1"/>
                      <a:pt x="1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62"/>
              <p:cNvSpPr/>
              <p:nvPr/>
            </p:nvSpPr>
            <p:spPr>
              <a:xfrm flipH="1">
                <a:off x="5648167" y="4378881"/>
                <a:ext cx="86894" cy="94141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529" extrusionOk="0">
                    <a:moveTo>
                      <a:pt x="1353" y="1"/>
                    </a:moveTo>
                    <a:cubicBezTo>
                      <a:pt x="1064" y="1"/>
                      <a:pt x="767" y="147"/>
                      <a:pt x="518" y="401"/>
                    </a:cubicBezTo>
                    <a:cubicBezTo>
                      <a:pt x="235" y="689"/>
                      <a:pt x="49" y="1075"/>
                      <a:pt x="0" y="1480"/>
                    </a:cubicBezTo>
                    <a:cubicBezTo>
                      <a:pt x="0" y="1505"/>
                      <a:pt x="15" y="1524"/>
                      <a:pt x="39" y="1529"/>
                    </a:cubicBezTo>
                    <a:lnTo>
                      <a:pt x="44" y="1529"/>
                    </a:lnTo>
                    <a:cubicBezTo>
                      <a:pt x="69" y="1529"/>
                      <a:pt x="88" y="1509"/>
                      <a:pt x="88" y="1490"/>
                    </a:cubicBezTo>
                    <a:cubicBezTo>
                      <a:pt x="137" y="1104"/>
                      <a:pt x="313" y="738"/>
                      <a:pt x="581" y="465"/>
                    </a:cubicBezTo>
                    <a:cubicBezTo>
                      <a:pt x="718" y="323"/>
                      <a:pt x="1001" y="89"/>
                      <a:pt x="1357" y="89"/>
                    </a:cubicBezTo>
                    <a:cubicBezTo>
                      <a:pt x="1361" y="89"/>
                      <a:pt x="1362" y="91"/>
                      <a:pt x="1363" y="91"/>
                    </a:cubicBezTo>
                    <a:cubicBezTo>
                      <a:pt x="1364" y="91"/>
                      <a:pt x="1365" y="90"/>
                      <a:pt x="1367" y="89"/>
                    </a:cubicBezTo>
                    <a:cubicBezTo>
                      <a:pt x="1392" y="89"/>
                      <a:pt x="1411" y="69"/>
                      <a:pt x="1411" y="45"/>
                    </a:cubicBezTo>
                    <a:cubicBezTo>
                      <a:pt x="1411" y="21"/>
                      <a:pt x="1392" y="1"/>
                      <a:pt x="1367" y="1"/>
                    </a:cubicBezTo>
                    <a:cubicBezTo>
                      <a:pt x="1362" y="1"/>
                      <a:pt x="1358" y="1"/>
                      <a:pt x="1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2"/>
              <p:cNvSpPr/>
              <p:nvPr/>
            </p:nvSpPr>
            <p:spPr>
              <a:xfrm flipH="1">
                <a:off x="4711509" y="4278767"/>
                <a:ext cx="35201" cy="6230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012" extrusionOk="0">
                    <a:moveTo>
                      <a:pt x="115" y="1"/>
                    </a:moveTo>
                    <a:cubicBezTo>
                      <a:pt x="94" y="1"/>
                      <a:pt x="78" y="19"/>
                      <a:pt x="74" y="40"/>
                    </a:cubicBezTo>
                    <a:cubicBezTo>
                      <a:pt x="1" y="407"/>
                      <a:pt x="181" y="812"/>
                      <a:pt x="499" y="1007"/>
                    </a:cubicBezTo>
                    <a:cubicBezTo>
                      <a:pt x="504" y="1012"/>
                      <a:pt x="513" y="1012"/>
                      <a:pt x="523" y="1012"/>
                    </a:cubicBezTo>
                    <a:cubicBezTo>
                      <a:pt x="538" y="1012"/>
                      <a:pt x="552" y="1007"/>
                      <a:pt x="562" y="992"/>
                    </a:cubicBezTo>
                    <a:cubicBezTo>
                      <a:pt x="572" y="973"/>
                      <a:pt x="567" y="944"/>
                      <a:pt x="547" y="929"/>
                    </a:cubicBezTo>
                    <a:cubicBezTo>
                      <a:pt x="259" y="753"/>
                      <a:pt x="98" y="387"/>
                      <a:pt x="162" y="55"/>
                    </a:cubicBezTo>
                    <a:cubicBezTo>
                      <a:pt x="167" y="31"/>
                      <a:pt x="147" y="6"/>
                      <a:pt x="123" y="1"/>
                    </a:cubicBezTo>
                    <a:cubicBezTo>
                      <a:pt x="120" y="1"/>
                      <a:pt x="118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2"/>
              <p:cNvSpPr/>
              <p:nvPr/>
            </p:nvSpPr>
            <p:spPr>
              <a:xfrm flipH="1">
                <a:off x="4980942" y="3465789"/>
                <a:ext cx="335024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4933" extrusionOk="0">
                    <a:moveTo>
                      <a:pt x="147" y="1"/>
                    </a:moveTo>
                    <a:lnTo>
                      <a:pt x="147" y="1"/>
                    </a:lnTo>
                    <a:cubicBezTo>
                      <a:pt x="181" y="133"/>
                      <a:pt x="10" y="2559"/>
                      <a:pt x="0" y="2691"/>
                    </a:cubicBezTo>
                    <a:cubicBezTo>
                      <a:pt x="1216" y="2969"/>
                      <a:pt x="1865" y="3887"/>
                      <a:pt x="2797" y="4521"/>
                    </a:cubicBezTo>
                    <a:cubicBezTo>
                      <a:pt x="3184" y="4787"/>
                      <a:pt x="3664" y="4932"/>
                      <a:pt x="4144" y="4932"/>
                    </a:cubicBezTo>
                    <a:cubicBezTo>
                      <a:pt x="4167" y="4932"/>
                      <a:pt x="4190" y="4932"/>
                      <a:pt x="4213" y="4931"/>
                    </a:cubicBezTo>
                    <a:cubicBezTo>
                      <a:pt x="4608" y="4921"/>
                      <a:pt x="5033" y="4790"/>
                      <a:pt x="5253" y="4477"/>
                    </a:cubicBezTo>
                    <a:cubicBezTo>
                      <a:pt x="5443" y="4199"/>
                      <a:pt x="5433" y="3843"/>
                      <a:pt x="5409" y="3511"/>
                    </a:cubicBezTo>
                    <a:cubicBezTo>
                      <a:pt x="5370" y="2896"/>
                      <a:pt x="5262" y="1255"/>
                      <a:pt x="5209" y="645"/>
                    </a:cubicBez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62"/>
              <p:cNvSpPr/>
              <p:nvPr/>
            </p:nvSpPr>
            <p:spPr>
              <a:xfrm flipH="1">
                <a:off x="4922105" y="3620270"/>
                <a:ext cx="126834" cy="159651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593" extrusionOk="0">
                    <a:moveTo>
                      <a:pt x="1841" y="1"/>
                    </a:moveTo>
                    <a:lnTo>
                      <a:pt x="967" y="138"/>
                    </a:lnTo>
                    <a:cubicBezTo>
                      <a:pt x="967" y="138"/>
                      <a:pt x="1" y="1421"/>
                      <a:pt x="216" y="1573"/>
                    </a:cubicBezTo>
                    <a:cubicBezTo>
                      <a:pt x="225" y="1580"/>
                      <a:pt x="235" y="1583"/>
                      <a:pt x="248" y="1583"/>
                    </a:cubicBezTo>
                    <a:cubicBezTo>
                      <a:pt x="405" y="1583"/>
                      <a:pt x="816" y="1080"/>
                      <a:pt x="816" y="1080"/>
                    </a:cubicBezTo>
                    <a:cubicBezTo>
                      <a:pt x="816" y="1080"/>
                      <a:pt x="821" y="2573"/>
                      <a:pt x="1021" y="2593"/>
                    </a:cubicBezTo>
                    <a:cubicBezTo>
                      <a:pt x="1031" y="2593"/>
                      <a:pt x="1036" y="2588"/>
                      <a:pt x="1046" y="2588"/>
                    </a:cubicBezTo>
                    <a:cubicBezTo>
                      <a:pt x="1070" y="2544"/>
                      <a:pt x="1094" y="2500"/>
                      <a:pt x="1119" y="2456"/>
                    </a:cubicBezTo>
                    <a:cubicBezTo>
                      <a:pt x="1202" y="2154"/>
                      <a:pt x="1172" y="1451"/>
                      <a:pt x="1172" y="1451"/>
                    </a:cubicBezTo>
                    <a:lnTo>
                      <a:pt x="1172" y="1451"/>
                    </a:lnTo>
                    <a:cubicBezTo>
                      <a:pt x="1172" y="1451"/>
                      <a:pt x="1197" y="1690"/>
                      <a:pt x="1246" y="1954"/>
                    </a:cubicBezTo>
                    <a:cubicBezTo>
                      <a:pt x="1309" y="1788"/>
                      <a:pt x="1402" y="1626"/>
                      <a:pt x="1509" y="1480"/>
                    </a:cubicBezTo>
                    <a:cubicBezTo>
                      <a:pt x="1665" y="1265"/>
                      <a:pt x="1861" y="1070"/>
                      <a:pt x="2061" y="889"/>
                    </a:cubicBezTo>
                    <a:cubicBezTo>
                      <a:pt x="1953" y="426"/>
                      <a:pt x="1841" y="1"/>
                      <a:pt x="18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62"/>
              <p:cNvSpPr/>
              <p:nvPr/>
            </p:nvSpPr>
            <p:spPr>
              <a:xfrm flipH="1">
                <a:off x="4916073" y="3645760"/>
                <a:ext cx="81171" cy="10128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45" extrusionOk="0">
                    <a:moveTo>
                      <a:pt x="812" y="0"/>
                    </a:moveTo>
                    <a:cubicBezTo>
                      <a:pt x="802" y="0"/>
                      <a:pt x="792" y="1"/>
                      <a:pt x="782" y="2"/>
                    </a:cubicBezTo>
                    <a:cubicBezTo>
                      <a:pt x="640" y="16"/>
                      <a:pt x="537" y="139"/>
                      <a:pt x="459" y="256"/>
                    </a:cubicBezTo>
                    <a:cubicBezTo>
                      <a:pt x="279" y="539"/>
                      <a:pt x="0" y="1125"/>
                      <a:pt x="176" y="1466"/>
                    </a:cubicBezTo>
                    <a:cubicBezTo>
                      <a:pt x="239" y="1586"/>
                      <a:pt x="383" y="1644"/>
                      <a:pt x="521" y="1644"/>
                    </a:cubicBezTo>
                    <a:cubicBezTo>
                      <a:pt x="714" y="1644"/>
                      <a:pt x="895" y="1530"/>
                      <a:pt x="821" y="1310"/>
                    </a:cubicBezTo>
                    <a:lnTo>
                      <a:pt x="821" y="1310"/>
                    </a:lnTo>
                    <a:cubicBezTo>
                      <a:pt x="855" y="1335"/>
                      <a:pt x="897" y="1347"/>
                      <a:pt x="940" y="1347"/>
                    </a:cubicBezTo>
                    <a:cubicBezTo>
                      <a:pt x="1005" y="1347"/>
                      <a:pt x="1073" y="1320"/>
                      <a:pt x="1123" y="1276"/>
                    </a:cubicBezTo>
                    <a:cubicBezTo>
                      <a:pt x="1206" y="1208"/>
                      <a:pt x="1250" y="1095"/>
                      <a:pt x="1270" y="988"/>
                    </a:cubicBezTo>
                    <a:cubicBezTo>
                      <a:pt x="1319" y="749"/>
                      <a:pt x="1279" y="490"/>
                      <a:pt x="1167" y="270"/>
                    </a:cubicBezTo>
                    <a:cubicBezTo>
                      <a:pt x="1089" y="133"/>
                      <a:pt x="964" y="0"/>
                      <a:pt x="8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62"/>
              <p:cNvSpPr/>
              <p:nvPr/>
            </p:nvSpPr>
            <p:spPr>
              <a:xfrm flipH="1">
                <a:off x="5103533" y="3054313"/>
                <a:ext cx="338962" cy="187358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3043" extrusionOk="0">
                    <a:moveTo>
                      <a:pt x="1759" y="1"/>
                    </a:moveTo>
                    <a:cubicBezTo>
                      <a:pt x="1456" y="1"/>
                      <a:pt x="1152" y="40"/>
                      <a:pt x="860" y="118"/>
                    </a:cubicBezTo>
                    <a:cubicBezTo>
                      <a:pt x="606" y="186"/>
                      <a:pt x="352" y="294"/>
                      <a:pt x="196" y="499"/>
                    </a:cubicBezTo>
                    <a:cubicBezTo>
                      <a:pt x="1" y="753"/>
                      <a:pt x="1" y="1119"/>
                      <a:pt x="128" y="1417"/>
                    </a:cubicBezTo>
                    <a:cubicBezTo>
                      <a:pt x="265" y="1734"/>
                      <a:pt x="538" y="1988"/>
                      <a:pt x="860" y="2105"/>
                    </a:cubicBezTo>
                    <a:cubicBezTo>
                      <a:pt x="1246" y="2242"/>
                      <a:pt x="1680" y="2183"/>
                      <a:pt x="2071" y="2310"/>
                    </a:cubicBezTo>
                    <a:cubicBezTo>
                      <a:pt x="2375" y="2171"/>
                      <a:pt x="2700" y="2079"/>
                      <a:pt x="3017" y="2079"/>
                    </a:cubicBezTo>
                    <a:cubicBezTo>
                      <a:pt x="3269" y="2079"/>
                      <a:pt x="3516" y="2137"/>
                      <a:pt x="3745" y="2276"/>
                    </a:cubicBezTo>
                    <a:cubicBezTo>
                      <a:pt x="3945" y="2393"/>
                      <a:pt x="4106" y="2564"/>
                      <a:pt x="4307" y="2686"/>
                    </a:cubicBezTo>
                    <a:cubicBezTo>
                      <a:pt x="4585" y="2861"/>
                      <a:pt x="5185" y="2979"/>
                      <a:pt x="5507" y="3042"/>
                    </a:cubicBezTo>
                    <a:cubicBezTo>
                      <a:pt x="5337" y="2095"/>
                      <a:pt x="4448" y="1055"/>
                      <a:pt x="3633" y="538"/>
                    </a:cubicBezTo>
                    <a:cubicBezTo>
                      <a:pt x="3078" y="184"/>
                      <a:pt x="2418" y="1"/>
                      <a:pt x="17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62"/>
              <p:cNvSpPr/>
              <p:nvPr/>
            </p:nvSpPr>
            <p:spPr>
              <a:xfrm flipH="1">
                <a:off x="5041679" y="3101907"/>
                <a:ext cx="85356" cy="1457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367" extrusionOk="0">
                    <a:moveTo>
                      <a:pt x="746" y="1"/>
                    </a:moveTo>
                    <a:cubicBezTo>
                      <a:pt x="650" y="1"/>
                      <a:pt x="555" y="23"/>
                      <a:pt x="469" y="68"/>
                    </a:cubicBezTo>
                    <a:cubicBezTo>
                      <a:pt x="303" y="155"/>
                      <a:pt x="186" y="321"/>
                      <a:pt x="118" y="497"/>
                    </a:cubicBezTo>
                    <a:cubicBezTo>
                      <a:pt x="54" y="673"/>
                      <a:pt x="35" y="863"/>
                      <a:pt x="25" y="1049"/>
                    </a:cubicBezTo>
                    <a:cubicBezTo>
                      <a:pt x="1" y="1512"/>
                      <a:pt x="40" y="2006"/>
                      <a:pt x="328" y="2367"/>
                    </a:cubicBezTo>
                    <a:cubicBezTo>
                      <a:pt x="850" y="1981"/>
                      <a:pt x="1182" y="1376"/>
                      <a:pt x="1333" y="741"/>
                    </a:cubicBezTo>
                    <a:cubicBezTo>
                      <a:pt x="1387" y="517"/>
                      <a:pt x="1299" y="268"/>
                      <a:pt x="1119" y="126"/>
                    </a:cubicBezTo>
                    <a:cubicBezTo>
                      <a:pt x="1013" y="44"/>
                      <a:pt x="880" y="1"/>
                      <a:pt x="7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62"/>
              <p:cNvSpPr/>
              <p:nvPr/>
            </p:nvSpPr>
            <p:spPr>
              <a:xfrm flipH="1">
                <a:off x="5073189" y="3133616"/>
                <a:ext cx="139757" cy="5122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2" extrusionOk="0">
                    <a:moveTo>
                      <a:pt x="49" y="1"/>
                    </a:moveTo>
                    <a:cubicBezTo>
                      <a:pt x="39" y="1"/>
                      <a:pt x="29" y="5"/>
                      <a:pt x="20" y="11"/>
                    </a:cubicBezTo>
                    <a:cubicBezTo>
                      <a:pt x="0" y="31"/>
                      <a:pt x="0" y="60"/>
                      <a:pt x="15" y="75"/>
                    </a:cubicBezTo>
                    <a:cubicBezTo>
                      <a:pt x="201" y="275"/>
                      <a:pt x="430" y="495"/>
                      <a:pt x="708" y="646"/>
                    </a:cubicBezTo>
                    <a:cubicBezTo>
                      <a:pt x="928" y="768"/>
                      <a:pt x="1157" y="831"/>
                      <a:pt x="1377" y="831"/>
                    </a:cubicBezTo>
                    <a:cubicBezTo>
                      <a:pt x="1450" y="831"/>
                      <a:pt x="1524" y="822"/>
                      <a:pt x="1592" y="807"/>
                    </a:cubicBezTo>
                    <a:cubicBezTo>
                      <a:pt x="1914" y="744"/>
                      <a:pt x="2183" y="509"/>
                      <a:pt x="2266" y="226"/>
                    </a:cubicBezTo>
                    <a:cubicBezTo>
                      <a:pt x="2270" y="202"/>
                      <a:pt x="2256" y="177"/>
                      <a:pt x="2231" y="168"/>
                    </a:cubicBezTo>
                    <a:cubicBezTo>
                      <a:pt x="2228" y="167"/>
                      <a:pt x="2225" y="167"/>
                      <a:pt x="2222" y="167"/>
                    </a:cubicBezTo>
                    <a:cubicBezTo>
                      <a:pt x="2201" y="167"/>
                      <a:pt x="2182" y="181"/>
                      <a:pt x="2178" y="202"/>
                    </a:cubicBezTo>
                    <a:cubicBezTo>
                      <a:pt x="2104" y="451"/>
                      <a:pt x="1865" y="661"/>
                      <a:pt x="1572" y="719"/>
                    </a:cubicBezTo>
                    <a:cubicBezTo>
                      <a:pt x="1508" y="733"/>
                      <a:pt x="1441" y="740"/>
                      <a:pt x="1373" y="740"/>
                    </a:cubicBezTo>
                    <a:cubicBezTo>
                      <a:pt x="1172" y="740"/>
                      <a:pt x="956" y="681"/>
                      <a:pt x="752" y="568"/>
                    </a:cubicBezTo>
                    <a:cubicBezTo>
                      <a:pt x="484" y="421"/>
                      <a:pt x="264" y="207"/>
                      <a:pt x="83" y="16"/>
                    </a:cubicBezTo>
                    <a:cubicBezTo>
                      <a:pt x="73" y="6"/>
                      <a:pt x="6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62"/>
              <p:cNvSpPr/>
              <p:nvPr/>
            </p:nvSpPr>
            <p:spPr>
              <a:xfrm flipH="1">
                <a:off x="5144393" y="3393013"/>
                <a:ext cx="183943" cy="32983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5357" extrusionOk="0">
                    <a:moveTo>
                      <a:pt x="55" y="0"/>
                    </a:moveTo>
                    <a:cubicBezTo>
                      <a:pt x="34" y="0"/>
                      <a:pt x="14" y="14"/>
                      <a:pt x="6" y="36"/>
                    </a:cubicBezTo>
                    <a:cubicBezTo>
                      <a:pt x="1" y="60"/>
                      <a:pt x="16" y="84"/>
                      <a:pt x="40" y="89"/>
                    </a:cubicBezTo>
                    <a:cubicBezTo>
                      <a:pt x="45" y="94"/>
                      <a:pt x="880" y="338"/>
                      <a:pt x="1578" y="1100"/>
                    </a:cubicBezTo>
                    <a:cubicBezTo>
                      <a:pt x="2227" y="1803"/>
                      <a:pt x="2891" y="3101"/>
                      <a:pt x="2398" y="5303"/>
                    </a:cubicBezTo>
                    <a:cubicBezTo>
                      <a:pt x="2393" y="5327"/>
                      <a:pt x="2408" y="5352"/>
                      <a:pt x="2432" y="5357"/>
                    </a:cubicBezTo>
                    <a:lnTo>
                      <a:pt x="2442" y="5357"/>
                    </a:lnTo>
                    <a:cubicBezTo>
                      <a:pt x="2461" y="5357"/>
                      <a:pt x="2481" y="5342"/>
                      <a:pt x="2486" y="5322"/>
                    </a:cubicBezTo>
                    <a:cubicBezTo>
                      <a:pt x="2988" y="3082"/>
                      <a:pt x="2305" y="1754"/>
                      <a:pt x="1641" y="1036"/>
                    </a:cubicBezTo>
                    <a:cubicBezTo>
                      <a:pt x="924" y="255"/>
                      <a:pt x="74" y="6"/>
                      <a:pt x="64" y="1"/>
                    </a:cubicBezTo>
                    <a:cubicBezTo>
                      <a:pt x="61" y="1"/>
                      <a:pt x="58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62"/>
            <p:cNvGrpSpPr/>
            <p:nvPr/>
          </p:nvGrpSpPr>
          <p:grpSpPr>
            <a:xfrm flipH="1">
              <a:off x="3118396" y="1667420"/>
              <a:ext cx="19201" cy="54300"/>
              <a:chOff x="3719525" y="3135345"/>
              <a:chExt cx="18686" cy="52759"/>
            </a:xfrm>
          </p:grpSpPr>
          <p:sp>
            <p:nvSpPr>
              <p:cNvPr id="1315" name="Google Shape;1315;p62"/>
              <p:cNvSpPr/>
              <p:nvPr/>
            </p:nvSpPr>
            <p:spPr>
              <a:xfrm>
                <a:off x="3724299" y="3135345"/>
                <a:ext cx="13912" cy="2750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9" extrusionOk="0">
                    <a:moveTo>
                      <a:pt x="25" y="0"/>
                    </a:moveTo>
                    <a:cubicBezTo>
                      <a:pt x="18" y="0"/>
                      <a:pt x="15" y="8"/>
                      <a:pt x="15" y="16"/>
                    </a:cubicBezTo>
                    <a:lnTo>
                      <a:pt x="1" y="348"/>
                    </a:lnTo>
                    <a:cubicBezTo>
                      <a:pt x="1" y="353"/>
                      <a:pt x="5" y="358"/>
                      <a:pt x="10" y="363"/>
                    </a:cubicBezTo>
                    <a:cubicBezTo>
                      <a:pt x="13" y="365"/>
                      <a:pt x="15" y="367"/>
                      <a:pt x="18" y="367"/>
                    </a:cubicBezTo>
                    <a:cubicBezTo>
                      <a:pt x="20" y="367"/>
                      <a:pt x="23" y="365"/>
                      <a:pt x="25" y="363"/>
                    </a:cubicBezTo>
                    <a:lnTo>
                      <a:pt x="235" y="265"/>
                    </a:lnTo>
                    <a:lnTo>
                      <a:pt x="235" y="265"/>
                    </a:lnTo>
                    <a:lnTo>
                      <a:pt x="123" y="544"/>
                    </a:lnTo>
                    <a:cubicBezTo>
                      <a:pt x="118" y="553"/>
                      <a:pt x="123" y="563"/>
                      <a:pt x="132" y="568"/>
                    </a:cubicBezTo>
                    <a:lnTo>
                      <a:pt x="137" y="568"/>
                    </a:lnTo>
                    <a:cubicBezTo>
                      <a:pt x="147" y="568"/>
                      <a:pt x="152" y="563"/>
                      <a:pt x="157" y="558"/>
                    </a:cubicBezTo>
                    <a:lnTo>
                      <a:pt x="284" y="236"/>
                    </a:lnTo>
                    <a:cubicBezTo>
                      <a:pt x="289" y="231"/>
                      <a:pt x="289" y="221"/>
                      <a:pt x="279" y="217"/>
                    </a:cubicBezTo>
                    <a:cubicBezTo>
                      <a:pt x="276" y="214"/>
                      <a:pt x="274" y="213"/>
                      <a:pt x="271" y="213"/>
                    </a:cubicBezTo>
                    <a:cubicBezTo>
                      <a:pt x="268" y="213"/>
                      <a:pt x="264" y="214"/>
                      <a:pt x="259" y="217"/>
                    </a:cubicBezTo>
                    <a:lnTo>
                      <a:pt x="40" y="319"/>
                    </a:lnTo>
                    <a:lnTo>
                      <a:pt x="49" y="16"/>
                    </a:lnTo>
                    <a:cubicBezTo>
                      <a:pt x="49" y="7"/>
                      <a:pt x="40" y="2"/>
                      <a:pt x="30" y="2"/>
                    </a:cubicBezTo>
                    <a:cubicBezTo>
                      <a:pt x="28" y="1"/>
                      <a:pt x="26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62"/>
              <p:cNvSpPr/>
              <p:nvPr/>
            </p:nvSpPr>
            <p:spPr>
              <a:xfrm>
                <a:off x="3719525" y="3184576"/>
                <a:ext cx="10398" cy="352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3" extrusionOk="0">
                    <a:moveTo>
                      <a:pt x="19" y="1"/>
                    </a:moveTo>
                    <a:cubicBezTo>
                      <a:pt x="15" y="1"/>
                      <a:pt x="10" y="2"/>
                      <a:pt x="5" y="5"/>
                    </a:cubicBezTo>
                    <a:cubicBezTo>
                      <a:pt x="0" y="14"/>
                      <a:pt x="0" y="24"/>
                      <a:pt x="5" y="34"/>
                    </a:cubicBezTo>
                    <a:cubicBezTo>
                      <a:pt x="35" y="58"/>
                      <a:pt x="74" y="73"/>
                      <a:pt x="108" y="73"/>
                    </a:cubicBezTo>
                    <a:cubicBezTo>
                      <a:pt x="147" y="73"/>
                      <a:pt x="181" y="58"/>
                      <a:pt x="210" y="34"/>
                    </a:cubicBezTo>
                    <a:cubicBezTo>
                      <a:pt x="215" y="29"/>
                      <a:pt x="215" y="14"/>
                      <a:pt x="210" y="10"/>
                    </a:cubicBezTo>
                    <a:cubicBezTo>
                      <a:pt x="208" y="5"/>
                      <a:pt x="203" y="2"/>
                      <a:pt x="198" y="2"/>
                    </a:cubicBezTo>
                    <a:cubicBezTo>
                      <a:pt x="193" y="2"/>
                      <a:pt x="188" y="5"/>
                      <a:pt x="186" y="10"/>
                    </a:cubicBezTo>
                    <a:cubicBezTo>
                      <a:pt x="165" y="26"/>
                      <a:pt x="138" y="35"/>
                      <a:pt x="111" y="35"/>
                    </a:cubicBezTo>
                    <a:cubicBezTo>
                      <a:pt x="82" y="35"/>
                      <a:pt x="52" y="25"/>
                      <a:pt x="30" y="5"/>
                    </a:cubicBezTo>
                    <a:cubicBezTo>
                      <a:pt x="27" y="2"/>
                      <a:pt x="24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7" name="Google Shape;1317;p62"/>
          <p:cNvGrpSpPr/>
          <p:nvPr/>
        </p:nvGrpSpPr>
        <p:grpSpPr>
          <a:xfrm flipH="1">
            <a:off x="6307827" y="1566834"/>
            <a:ext cx="2162224" cy="2462399"/>
            <a:chOff x="4971394" y="1554542"/>
            <a:chExt cx="2764286" cy="2879999"/>
          </a:xfrm>
        </p:grpSpPr>
        <p:grpSp>
          <p:nvGrpSpPr>
            <p:cNvPr id="1318" name="Google Shape;1318;p62"/>
            <p:cNvGrpSpPr/>
            <p:nvPr/>
          </p:nvGrpSpPr>
          <p:grpSpPr>
            <a:xfrm flipH="1">
              <a:off x="4971394" y="1554542"/>
              <a:ext cx="2764286" cy="2879999"/>
              <a:chOff x="-3163231" y="2777167"/>
              <a:chExt cx="2764286" cy="2879999"/>
            </a:xfrm>
          </p:grpSpPr>
          <p:sp>
            <p:nvSpPr>
              <p:cNvPr id="1319" name="Google Shape;1319;p62"/>
              <p:cNvSpPr/>
              <p:nvPr/>
            </p:nvSpPr>
            <p:spPr>
              <a:xfrm>
                <a:off x="-1558601" y="3226662"/>
                <a:ext cx="371981" cy="243922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21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01" y="1323"/>
                      <a:pt x="1821" y="2080"/>
                      <a:pt x="3222" y="2163"/>
                    </a:cubicBezTo>
                    <a:cubicBezTo>
                      <a:pt x="3300" y="1714"/>
                      <a:pt x="3193" y="1231"/>
                      <a:pt x="2929" y="860"/>
                    </a:cubicBezTo>
                    <a:cubicBezTo>
                      <a:pt x="2670" y="489"/>
                      <a:pt x="2265" y="235"/>
                      <a:pt x="1826" y="171"/>
                    </a:cubicBezTo>
                    <a:cubicBezTo>
                      <a:pt x="1704" y="154"/>
                      <a:pt x="1582" y="151"/>
                      <a:pt x="1459" y="151"/>
                    </a:cubicBezTo>
                    <a:cubicBezTo>
                      <a:pt x="1398" y="151"/>
                      <a:pt x="1337" y="152"/>
                      <a:pt x="1276" y="152"/>
                    </a:cubicBezTo>
                    <a:cubicBezTo>
                      <a:pt x="1184" y="152"/>
                      <a:pt x="1092" y="150"/>
                      <a:pt x="1001" y="142"/>
                    </a:cubicBezTo>
                    <a:cubicBezTo>
                      <a:pt x="939" y="137"/>
                      <a:pt x="878" y="136"/>
                      <a:pt x="819" y="136"/>
                    </a:cubicBezTo>
                    <a:cubicBezTo>
                      <a:pt x="733" y="136"/>
                      <a:pt x="650" y="139"/>
                      <a:pt x="568" y="139"/>
                    </a:cubicBezTo>
                    <a:cubicBezTo>
                      <a:pt x="371" y="139"/>
                      <a:pt x="184" y="12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2"/>
              <p:cNvSpPr/>
              <p:nvPr/>
            </p:nvSpPr>
            <p:spPr>
              <a:xfrm>
                <a:off x="-968921" y="5115421"/>
                <a:ext cx="498980" cy="513104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550" extrusionOk="0">
                    <a:moveTo>
                      <a:pt x="1045" y="0"/>
                    </a:moveTo>
                    <a:lnTo>
                      <a:pt x="0" y="1440"/>
                    </a:lnTo>
                    <a:lnTo>
                      <a:pt x="0" y="2866"/>
                    </a:lnTo>
                    <a:lnTo>
                      <a:pt x="0" y="4550"/>
                    </a:lnTo>
                    <a:lnTo>
                      <a:pt x="4428" y="4550"/>
                    </a:lnTo>
                    <a:cubicBezTo>
                      <a:pt x="4291" y="4262"/>
                      <a:pt x="4106" y="4003"/>
                      <a:pt x="3886" y="3783"/>
                    </a:cubicBezTo>
                    <a:cubicBezTo>
                      <a:pt x="3603" y="3505"/>
                      <a:pt x="3261" y="3300"/>
                      <a:pt x="2895" y="3188"/>
                    </a:cubicBezTo>
                    <a:cubicBezTo>
                      <a:pt x="2788" y="3154"/>
                      <a:pt x="2680" y="3129"/>
                      <a:pt x="2573" y="3105"/>
                    </a:cubicBezTo>
                    <a:cubicBezTo>
                      <a:pt x="1870" y="2949"/>
                      <a:pt x="1382" y="2578"/>
                      <a:pt x="1245" y="1840"/>
                    </a:cubicBezTo>
                    <a:cubicBezTo>
                      <a:pt x="1133" y="1260"/>
                      <a:pt x="982" y="591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2"/>
              <p:cNvSpPr/>
              <p:nvPr/>
            </p:nvSpPr>
            <p:spPr>
              <a:xfrm>
                <a:off x="-1470594" y="3269514"/>
                <a:ext cx="429677" cy="967003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8575" extrusionOk="0">
                    <a:moveTo>
                      <a:pt x="1217" y="1"/>
                    </a:moveTo>
                    <a:cubicBezTo>
                      <a:pt x="1080" y="1"/>
                      <a:pt x="938" y="29"/>
                      <a:pt x="801" y="89"/>
                    </a:cubicBezTo>
                    <a:cubicBezTo>
                      <a:pt x="269" y="314"/>
                      <a:pt x="0" y="914"/>
                      <a:pt x="191" y="1427"/>
                    </a:cubicBezTo>
                    <a:lnTo>
                      <a:pt x="1647" y="5298"/>
                    </a:lnTo>
                    <a:lnTo>
                      <a:pt x="1647" y="5298"/>
                    </a:lnTo>
                    <a:lnTo>
                      <a:pt x="728" y="7817"/>
                    </a:lnTo>
                    <a:cubicBezTo>
                      <a:pt x="615" y="8129"/>
                      <a:pt x="772" y="8456"/>
                      <a:pt x="1074" y="8549"/>
                    </a:cubicBezTo>
                    <a:cubicBezTo>
                      <a:pt x="1130" y="8566"/>
                      <a:pt x="1187" y="8574"/>
                      <a:pt x="1244" y="8574"/>
                    </a:cubicBezTo>
                    <a:cubicBezTo>
                      <a:pt x="1443" y="8574"/>
                      <a:pt x="1635" y="8472"/>
                      <a:pt x="1753" y="8305"/>
                    </a:cubicBezTo>
                    <a:lnTo>
                      <a:pt x="3627" y="5644"/>
                    </a:lnTo>
                    <a:cubicBezTo>
                      <a:pt x="3784" y="5425"/>
                      <a:pt x="3813" y="5156"/>
                      <a:pt x="3730" y="4927"/>
                    </a:cubicBezTo>
                    <a:lnTo>
                      <a:pt x="3686" y="4810"/>
                    </a:lnTo>
                    <a:lnTo>
                      <a:pt x="2109" y="611"/>
                    </a:lnTo>
                    <a:cubicBezTo>
                      <a:pt x="1965" y="229"/>
                      <a:pt x="1607" y="1"/>
                      <a:pt x="1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62"/>
              <p:cNvSpPr/>
              <p:nvPr/>
            </p:nvSpPr>
            <p:spPr>
              <a:xfrm>
                <a:off x="-3137877" y="5265065"/>
                <a:ext cx="543604" cy="392101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3477" extrusionOk="0">
                    <a:moveTo>
                      <a:pt x="3637" y="1"/>
                    </a:moveTo>
                    <a:cubicBezTo>
                      <a:pt x="3608" y="733"/>
                      <a:pt x="3544" y="1294"/>
                      <a:pt x="3046" y="1665"/>
                    </a:cubicBezTo>
                    <a:cubicBezTo>
                      <a:pt x="2470" y="2085"/>
                      <a:pt x="1689" y="1997"/>
                      <a:pt x="1084" y="2354"/>
                    </a:cubicBezTo>
                    <a:cubicBezTo>
                      <a:pt x="723" y="2564"/>
                      <a:pt x="195" y="3135"/>
                      <a:pt x="0" y="3477"/>
                    </a:cubicBezTo>
                    <a:lnTo>
                      <a:pt x="4735" y="3379"/>
                    </a:lnTo>
                    <a:lnTo>
                      <a:pt x="4765" y="1983"/>
                    </a:lnTo>
                    <a:lnTo>
                      <a:pt x="4823" y="479"/>
                    </a:lnTo>
                    <a:lnTo>
                      <a:pt x="3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2"/>
              <p:cNvSpPr/>
              <p:nvPr/>
            </p:nvSpPr>
            <p:spPr>
              <a:xfrm>
                <a:off x="-1918403" y="3676045"/>
                <a:ext cx="534251" cy="74608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6616" extrusionOk="0">
                    <a:moveTo>
                      <a:pt x="2856" y="1"/>
                    </a:moveTo>
                    <a:cubicBezTo>
                      <a:pt x="2824" y="1"/>
                      <a:pt x="2791" y="2"/>
                      <a:pt x="2759" y="4"/>
                    </a:cubicBezTo>
                    <a:lnTo>
                      <a:pt x="1612" y="67"/>
                    </a:lnTo>
                    <a:cubicBezTo>
                      <a:pt x="704" y="121"/>
                      <a:pt x="1" y="907"/>
                      <a:pt x="49" y="1815"/>
                    </a:cubicBezTo>
                    <a:lnTo>
                      <a:pt x="235" y="5051"/>
                    </a:lnTo>
                    <a:cubicBezTo>
                      <a:pt x="282" y="5929"/>
                      <a:pt x="1019" y="6616"/>
                      <a:pt x="1889" y="6616"/>
                    </a:cubicBezTo>
                    <a:cubicBezTo>
                      <a:pt x="1918" y="6616"/>
                      <a:pt x="1948" y="6615"/>
                      <a:pt x="1978" y="6613"/>
                    </a:cubicBezTo>
                    <a:lnTo>
                      <a:pt x="3125" y="6550"/>
                    </a:lnTo>
                    <a:cubicBezTo>
                      <a:pt x="4038" y="6496"/>
                      <a:pt x="4741" y="5710"/>
                      <a:pt x="4687" y="4802"/>
                    </a:cubicBezTo>
                    <a:lnTo>
                      <a:pt x="4506" y="1566"/>
                    </a:lnTo>
                    <a:cubicBezTo>
                      <a:pt x="4459" y="686"/>
                      <a:pt x="3723" y="1"/>
                      <a:pt x="2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2"/>
              <p:cNvSpPr/>
              <p:nvPr/>
            </p:nvSpPr>
            <p:spPr>
              <a:xfrm>
                <a:off x="-1822621" y="3018605"/>
                <a:ext cx="251969" cy="25440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56" extrusionOk="0">
                    <a:moveTo>
                      <a:pt x="869" y="0"/>
                    </a:moveTo>
                    <a:cubicBezTo>
                      <a:pt x="908" y="200"/>
                      <a:pt x="820" y="649"/>
                      <a:pt x="732" y="908"/>
                    </a:cubicBezTo>
                    <a:cubicBezTo>
                      <a:pt x="566" y="1406"/>
                      <a:pt x="210" y="1758"/>
                      <a:pt x="0" y="1977"/>
                    </a:cubicBezTo>
                    <a:cubicBezTo>
                      <a:pt x="127" y="2158"/>
                      <a:pt x="1011" y="2172"/>
                      <a:pt x="1230" y="2226"/>
                    </a:cubicBezTo>
                    <a:cubicBezTo>
                      <a:pt x="1308" y="2246"/>
                      <a:pt x="1388" y="2255"/>
                      <a:pt x="1469" y="2255"/>
                    </a:cubicBezTo>
                    <a:cubicBezTo>
                      <a:pt x="1611" y="2255"/>
                      <a:pt x="1754" y="2225"/>
                      <a:pt x="1884" y="2163"/>
                    </a:cubicBezTo>
                    <a:cubicBezTo>
                      <a:pt x="1938" y="2138"/>
                      <a:pt x="1992" y="2104"/>
                      <a:pt x="2041" y="2075"/>
                    </a:cubicBezTo>
                    <a:cubicBezTo>
                      <a:pt x="2109" y="2036"/>
                      <a:pt x="2172" y="1997"/>
                      <a:pt x="2236" y="1958"/>
                    </a:cubicBezTo>
                    <a:cubicBezTo>
                      <a:pt x="1958" y="1479"/>
                      <a:pt x="1718" y="952"/>
                      <a:pt x="1792" y="400"/>
                    </a:cubicBezTo>
                    <a:cubicBezTo>
                      <a:pt x="1655" y="376"/>
                      <a:pt x="1460" y="317"/>
                      <a:pt x="1318" y="293"/>
                    </a:cubicBezTo>
                    <a:cubicBezTo>
                      <a:pt x="1260" y="278"/>
                      <a:pt x="1196" y="269"/>
                      <a:pt x="1137" y="269"/>
                    </a:cubicBezTo>
                    <a:cubicBezTo>
                      <a:pt x="1137" y="269"/>
                      <a:pt x="1136" y="269"/>
                      <a:pt x="1135" y="269"/>
                    </a:cubicBezTo>
                    <a:cubicBezTo>
                      <a:pt x="1038" y="269"/>
                      <a:pt x="966" y="15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2"/>
              <p:cNvSpPr/>
              <p:nvPr/>
            </p:nvSpPr>
            <p:spPr>
              <a:xfrm>
                <a:off x="-1695062" y="3048827"/>
                <a:ext cx="74374" cy="62362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53" extrusionOk="0">
                    <a:moveTo>
                      <a:pt x="1" y="1"/>
                    </a:moveTo>
                    <a:cubicBezTo>
                      <a:pt x="162" y="240"/>
                      <a:pt x="396" y="425"/>
                      <a:pt x="660" y="552"/>
                    </a:cubicBezTo>
                    <a:cubicBezTo>
                      <a:pt x="645" y="416"/>
                      <a:pt x="640" y="274"/>
                      <a:pt x="660" y="132"/>
                    </a:cubicBezTo>
                    <a:cubicBezTo>
                      <a:pt x="523" y="108"/>
                      <a:pt x="328" y="49"/>
                      <a:pt x="186" y="25"/>
                    </a:cubicBezTo>
                    <a:cubicBezTo>
                      <a:pt x="128" y="10"/>
                      <a:pt x="64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2"/>
              <p:cNvSpPr/>
              <p:nvPr/>
            </p:nvSpPr>
            <p:spPr>
              <a:xfrm>
                <a:off x="-2035595" y="3205687"/>
                <a:ext cx="693254" cy="891672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7907" extrusionOk="0">
                    <a:moveTo>
                      <a:pt x="2895" y="1"/>
                    </a:moveTo>
                    <a:cubicBezTo>
                      <a:pt x="2309" y="1"/>
                      <a:pt x="1717" y="77"/>
                      <a:pt x="1177" y="308"/>
                    </a:cubicBezTo>
                    <a:cubicBezTo>
                      <a:pt x="1133" y="328"/>
                      <a:pt x="1094" y="347"/>
                      <a:pt x="1050" y="367"/>
                    </a:cubicBezTo>
                    <a:cubicBezTo>
                      <a:pt x="1046" y="367"/>
                      <a:pt x="1041" y="367"/>
                      <a:pt x="1041" y="372"/>
                    </a:cubicBezTo>
                    <a:cubicBezTo>
                      <a:pt x="655" y="543"/>
                      <a:pt x="216" y="797"/>
                      <a:pt x="128" y="1226"/>
                    </a:cubicBezTo>
                    <a:cubicBezTo>
                      <a:pt x="1" y="1836"/>
                      <a:pt x="230" y="2603"/>
                      <a:pt x="333" y="3208"/>
                    </a:cubicBezTo>
                    <a:cubicBezTo>
                      <a:pt x="333" y="3213"/>
                      <a:pt x="333" y="3218"/>
                      <a:pt x="333" y="3223"/>
                    </a:cubicBezTo>
                    <a:cubicBezTo>
                      <a:pt x="338" y="3247"/>
                      <a:pt x="343" y="3276"/>
                      <a:pt x="347" y="3306"/>
                    </a:cubicBezTo>
                    <a:cubicBezTo>
                      <a:pt x="377" y="3472"/>
                      <a:pt x="406" y="3652"/>
                      <a:pt x="445" y="3838"/>
                    </a:cubicBezTo>
                    <a:cubicBezTo>
                      <a:pt x="538" y="4360"/>
                      <a:pt x="655" y="4941"/>
                      <a:pt x="762" y="5517"/>
                    </a:cubicBezTo>
                    <a:cubicBezTo>
                      <a:pt x="782" y="5600"/>
                      <a:pt x="797" y="5683"/>
                      <a:pt x="811" y="5766"/>
                    </a:cubicBezTo>
                    <a:cubicBezTo>
                      <a:pt x="870" y="6078"/>
                      <a:pt x="919" y="6386"/>
                      <a:pt x="967" y="6679"/>
                    </a:cubicBezTo>
                    <a:cubicBezTo>
                      <a:pt x="1026" y="7055"/>
                      <a:pt x="1070" y="7406"/>
                      <a:pt x="1089" y="7714"/>
                    </a:cubicBezTo>
                    <a:lnTo>
                      <a:pt x="1104" y="7714"/>
                    </a:lnTo>
                    <a:lnTo>
                      <a:pt x="1109" y="7719"/>
                    </a:lnTo>
                    <a:cubicBezTo>
                      <a:pt x="1129" y="7719"/>
                      <a:pt x="1153" y="7724"/>
                      <a:pt x="1187" y="7728"/>
                    </a:cubicBezTo>
                    <a:cubicBezTo>
                      <a:pt x="1480" y="7763"/>
                      <a:pt x="2339" y="7855"/>
                      <a:pt x="2408" y="7860"/>
                    </a:cubicBezTo>
                    <a:cubicBezTo>
                      <a:pt x="2735" y="7880"/>
                      <a:pt x="3067" y="7899"/>
                      <a:pt x="3398" y="7904"/>
                    </a:cubicBezTo>
                    <a:cubicBezTo>
                      <a:pt x="3473" y="7904"/>
                      <a:pt x="3550" y="7906"/>
                      <a:pt x="3628" y="7906"/>
                    </a:cubicBezTo>
                    <a:cubicBezTo>
                      <a:pt x="3667" y="7906"/>
                      <a:pt x="3706" y="7906"/>
                      <a:pt x="3745" y="7904"/>
                    </a:cubicBezTo>
                    <a:cubicBezTo>
                      <a:pt x="3970" y="7904"/>
                      <a:pt x="4199" y="7894"/>
                      <a:pt x="4424" y="7875"/>
                    </a:cubicBezTo>
                    <a:cubicBezTo>
                      <a:pt x="4638" y="7860"/>
                      <a:pt x="4848" y="7841"/>
                      <a:pt x="5058" y="7782"/>
                    </a:cubicBezTo>
                    <a:cubicBezTo>
                      <a:pt x="5136" y="7763"/>
                      <a:pt x="5214" y="7738"/>
                      <a:pt x="5293" y="7714"/>
                    </a:cubicBezTo>
                    <a:cubicBezTo>
                      <a:pt x="5356" y="7689"/>
                      <a:pt x="5429" y="7665"/>
                      <a:pt x="5483" y="7621"/>
                    </a:cubicBezTo>
                    <a:cubicBezTo>
                      <a:pt x="5498" y="7606"/>
                      <a:pt x="5512" y="7597"/>
                      <a:pt x="5522" y="7582"/>
                    </a:cubicBezTo>
                    <a:cubicBezTo>
                      <a:pt x="5546" y="7553"/>
                      <a:pt x="5571" y="7523"/>
                      <a:pt x="5590" y="7494"/>
                    </a:cubicBezTo>
                    <a:cubicBezTo>
                      <a:pt x="5625" y="7343"/>
                      <a:pt x="5654" y="7196"/>
                      <a:pt x="5693" y="7045"/>
                    </a:cubicBezTo>
                    <a:cubicBezTo>
                      <a:pt x="5722" y="6928"/>
                      <a:pt x="5751" y="6816"/>
                      <a:pt x="5786" y="6698"/>
                    </a:cubicBezTo>
                    <a:cubicBezTo>
                      <a:pt x="5854" y="6391"/>
                      <a:pt x="5922" y="6083"/>
                      <a:pt x="5981" y="5771"/>
                    </a:cubicBezTo>
                    <a:cubicBezTo>
                      <a:pt x="6010" y="5581"/>
                      <a:pt x="6025" y="5385"/>
                      <a:pt x="6044" y="5190"/>
                    </a:cubicBezTo>
                    <a:cubicBezTo>
                      <a:pt x="6069" y="4902"/>
                      <a:pt x="6088" y="4609"/>
                      <a:pt x="6103" y="4316"/>
                    </a:cubicBezTo>
                    <a:cubicBezTo>
                      <a:pt x="6152" y="3389"/>
                      <a:pt x="6132" y="2466"/>
                      <a:pt x="6000" y="1543"/>
                    </a:cubicBezTo>
                    <a:cubicBezTo>
                      <a:pt x="5913" y="889"/>
                      <a:pt x="5634" y="421"/>
                      <a:pt x="4990" y="211"/>
                    </a:cubicBezTo>
                    <a:cubicBezTo>
                      <a:pt x="4468" y="45"/>
                      <a:pt x="3901" y="50"/>
                      <a:pt x="3359" y="16"/>
                    </a:cubicBezTo>
                    <a:cubicBezTo>
                      <a:pt x="3206" y="6"/>
                      <a:pt x="3051" y="1"/>
                      <a:pt x="2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2"/>
              <p:cNvSpPr/>
              <p:nvPr/>
            </p:nvSpPr>
            <p:spPr>
              <a:xfrm>
                <a:off x="-1717599" y="2853963"/>
                <a:ext cx="134324" cy="23467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081" extrusionOk="0">
                    <a:moveTo>
                      <a:pt x="597" y="0"/>
                    </a:moveTo>
                    <a:cubicBezTo>
                      <a:pt x="594" y="0"/>
                      <a:pt x="590" y="0"/>
                      <a:pt x="586" y="1"/>
                    </a:cubicBezTo>
                    <a:cubicBezTo>
                      <a:pt x="362" y="1"/>
                      <a:pt x="166" y="132"/>
                      <a:pt x="69" y="318"/>
                    </a:cubicBezTo>
                    <a:cubicBezTo>
                      <a:pt x="69" y="318"/>
                      <a:pt x="69" y="318"/>
                      <a:pt x="69" y="323"/>
                    </a:cubicBezTo>
                    <a:cubicBezTo>
                      <a:pt x="64" y="328"/>
                      <a:pt x="59" y="333"/>
                      <a:pt x="59" y="337"/>
                    </a:cubicBezTo>
                    <a:cubicBezTo>
                      <a:pt x="59" y="342"/>
                      <a:pt x="54" y="342"/>
                      <a:pt x="54" y="342"/>
                    </a:cubicBezTo>
                    <a:cubicBezTo>
                      <a:pt x="54" y="352"/>
                      <a:pt x="49" y="357"/>
                      <a:pt x="49" y="362"/>
                    </a:cubicBezTo>
                    <a:cubicBezTo>
                      <a:pt x="44" y="367"/>
                      <a:pt x="44" y="367"/>
                      <a:pt x="44" y="367"/>
                    </a:cubicBezTo>
                    <a:cubicBezTo>
                      <a:pt x="44" y="376"/>
                      <a:pt x="40" y="381"/>
                      <a:pt x="35" y="391"/>
                    </a:cubicBezTo>
                    <a:cubicBezTo>
                      <a:pt x="35" y="396"/>
                      <a:pt x="35" y="401"/>
                      <a:pt x="30" y="401"/>
                    </a:cubicBezTo>
                    <a:cubicBezTo>
                      <a:pt x="30" y="406"/>
                      <a:pt x="30" y="411"/>
                      <a:pt x="30" y="415"/>
                    </a:cubicBezTo>
                    <a:cubicBezTo>
                      <a:pt x="25" y="420"/>
                      <a:pt x="25" y="425"/>
                      <a:pt x="25" y="425"/>
                    </a:cubicBezTo>
                    <a:cubicBezTo>
                      <a:pt x="25" y="430"/>
                      <a:pt x="20" y="435"/>
                      <a:pt x="20" y="440"/>
                    </a:cubicBezTo>
                    <a:cubicBezTo>
                      <a:pt x="20" y="445"/>
                      <a:pt x="20" y="450"/>
                      <a:pt x="15" y="450"/>
                    </a:cubicBezTo>
                    <a:cubicBezTo>
                      <a:pt x="15" y="455"/>
                      <a:pt x="15" y="459"/>
                      <a:pt x="15" y="464"/>
                    </a:cubicBezTo>
                    <a:cubicBezTo>
                      <a:pt x="10" y="474"/>
                      <a:pt x="10" y="479"/>
                      <a:pt x="10" y="489"/>
                    </a:cubicBezTo>
                    <a:cubicBezTo>
                      <a:pt x="10" y="489"/>
                      <a:pt x="10" y="494"/>
                      <a:pt x="10" y="494"/>
                    </a:cubicBezTo>
                    <a:cubicBezTo>
                      <a:pt x="5" y="498"/>
                      <a:pt x="5" y="503"/>
                      <a:pt x="5" y="503"/>
                    </a:cubicBezTo>
                    <a:cubicBezTo>
                      <a:pt x="5" y="508"/>
                      <a:pt x="5" y="513"/>
                      <a:pt x="5" y="518"/>
                    </a:cubicBezTo>
                    <a:cubicBezTo>
                      <a:pt x="5" y="518"/>
                      <a:pt x="5" y="523"/>
                      <a:pt x="5" y="523"/>
                    </a:cubicBezTo>
                    <a:cubicBezTo>
                      <a:pt x="5" y="528"/>
                      <a:pt x="0" y="528"/>
                      <a:pt x="0" y="533"/>
                    </a:cubicBezTo>
                    <a:cubicBezTo>
                      <a:pt x="0" y="533"/>
                      <a:pt x="0" y="538"/>
                      <a:pt x="0" y="538"/>
                    </a:cubicBezTo>
                    <a:lnTo>
                      <a:pt x="0" y="542"/>
                    </a:lnTo>
                    <a:cubicBezTo>
                      <a:pt x="0" y="542"/>
                      <a:pt x="0" y="547"/>
                      <a:pt x="0" y="552"/>
                    </a:cubicBezTo>
                    <a:cubicBezTo>
                      <a:pt x="0" y="557"/>
                      <a:pt x="0" y="562"/>
                      <a:pt x="0" y="562"/>
                    </a:cubicBezTo>
                    <a:cubicBezTo>
                      <a:pt x="0" y="567"/>
                      <a:pt x="0" y="572"/>
                      <a:pt x="0" y="577"/>
                    </a:cubicBezTo>
                    <a:cubicBezTo>
                      <a:pt x="0" y="586"/>
                      <a:pt x="0" y="596"/>
                      <a:pt x="0" y="606"/>
                    </a:cubicBezTo>
                    <a:lnTo>
                      <a:pt x="0" y="786"/>
                    </a:lnTo>
                    <a:lnTo>
                      <a:pt x="0" y="918"/>
                    </a:lnTo>
                    <a:lnTo>
                      <a:pt x="0" y="992"/>
                    </a:lnTo>
                    <a:lnTo>
                      <a:pt x="5" y="1338"/>
                    </a:lnTo>
                    <a:lnTo>
                      <a:pt x="5" y="1480"/>
                    </a:lnTo>
                    <a:cubicBezTo>
                      <a:pt x="10" y="1690"/>
                      <a:pt x="118" y="1875"/>
                      <a:pt x="279" y="1982"/>
                    </a:cubicBezTo>
                    <a:cubicBezTo>
                      <a:pt x="367" y="2041"/>
                      <a:pt x="464" y="2075"/>
                      <a:pt x="576" y="2080"/>
                    </a:cubicBezTo>
                    <a:lnTo>
                      <a:pt x="606" y="2080"/>
                    </a:lnTo>
                    <a:cubicBezTo>
                      <a:pt x="650" y="2080"/>
                      <a:pt x="689" y="2075"/>
                      <a:pt x="733" y="2065"/>
                    </a:cubicBezTo>
                    <a:cubicBezTo>
                      <a:pt x="738" y="2061"/>
                      <a:pt x="747" y="2061"/>
                      <a:pt x="752" y="2056"/>
                    </a:cubicBezTo>
                    <a:lnTo>
                      <a:pt x="767" y="2056"/>
                    </a:lnTo>
                    <a:cubicBezTo>
                      <a:pt x="772" y="2051"/>
                      <a:pt x="777" y="2051"/>
                      <a:pt x="782" y="2051"/>
                    </a:cubicBezTo>
                    <a:cubicBezTo>
                      <a:pt x="786" y="2046"/>
                      <a:pt x="791" y="2046"/>
                      <a:pt x="796" y="2041"/>
                    </a:cubicBezTo>
                    <a:cubicBezTo>
                      <a:pt x="825" y="2031"/>
                      <a:pt x="850" y="2022"/>
                      <a:pt x="874" y="2007"/>
                    </a:cubicBezTo>
                    <a:cubicBezTo>
                      <a:pt x="908" y="1992"/>
                      <a:pt x="938" y="1968"/>
                      <a:pt x="967" y="1943"/>
                    </a:cubicBezTo>
                    <a:cubicBezTo>
                      <a:pt x="977" y="1939"/>
                      <a:pt x="982" y="1934"/>
                      <a:pt x="991" y="1929"/>
                    </a:cubicBezTo>
                    <a:cubicBezTo>
                      <a:pt x="1006" y="1914"/>
                      <a:pt x="1021" y="1899"/>
                      <a:pt x="1030" y="1885"/>
                    </a:cubicBezTo>
                    <a:cubicBezTo>
                      <a:pt x="1035" y="1880"/>
                      <a:pt x="1040" y="1875"/>
                      <a:pt x="1050" y="1865"/>
                    </a:cubicBezTo>
                    <a:cubicBezTo>
                      <a:pt x="1050" y="1865"/>
                      <a:pt x="1055" y="1860"/>
                      <a:pt x="1055" y="1856"/>
                    </a:cubicBezTo>
                    <a:cubicBezTo>
                      <a:pt x="1065" y="1851"/>
                      <a:pt x="1070" y="1841"/>
                      <a:pt x="1074" y="1836"/>
                    </a:cubicBezTo>
                    <a:cubicBezTo>
                      <a:pt x="1099" y="1802"/>
                      <a:pt x="1118" y="1763"/>
                      <a:pt x="1138" y="1724"/>
                    </a:cubicBezTo>
                    <a:cubicBezTo>
                      <a:pt x="1138" y="1719"/>
                      <a:pt x="1143" y="1714"/>
                      <a:pt x="1143" y="1714"/>
                    </a:cubicBezTo>
                    <a:cubicBezTo>
                      <a:pt x="1153" y="1694"/>
                      <a:pt x="1157" y="1675"/>
                      <a:pt x="1162" y="1655"/>
                    </a:cubicBezTo>
                    <a:cubicBezTo>
                      <a:pt x="1167" y="1651"/>
                      <a:pt x="1167" y="1641"/>
                      <a:pt x="1172" y="1631"/>
                    </a:cubicBezTo>
                    <a:cubicBezTo>
                      <a:pt x="1172" y="1631"/>
                      <a:pt x="1172" y="1626"/>
                      <a:pt x="1172" y="1626"/>
                    </a:cubicBezTo>
                    <a:cubicBezTo>
                      <a:pt x="1172" y="1621"/>
                      <a:pt x="1172" y="1621"/>
                      <a:pt x="1172" y="1616"/>
                    </a:cubicBezTo>
                    <a:cubicBezTo>
                      <a:pt x="1177" y="1607"/>
                      <a:pt x="1177" y="1597"/>
                      <a:pt x="1182" y="1587"/>
                    </a:cubicBezTo>
                    <a:cubicBezTo>
                      <a:pt x="1182" y="1577"/>
                      <a:pt x="1182" y="1572"/>
                      <a:pt x="1182" y="1563"/>
                    </a:cubicBezTo>
                    <a:cubicBezTo>
                      <a:pt x="1187" y="1558"/>
                      <a:pt x="1187" y="1558"/>
                      <a:pt x="1187" y="1558"/>
                    </a:cubicBezTo>
                    <a:cubicBezTo>
                      <a:pt x="1187" y="1548"/>
                      <a:pt x="1187" y="1543"/>
                      <a:pt x="1187" y="1538"/>
                    </a:cubicBezTo>
                    <a:cubicBezTo>
                      <a:pt x="1187" y="1533"/>
                      <a:pt x="1187" y="1533"/>
                      <a:pt x="1187" y="1528"/>
                    </a:cubicBezTo>
                    <a:cubicBezTo>
                      <a:pt x="1187" y="1528"/>
                      <a:pt x="1187" y="1524"/>
                      <a:pt x="1187" y="1519"/>
                    </a:cubicBezTo>
                    <a:cubicBezTo>
                      <a:pt x="1187" y="1514"/>
                      <a:pt x="1192" y="1509"/>
                      <a:pt x="1192" y="1499"/>
                    </a:cubicBezTo>
                    <a:cubicBezTo>
                      <a:pt x="1192" y="1489"/>
                      <a:pt x="1192" y="1480"/>
                      <a:pt x="1192" y="1470"/>
                    </a:cubicBezTo>
                    <a:lnTo>
                      <a:pt x="1192" y="1416"/>
                    </a:lnTo>
                    <a:lnTo>
                      <a:pt x="1182" y="596"/>
                    </a:lnTo>
                    <a:cubicBezTo>
                      <a:pt x="1182" y="523"/>
                      <a:pt x="1167" y="450"/>
                      <a:pt x="1138" y="381"/>
                    </a:cubicBezTo>
                    <a:cubicBezTo>
                      <a:pt x="1051" y="160"/>
                      <a:pt x="842" y="0"/>
                      <a:pt x="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2"/>
              <p:cNvSpPr/>
              <p:nvPr/>
            </p:nvSpPr>
            <p:spPr>
              <a:xfrm>
                <a:off x="-1758841" y="2960754"/>
                <a:ext cx="68289" cy="69466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16" extrusionOk="0">
                    <a:moveTo>
                      <a:pt x="298" y="1"/>
                    </a:moveTo>
                    <a:cubicBezTo>
                      <a:pt x="132" y="5"/>
                      <a:pt x="0" y="142"/>
                      <a:pt x="0" y="313"/>
                    </a:cubicBezTo>
                    <a:cubicBezTo>
                      <a:pt x="5" y="479"/>
                      <a:pt x="137" y="616"/>
                      <a:pt x="303" y="616"/>
                    </a:cubicBezTo>
                    <a:cubicBezTo>
                      <a:pt x="469" y="611"/>
                      <a:pt x="606" y="474"/>
                      <a:pt x="606" y="308"/>
                    </a:cubicBezTo>
                    <a:cubicBezTo>
                      <a:pt x="601" y="137"/>
                      <a:pt x="464" y="1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2"/>
              <p:cNvSpPr/>
              <p:nvPr/>
            </p:nvSpPr>
            <p:spPr>
              <a:xfrm>
                <a:off x="-1619676" y="2936509"/>
                <a:ext cx="39666" cy="1229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288" y="1"/>
                    </a:moveTo>
                    <a:lnTo>
                      <a:pt x="59" y="6"/>
                    </a:lnTo>
                    <a:cubicBezTo>
                      <a:pt x="25" y="11"/>
                      <a:pt x="0" y="35"/>
                      <a:pt x="0" y="59"/>
                    </a:cubicBezTo>
                    <a:cubicBezTo>
                      <a:pt x="0" y="89"/>
                      <a:pt x="30" y="108"/>
                      <a:pt x="59" y="108"/>
                    </a:cubicBezTo>
                    <a:lnTo>
                      <a:pt x="293" y="98"/>
                    </a:lnTo>
                    <a:cubicBezTo>
                      <a:pt x="323" y="98"/>
                      <a:pt x="352" y="74"/>
                      <a:pt x="352" y="50"/>
                    </a:cubicBezTo>
                    <a:cubicBezTo>
                      <a:pt x="347" y="20"/>
                      <a:pt x="323" y="1"/>
                      <a:pt x="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2"/>
              <p:cNvSpPr/>
              <p:nvPr/>
            </p:nvSpPr>
            <p:spPr>
              <a:xfrm>
                <a:off x="-1674666" y="2937073"/>
                <a:ext cx="39666" cy="1229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293" y="1"/>
                    </a:moveTo>
                    <a:lnTo>
                      <a:pt x="59" y="10"/>
                    </a:lnTo>
                    <a:cubicBezTo>
                      <a:pt x="30" y="10"/>
                      <a:pt x="0" y="35"/>
                      <a:pt x="0" y="59"/>
                    </a:cubicBezTo>
                    <a:cubicBezTo>
                      <a:pt x="5" y="89"/>
                      <a:pt x="30" y="108"/>
                      <a:pt x="64" y="108"/>
                    </a:cubicBezTo>
                    <a:lnTo>
                      <a:pt x="293" y="98"/>
                    </a:lnTo>
                    <a:cubicBezTo>
                      <a:pt x="327" y="98"/>
                      <a:pt x="352" y="74"/>
                      <a:pt x="352" y="49"/>
                    </a:cubicBezTo>
                    <a:cubicBezTo>
                      <a:pt x="352" y="20"/>
                      <a:pt x="32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2"/>
              <p:cNvSpPr/>
              <p:nvPr/>
            </p:nvSpPr>
            <p:spPr>
              <a:xfrm>
                <a:off x="-1651002" y="3005862"/>
                <a:ext cx="3313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94" extrusionOk="0">
                    <a:moveTo>
                      <a:pt x="0" y="1"/>
                    </a:moveTo>
                    <a:cubicBezTo>
                      <a:pt x="0" y="6"/>
                      <a:pt x="0" y="6"/>
                      <a:pt x="0" y="11"/>
                    </a:cubicBezTo>
                    <a:cubicBezTo>
                      <a:pt x="0" y="55"/>
                      <a:pt x="64" y="94"/>
                      <a:pt x="147" y="94"/>
                    </a:cubicBezTo>
                    <a:cubicBezTo>
                      <a:pt x="230" y="94"/>
                      <a:pt x="293" y="55"/>
                      <a:pt x="293" y="11"/>
                    </a:cubicBezTo>
                    <a:cubicBezTo>
                      <a:pt x="293" y="6"/>
                      <a:pt x="293" y="6"/>
                      <a:pt x="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2"/>
              <p:cNvSpPr/>
              <p:nvPr/>
            </p:nvSpPr>
            <p:spPr>
              <a:xfrm>
                <a:off x="-1679061" y="2956920"/>
                <a:ext cx="42483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13" extrusionOk="0">
                    <a:moveTo>
                      <a:pt x="186" y="0"/>
                    </a:moveTo>
                    <a:cubicBezTo>
                      <a:pt x="156" y="0"/>
                      <a:pt x="122" y="5"/>
                      <a:pt x="98" y="10"/>
                    </a:cubicBezTo>
                    <a:cubicBezTo>
                      <a:pt x="39" y="20"/>
                      <a:pt x="0" y="39"/>
                      <a:pt x="0" y="59"/>
                    </a:cubicBezTo>
                    <a:cubicBezTo>
                      <a:pt x="0" y="79"/>
                      <a:pt x="44" y="98"/>
                      <a:pt x="108" y="108"/>
                    </a:cubicBezTo>
                    <a:cubicBezTo>
                      <a:pt x="132" y="113"/>
                      <a:pt x="161" y="113"/>
                      <a:pt x="186" y="113"/>
                    </a:cubicBezTo>
                    <a:cubicBezTo>
                      <a:pt x="210" y="113"/>
                      <a:pt x="234" y="113"/>
                      <a:pt x="254" y="108"/>
                    </a:cubicBezTo>
                    <a:cubicBezTo>
                      <a:pt x="327" y="103"/>
                      <a:pt x="376" y="79"/>
                      <a:pt x="376" y="54"/>
                    </a:cubicBezTo>
                    <a:cubicBezTo>
                      <a:pt x="376" y="35"/>
                      <a:pt x="332" y="15"/>
                      <a:pt x="269" y="5"/>
                    </a:cubicBezTo>
                    <a:cubicBezTo>
                      <a:pt x="244" y="5"/>
                      <a:pt x="220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2"/>
              <p:cNvSpPr/>
              <p:nvPr/>
            </p:nvSpPr>
            <p:spPr>
              <a:xfrm>
                <a:off x="-1670271" y="2956920"/>
                <a:ext cx="23777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13" extrusionOk="0">
                    <a:moveTo>
                      <a:pt x="108" y="0"/>
                    </a:moveTo>
                    <a:cubicBezTo>
                      <a:pt x="78" y="0"/>
                      <a:pt x="44" y="5"/>
                      <a:pt x="20" y="10"/>
                    </a:cubicBezTo>
                    <a:cubicBezTo>
                      <a:pt x="5" y="20"/>
                      <a:pt x="0" y="39"/>
                      <a:pt x="0" y="54"/>
                    </a:cubicBezTo>
                    <a:cubicBezTo>
                      <a:pt x="0" y="79"/>
                      <a:pt x="15" y="93"/>
                      <a:pt x="30" y="108"/>
                    </a:cubicBezTo>
                    <a:cubicBezTo>
                      <a:pt x="54" y="113"/>
                      <a:pt x="83" y="113"/>
                      <a:pt x="108" y="113"/>
                    </a:cubicBezTo>
                    <a:cubicBezTo>
                      <a:pt x="132" y="113"/>
                      <a:pt x="156" y="113"/>
                      <a:pt x="176" y="108"/>
                    </a:cubicBezTo>
                    <a:cubicBezTo>
                      <a:pt x="200" y="93"/>
                      <a:pt x="210" y="74"/>
                      <a:pt x="210" y="49"/>
                    </a:cubicBezTo>
                    <a:cubicBezTo>
                      <a:pt x="210" y="35"/>
                      <a:pt x="205" y="20"/>
                      <a:pt x="191" y="5"/>
                    </a:cubicBezTo>
                    <a:cubicBezTo>
                      <a:pt x="166" y="5"/>
                      <a:pt x="142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2"/>
              <p:cNvSpPr/>
              <p:nvPr/>
            </p:nvSpPr>
            <p:spPr>
              <a:xfrm>
                <a:off x="-1621366" y="2957484"/>
                <a:ext cx="35384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94" extrusionOk="0">
                    <a:moveTo>
                      <a:pt x="157" y="0"/>
                    </a:moveTo>
                    <a:cubicBezTo>
                      <a:pt x="128" y="0"/>
                      <a:pt x="103" y="5"/>
                      <a:pt x="79" y="5"/>
                    </a:cubicBezTo>
                    <a:cubicBezTo>
                      <a:pt x="30" y="15"/>
                      <a:pt x="1" y="30"/>
                      <a:pt x="1" y="49"/>
                    </a:cubicBezTo>
                    <a:cubicBezTo>
                      <a:pt x="1" y="69"/>
                      <a:pt x="35" y="83"/>
                      <a:pt x="89" y="88"/>
                    </a:cubicBezTo>
                    <a:cubicBezTo>
                      <a:pt x="108" y="93"/>
                      <a:pt x="133" y="93"/>
                      <a:pt x="157" y="93"/>
                    </a:cubicBezTo>
                    <a:cubicBezTo>
                      <a:pt x="176" y="93"/>
                      <a:pt x="196" y="93"/>
                      <a:pt x="211" y="88"/>
                    </a:cubicBezTo>
                    <a:cubicBezTo>
                      <a:pt x="269" y="83"/>
                      <a:pt x="313" y="64"/>
                      <a:pt x="313" y="44"/>
                    </a:cubicBezTo>
                    <a:cubicBezTo>
                      <a:pt x="313" y="30"/>
                      <a:pt x="279" y="10"/>
                      <a:pt x="225" y="5"/>
                    </a:cubicBezTo>
                    <a:cubicBezTo>
                      <a:pt x="206" y="0"/>
                      <a:pt x="181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2"/>
              <p:cNvSpPr/>
              <p:nvPr/>
            </p:nvSpPr>
            <p:spPr>
              <a:xfrm>
                <a:off x="-1614154" y="2957484"/>
                <a:ext cx="19833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94" extrusionOk="0">
                    <a:moveTo>
                      <a:pt x="93" y="0"/>
                    </a:moveTo>
                    <a:cubicBezTo>
                      <a:pt x="64" y="0"/>
                      <a:pt x="39" y="5"/>
                      <a:pt x="15" y="5"/>
                    </a:cubicBezTo>
                    <a:cubicBezTo>
                      <a:pt x="5" y="20"/>
                      <a:pt x="0" y="30"/>
                      <a:pt x="0" y="44"/>
                    </a:cubicBezTo>
                    <a:cubicBezTo>
                      <a:pt x="0" y="64"/>
                      <a:pt x="10" y="78"/>
                      <a:pt x="25" y="88"/>
                    </a:cubicBezTo>
                    <a:cubicBezTo>
                      <a:pt x="44" y="93"/>
                      <a:pt x="69" y="93"/>
                      <a:pt x="93" y="93"/>
                    </a:cubicBezTo>
                    <a:cubicBezTo>
                      <a:pt x="112" y="93"/>
                      <a:pt x="132" y="93"/>
                      <a:pt x="147" y="88"/>
                    </a:cubicBezTo>
                    <a:cubicBezTo>
                      <a:pt x="166" y="78"/>
                      <a:pt x="176" y="59"/>
                      <a:pt x="176" y="39"/>
                    </a:cubicBezTo>
                    <a:cubicBezTo>
                      <a:pt x="176" y="25"/>
                      <a:pt x="171" y="15"/>
                      <a:pt x="161" y="5"/>
                    </a:cubicBezTo>
                    <a:cubicBezTo>
                      <a:pt x="142" y="0"/>
                      <a:pt x="117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2"/>
              <p:cNvSpPr/>
              <p:nvPr/>
            </p:nvSpPr>
            <p:spPr>
              <a:xfrm>
                <a:off x="-1996493" y="3324433"/>
                <a:ext cx="1057910" cy="532838"/>
              </a:xfrm>
              <a:custGeom>
                <a:avLst/>
                <a:gdLst/>
                <a:ahLst/>
                <a:cxnLst/>
                <a:rect l="l" t="t" r="r" b="b"/>
                <a:pathLst>
                  <a:path w="9388" h="4725" extrusionOk="0">
                    <a:moveTo>
                      <a:pt x="1234" y="1"/>
                    </a:moveTo>
                    <a:cubicBezTo>
                      <a:pt x="888" y="1"/>
                      <a:pt x="549" y="165"/>
                      <a:pt x="337" y="471"/>
                    </a:cubicBezTo>
                    <a:cubicBezTo>
                      <a:pt x="0" y="964"/>
                      <a:pt x="123" y="1643"/>
                      <a:pt x="616" y="1979"/>
                    </a:cubicBezTo>
                    <a:lnTo>
                      <a:pt x="4291" y="4513"/>
                    </a:lnTo>
                    <a:lnTo>
                      <a:pt x="4374" y="4571"/>
                    </a:lnTo>
                    <a:cubicBezTo>
                      <a:pt x="4522" y="4672"/>
                      <a:pt x="4695" y="4725"/>
                      <a:pt x="4870" y="4725"/>
                    </a:cubicBezTo>
                    <a:cubicBezTo>
                      <a:pt x="5043" y="4725"/>
                      <a:pt x="5217" y="4673"/>
                      <a:pt x="5370" y="4567"/>
                    </a:cubicBezTo>
                    <a:lnTo>
                      <a:pt x="9046" y="2023"/>
                    </a:lnTo>
                    <a:cubicBezTo>
                      <a:pt x="9290" y="1852"/>
                      <a:pt x="9388" y="1520"/>
                      <a:pt x="9256" y="1237"/>
                    </a:cubicBezTo>
                    <a:cubicBezTo>
                      <a:pt x="9150" y="1012"/>
                      <a:pt x="8925" y="878"/>
                      <a:pt x="8690" y="878"/>
                    </a:cubicBezTo>
                    <a:cubicBezTo>
                      <a:pt x="8600" y="878"/>
                      <a:pt x="8508" y="898"/>
                      <a:pt x="8421" y="940"/>
                    </a:cubicBezTo>
                    <a:lnTo>
                      <a:pt x="4996" y="2547"/>
                    </a:lnTo>
                    <a:lnTo>
                      <a:pt x="4996" y="2547"/>
                    </a:lnTo>
                    <a:lnTo>
                      <a:pt x="1885" y="217"/>
                    </a:lnTo>
                    <a:cubicBezTo>
                      <a:pt x="1875" y="212"/>
                      <a:pt x="1860" y="202"/>
                      <a:pt x="1851" y="193"/>
                    </a:cubicBezTo>
                    <a:cubicBezTo>
                      <a:pt x="1661" y="63"/>
                      <a:pt x="1446" y="1"/>
                      <a:pt x="1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2"/>
              <p:cNvSpPr/>
              <p:nvPr/>
            </p:nvSpPr>
            <p:spPr>
              <a:xfrm>
                <a:off x="-1058055" y="3226775"/>
                <a:ext cx="209711" cy="332446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2948" extrusionOk="0">
                    <a:moveTo>
                      <a:pt x="1565" y="1"/>
                    </a:moveTo>
                    <a:cubicBezTo>
                      <a:pt x="1414" y="1"/>
                      <a:pt x="1178" y="370"/>
                      <a:pt x="1133" y="429"/>
                    </a:cubicBezTo>
                    <a:cubicBezTo>
                      <a:pt x="987" y="619"/>
                      <a:pt x="845" y="819"/>
                      <a:pt x="713" y="1025"/>
                    </a:cubicBezTo>
                    <a:cubicBezTo>
                      <a:pt x="679" y="1078"/>
                      <a:pt x="508" y="1269"/>
                      <a:pt x="513" y="1337"/>
                    </a:cubicBezTo>
                    <a:cubicBezTo>
                      <a:pt x="513" y="1337"/>
                      <a:pt x="422" y="580"/>
                      <a:pt x="269" y="580"/>
                    </a:cubicBezTo>
                    <a:cubicBezTo>
                      <a:pt x="267" y="580"/>
                      <a:pt x="266" y="580"/>
                      <a:pt x="264" y="580"/>
                    </a:cubicBezTo>
                    <a:cubicBezTo>
                      <a:pt x="1" y="600"/>
                      <a:pt x="20" y="2362"/>
                      <a:pt x="20" y="2362"/>
                    </a:cubicBezTo>
                    <a:lnTo>
                      <a:pt x="381" y="2948"/>
                    </a:lnTo>
                    <a:cubicBezTo>
                      <a:pt x="381" y="2948"/>
                      <a:pt x="743" y="2923"/>
                      <a:pt x="1387" y="2406"/>
                    </a:cubicBezTo>
                    <a:cubicBezTo>
                      <a:pt x="1568" y="2235"/>
                      <a:pt x="1719" y="2011"/>
                      <a:pt x="1797" y="1771"/>
                    </a:cubicBezTo>
                    <a:cubicBezTo>
                      <a:pt x="1831" y="1664"/>
                      <a:pt x="1860" y="1527"/>
                      <a:pt x="1831" y="1415"/>
                    </a:cubicBezTo>
                    <a:cubicBezTo>
                      <a:pt x="1831" y="1410"/>
                      <a:pt x="1831" y="1405"/>
                      <a:pt x="1826" y="1405"/>
                    </a:cubicBezTo>
                    <a:cubicBezTo>
                      <a:pt x="1806" y="1344"/>
                      <a:pt x="1709" y="1198"/>
                      <a:pt x="1629" y="1198"/>
                    </a:cubicBezTo>
                    <a:cubicBezTo>
                      <a:pt x="1615" y="1198"/>
                      <a:pt x="1602" y="1203"/>
                      <a:pt x="1589" y="1213"/>
                    </a:cubicBezTo>
                    <a:lnTo>
                      <a:pt x="1589" y="1213"/>
                    </a:lnTo>
                    <a:cubicBezTo>
                      <a:pt x="1829" y="1008"/>
                      <a:pt x="1581" y="727"/>
                      <a:pt x="1323" y="697"/>
                    </a:cubicBezTo>
                    <a:cubicBezTo>
                      <a:pt x="1343" y="673"/>
                      <a:pt x="1758" y="87"/>
                      <a:pt x="1602" y="9"/>
                    </a:cubicBezTo>
                    <a:cubicBezTo>
                      <a:pt x="1590" y="3"/>
                      <a:pt x="1578" y="1"/>
                      <a:pt x="1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2"/>
              <p:cNvSpPr/>
              <p:nvPr/>
            </p:nvSpPr>
            <p:spPr>
              <a:xfrm>
                <a:off x="-1813831" y="3186630"/>
                <a:ext cx="290508" cy="205580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823" extrusionOk="0">
                    <a:moveTo>
                      <a:pt x="1169" y="0"/>
                    </a:moveTo>
                    <a:cubicBezTo>
                      <a:pt x="745" y="0"/>
                      <a:pt x="302" y="113"/>
                      <a:pt x="0" y="326"/>
                    </a:cubicBezTo>
                    <a:cubicBezTo>
                      <a:pt x="152" y="394"/>
                      <a:pt x="347" y="565"/>
                      <a:pt x="444" y="702"/>
                    </a:cubicBezTo>
                    <a:cubicBezTo>
                      <a:pt x="669" y="1014"/>
                      <a:pt x="923" y="1361"/>
                      <a:pt x="1250" y="1590"/>
                    </a:cubicBezTo>
                    <a:cubicBezTo>
                      <a:pt x="1415" y="1704"/>
                      <a:pt x="1763" y="1823"/>
                      <a:pt x="2055" y="1823"/>
                    </a:cubicBezTo>
                    <a:cubicBezTo>
                      <a:pt x="2343" y="1823"/>
                      <a:pt x="2577" y="1707"/>
                      <a:pt x="2529" y="1356"/>
                    </a:cubicBezTo>
                    <a:cubicBezTo>
                      <a:pt x="2514" y="1244"/>
                      <a:pt x="2465" y="1136"/>
                      <a:pt x="2412" y="1029"/>
                    </a:cubicBezTo>
                    <a:cubicBezTo>
                      <a:pt x="2260" y="731"/>
                      <a:pt x="2104" y="433"/>
                      <a:pt x="1928" y="145"/>
                    </a:cubicBezTo>
                    <a:cubicBezTo>
                      <a:pt x="1711" y="48"/>
                      <a:pt x="1444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62"/>
              <p:cNvSpPr/>
              <p:nvPr/>
            </p:nvSpPr>
            <p:spPr>
              <a:xfrm>
                <a:off x="-943117" y="5399936"/>
                <a:ext cx="57358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900" extrusionOk="0">
                    <a:moveTo>
                      <a:pt x="45" y="1"/>
                    </a:moveTo>
                    <a:cubicBezTo>
                      <a:pt x="20" y="1"/>
                      <a:pt x="1" y="25"/>
                      <a:pt x="6" y="50"/>
                    </a:cubicBezTo>
                    <a:cubicBezTo>
                      <a:pt x="20" y="372"/>
                      <a:pt x="181" y="684"/>
                      <a:pt x="430" y="889"/>
                    </a:cubicBezTo>
                    <a:cubicBezTo>
                      <a:pt x="440" y="894"/>
                      <a:pt x="450" y="899"/>
                      <a:pt x="460" y="899"/>
                    </a:cubicBezTo>
                    <a:cubicBezTo>
                      <a:pt x="469" y="899"/>
                      <a:pt x="484" y="894"/>
                      <a:pt x="494" y="884"/>
                    </a:cubicBezTo>
                    <a:cubicBezTo>
                      <a:pt x="508" y="865"/>
                      <a:pt x="508" y="836"/>
                      <a:pt x="489" y="821"/>
                    </a:cubicBezTo>
                    <a:cubicBezTo>
                      <a:pt x="259" y="631"/>
                      <a:pt x="108" y="338"/>
                      <a:pt x="94" y="45"/>
                    </a:cubicBezTo>
                    <a:cubicBezTo>
                      <a:pt x="94" y="20"/>
                      <a:pt x="69" y="1"/>
                      <a:pt x="45" y="1"/>
                    </a:cubicBezTo>
                    <a:close/>
                  </a:path>
                </a:pathLst>
              </a:custGeom>
              <a:solidFill>
                <a:srgbClr val="362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62"/>
              <p:cNvSpPr/>
              <p:nvPr/>
            </p:nvSpPr>
            <p:spPr>
              <a:xfrm>
                <a:off x="-1506878" y="3611428"/>
                <a:ext cx="69416" cy="645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72" extrusionOk="0">
                    <a:moveTo>
                      <a:pt x="566" y="1"/>
                    </a:moveTo>
                    <a:cubicBezTo>
                      <a:pt x="558" y="1"/>
                      <a:pt x="550" y="2"/>
                      <a:pt x="542" y="5"/>
                    </a:cubicBezTo>
                    <a:cubicBezTo>
                      <a:pt x="327" y="123"/>
                      <a:pt x="147" y="294"/>
                      <a:pt x="15" y="503"/>
                    </a:cubicBezTo>
                    <a:cubicBezTo>
                      <a:pt x="0" y="523"/>
                      <a:pt x="5" y="552"/>
                      <a:pt x="29" y="562"/>
                    </a:cubicBezTo>
                    <a:cubicBezTo>
                      <a:pt x="34" y="567"/>
                      <a:pt x="44" y="572"/>
                      <a:pt x="49" y="572"/>
                    </a:cubicBezTo>
                    <a:cubicBezTo>
                      <a:pt x="68" y="572"/>
                      <a:pt x="83" y="562"/>
                      <a:pt x="88" y="547"/>
                    </a:cubicBezTo>
                    <a:cubicBezTo>
                      <a:pt x="215" y="357"/>
                      <a:pt x="386" y="196"/>
                      <a:pt x="586" y="84"/>
                    </a:cubicBezTo>
                    <a:cubicBezTo>
                      <a:pt x="610" y="74"/>
                      <a:pt x="615" y="45"/>
                      <a:pt x="605" y="25"/>
                    </a:cubicBezTo>
                    <a:cubicBezTo>
                      <a:pt x="599" y="8"/>
                      <a:pt x="58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2"/>
              <p:cNvSpPr/>
              <p:nvPr/>
            </p:nvSpPr>
            <p:spPr>
              <a:xfrm>
                <a:off x="-1283537" y="3804488"/>
                <a:ext cx="69866" cy="6473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74" extrusionOk="0">
                    <a:moveTo>
                      <a:pt x="568" y="0"/>
                    </a:moveTo>
                    <a:cubicBezTo>
                      <a:pt x="560" y="0"/>
                      <a:pt x="553" y="2"/>
                      <a:pt x="547" y="7"/>
                    </a:cubicBezTo>
                    <a:cubicBezTo>
                      <a:pt x="332" y="124"/>
                      <a:pt x="146" y="295"/>
                      <a:pt x="15" y="500"/>
                    </a:cubicBezTo>
                    <a:cubicBezTo>
                      <a:pt x="0" y="524"/>
                      <a:pt x="5" y="549"/>
                      <a:pt x="29" y="563"/>
                    </a:cubicBezTo>
                    <a:cubicBezTo>
                      <a:pt x="34" y="568"/>
                      <a:pt x="44" y="573"/>
                      <a:pt x="54" y="573"/>
                    </a:cubicBezTo>
                    <a:cubicBezTo>
                      <a:pt x="68" y="573"/>
                      <a:pt x="83" y="563"/>
                      <a:pt x="93" y="549"/>
                    </a:cubicBezTo>
                    <a:cubicBezTo>
                      <a:pt x="215" y="358"/>
                      <a:pt x="386" y="197"/>
                      <a:pt x="591" y="85"/>
                    </a:cubicBezTo>
                    <a:cubicBezTo>
                      <a:pt x="610" y="75"/>
                      <a:pt x="620" y="46"/>
                      <a:pt x="605" y="26"/>
                    </a:cubicBezTo>
                    <a:cubicBezTo>
                      <a:pt x="599" y="10"/>
                      <a:pt x="583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2"/>
              <p:cNvSpPr/>
              <p:nvPr/>
            </p:nvSpPr>
            <p:spPr>
              <a:xfrm>
                <a:off x="-2421766" y="4018861"/>
                <a:ext cx="760979" cy="751950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6668" extrusionOk="0">
                    <a:moveTo>
                      <a:pt x="5230" y="1"/>
                    </a:moveTo>
                    <a:cubicBezTo>
                      <a:pt x="4977" y="1"/>
                      <a:pt x="4735" y="102"/>
                      <a:pt x="4551" y="332"/>
                    </a:cubicBezTo>
                    <a:cubicBezTo>
                      <a:pt x="3789" y="1279"/>
                      <a:pt x="3052" y="2245"/>
                      <a:pt x="2344" y="3236"/>
                    </a:cubicBezTo>
                    <a:cubicBezTo>
                      <a:pt x="1988" y="3730"/>
                      <a:pt x="1641" y="4227"/>
                      <a:pt x="1300" y="4730"/>
                    </a:cubicBezTo>
                    <a:cubicBezTo>
                      <a:pt x="1129" y="4984"/>
                      <a:pt x="958" y="5238"/>
                      <a:pt x="792" y="5492"/>
                    </a:cubicBezTo>
                    <a:cubicBezTo>
                      <a:pt x="636" y="5726"/>
                      <a:pt x="79" y="6327"/>
                      <a:pt x="1" y="6595"/>
                    </a:cubicBezTo>
                    <a:cubicBezTo>
                      <a:pt x="328" y="6647"/>
                      <a:pt x="670" y="6668"/>
                      <a:pt x="1014" y="6668"/>
                    </a:cubicBezTo>
                    <a:cubicBezTo>
                      <a:pt x="1348" y="6668"/>
                      <a:pt x="1683" y="6648"/>
                      <a:pt x="2007" y="6619"/>
                    </a:cubicBezTo>
                    <a:cubicBezTo>
                      <a:pt x="3262" y="6502"/>
                      <a:pt x="4399" y="5419"/>
                      <a:pt x="5263" y="4608"/>
                    </a:cubicBezTo>
                    <a:cubicBezTo>
                      <a:pt x="5903" y="4013"/>
                      <a:pt x="6440" y="3285"/>
                      <a:pt x="6620" y="2411"/>
                    </a:cubicBezTo>
                    <a:cubicBezTo>
                      <a:pt x="6752" y="1738"/>
                      <a:pt x="6650" y="981"/>
                      <a:pt x="6191" y="473"/>
                    </a:cubicBezTo>
                    <a:cubicBezTo>
                      <a:pt x="5926" y="181"/>
                      <a:pt x="5568" y="1"/>
                      <a:pt x="5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2"/>
              <p:cNvSpPr/>
              <p:nvPr/>
            </p:nvSpPr>
            <p:spPr>
              <a:xfrm>
                <a:off x="-1583955" y="4100280"/>
                <a:ext cx="744977" cy="540168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4790" extrusionOk="0">
                    <a:moveTo>
                      <a:pt x="1280" y="0"/>
                    </a:moveTo>
                    <a:cubicBezTo>
                      <a:pt x="616" y="625"/>
                      <a:pt x="245" y="1240"/>
                      <a:pt x="1" y="2114"/>
                    </a:cubicBezTo>
                    <a:cubicBezTo>
                      <a:pt x="1280" y="3227"/>
                      <a:pt x="2734" y="4135"/>
                      <a:pt x="4297" y="4789"/>
                    </a:cubicBezTo>
                    <a:lnTo>
                      <a:pt x="6610" y="4789"/>
                    </a:lnTo>
                    <a:cubicBezTo>
                      <a:pt x="5322" y="2680"/>
                      <a:pt x="3550" y="977"/>
                      <a:pt x="1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2"/>
              <p:cNvSpPr/>
              <p:nvPr/>
            </p:nvSpPr>
            <p:spPr>
              <a:xfrm>
                <a:off x="-1894176" y="4213725"/>
                <a:ext cx="496839" cy="208399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1848" extrusionOk="0">
                    <a:moveTo>
                      <a:pt x="0" y="0"/>
                    </a:moveTo>
                    <a:lnTo>
                      <a:pt x="20" y="283"/>
                    </a:lnTo>
                    <a:cubicBezTo>
                      <a:pt x="67" y="1161"/>
                      <a:pt x="804" y="1848"/>
                      <a:pt x="1674" y="1848"/>
                    </a:cubicBezTo>
                    <a:cubicBezTo>
                      <a:pt x="1703" y="1848"/>
                      <a:pt x="1733" y="1847"/>
                      <a:pt x="1763" y="1845"/>
                    </a:cubicBezTo>
                    <a:lnTo>
                      <a:pt x="2910" y="1782"/>
                    </a:lnTo>
                    <a:cubicBezTo>
                      <a:pt x="3627" y="1738"/>
                      <a:pt x="4213" y="1250"/>
                      <a:pt x="4409" y="600"/>
                    </a:cubicBezTo>
                    <a:lnTo>
                      <a:pt x="4409" y="600"/>
                    </a:lnTo>
                    <a:cubicBezTo>
                      <a:pt x="3888" y="867"/>
                      <a:pt x="3309" y="1016"/>
                      <a:pt x="2706" y="1016"/>
                    </a:cubicBezTo>
                    <a:cubicBezTo>
                      <a:pt x="2613" y="1016"/>
                      <a:pt x="2520" y="1013"/>
                      <a:pt x="2427" y="1006"/>
                    </a:cubicBezTo>
                    <a:cubicBezTo>
                      <a:pt x="1543" y="942"/>
                      <a:pt x="650" y="60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2"/>
              <p:cNvSpPr/>
              <p:nvPr/>
            </p:nvSpPr>
            <p:spPr>
              <a:xfrm>
                <a:off x="-2421766" y="4124525"/>
                <a:ext cx="738892" cy="64628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5731" extrusionOk="0">
                    <a:moveTo>
                      <a:pt x="4067" y="0"/>
                    </a:moveTo>
                    <a:cubicBezTo>
                      <a:pt x="3477" y="752"/>
                      <a:pt x="2901" y="1518"/>
                      <a:pt x="2344" y="2299"/>
                    </a:cubicBezTo>
                    <a:cubicBezTo>
                      <a:pt x="1988" y="2793"/>
                      <a:pt x="1641" y="3290"/>
                      <a:pt x="1300" y="3793"/>
                    </a:cubicBezTo>
                    <a:cubicBezTo>
                      <a:pt x="1129" y="4047"/>
                      <a:pt x="958" y="4301"/>
                      <a:pt x="792" y="4555"/>
                    </a:cubicBezTo>
                    <a:cubicBezTo>
                      <a:pt x="636" y="4789"/>
                      <a:pt x="79" y="5390"/>
                      <a:pt x="1" y="5658"/>
                    </a:cubicBezTo>
                    <a:cubicBezTo>
                      <a:pt x="328" y="5710"/>
                      <a:pt x="670" y="5731"/>
                      <a:pt x="1014" y="5731"/>
                    </a:cubicBezTo>
                    <a:cubicBezTo>
                      <a:pt x="1348" y="5731"/>
                      <a:pt x="1683" y="5711"/>
                      <a:pt x="2007" y="5682"/>
                    </a:cubicBezTo>
                    <a:cubicBezTo>
                      <a:pt x="3262" y="5565"/>
                      <a:pt x="4399" y="4482"/>
                      <a:pt x="5263" y="3671"/>
                    </a:cubicBezTo>
                    <a:cubicBezTo>
                      <a:pt x="5839" y="3134"/>
                      <a:pt x="6337" y="2485"/>
                      <a:pt x="6557" y="1723"/>
                    </a:cubicBezTo>
                    <a:cubicBezTo>
                      <a:pt x="5532" y="1514"/>
                      <a:pt x="4570" y="923"/>
                      <a:pt x="4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62"/>
              <p:cNvSpPr/>
              <p:nvPr/>
            </p:nvSpPr>
            <p:spPr>
              <a:xfrm>
                <a:off x="-1583955" y="4187224"/>
                <a:ext cx="744977" cy="453223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4019" extrusionOk="0">
                    <a:moveTo>
                      <a:pt x="2744" y="1"/>
                    </a:moveTo>
                    <a:cubicBezTo>
                      <a:pt x="2036" y="762"/>
                      <a:pt x="1070" y="1226"/>
                      <a:pt x="25" y="1250"/>
                    </a:cubicBezTo>
                    <a:cubicBezTo>
                      <a:pt x="20" y="1285"/>
                      <a:pt x="10" y="1314"/>
                      <a:pt x="1" y="1343"/>
                    </a:cubicBezTo>
                    <a:cubicBezTo>
                      <a:pt x="1280" y="2456"/>
                      <a:pt x="2734" y="3364"/>
                      <a:pt x="4297" y="4018"/>
                    </a:cubicBezTo>
                    <a:lnTo>
                      <a:pt x="6610" y="4018"/>
                    </a:lnTo>
                    <a:cubicBezTo>
                      <a:pt x="5615" y="2388"/>
                      <a:pt x="4326" y="1001"/>
                      <a:pt x="2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2"/>
              <p:cNvSpPr/>
              <p:nvPr/>
            </p:nvSpPr>
            <p:spPr>
              <a:xfrm>
                <a:off x="-2752833" y="4604467"/>
                <a:ext cx="637699" cy="790630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7011" extrusionOk="0">
                    <a:moveTo>
                      <a:pt x="4228" y="1"/>
                    </a:moveTo>
                    <a:cubicBezTo>
                      <a:pt x="1977" y="1661"/>
                      <a:pt x="405" y="4243"/>
                      <a:pt x="0" y="7011"/>
                    </a:cubicBezTo>
                    <a:lnTo>
                      <a:pt x="1406" y="6991"/>
                    </a:lnTo>
                    <a:cubicBezTo>
                      <a:pt x="2217" y="6401"/>
                      <a:pt x="2744" y="5634"/>
                      <a:pt x="3330" y="4819"/>
                    </a:cubicBezTo>
                    <a:cubicBezTo>
                      <a:pt x="4233" y="3565"/>
                      <a:pt x="5014" y="2222"/>
                      <a:pt x="5658" y="816"/>
                    </a:cubicBezTo>
                    <a:cubicBezTo>
                      <a:pt x="4940" y="772"/>
                      <a:pt x="4945" y="45"/>
                      <a:pt x="4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62"/>
              <p:cNvSpPr/>
              <p:nvPr/>
            </p:nvSpPr>
            <p:spPr>
              <a:xfrm>
                <a:off x="-1150456" y="4546504"/>
                <a:ext cx="351022" cy="788601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6993" extrusionOk="0">
                    <a:moveTo>
                      <a:pt x="1590" y="0"/>
                    </a:moveTo>
                    <a:cubicBezTo>
                      <a:pt x="1154" y="0"/>
                      <a:pt x="687" y="187"/>
                      <a:pt x="523" y="530"/>
                    </a:cubicBezTo>
                    <a:cubicBezTo>
                      <a:pt x="0" y="1643"/>
                      <a:pt x="191" y="2961"/>
                      <a:pt x="547" y="4142"/>
                    </a:cubicBezTo>
                    <a:cubicBezTo>
                      <a:pt x="850" y="5133"/>
                      <a:pt x="1128" y="6085"/>
                      <a:pt x="1631" y="6988"/>
                    </a:cubicBezTo>
                    <a:cubicBezTo>
                      <a:pt x="1631" y="6988"/>
                      <a:pt x="2671" y="6993"/>
                      <a:pt x="2871" y="6993"/>
                    </a:cubicBezTo>
                    <a:cubicBezTo>
                      <a:pt x="2885" y="6573"/>
                      <a:pt x="2910" y="6153"/>
                      <a:pt x="2939" y="5728"/>
                    </a:cubicBezTo>
                    <a:cubicBezTo>
                      <a:pt x="2993" y="4938"/>
                      <a:pt x="3007" y="4371"/>
                      <a:pt x="3007" y="3585"/>
                    </a:cubicBezTo>
                    <a:cubicBezTo>
                      <a:pt x="3003" y="2682"/>
                      <a:pt x="3115" y="1540"/>
                      <a:pt x="2734" y="700"/>
                    </a:cubicBezTo>
                    <a:cubicBezTo>
                      <a:pt x="2612" y="515"/>
                      <a:pt x="2358" y="242"/>
                      <a:pt x="2163" y="134"/>
                    </a:cubicBezTo>
                    <a:cubicBezTo>
                      <a:pt x="2004" y="44"/>
                      <a:pt x="1801" y="0"/>
                      <a:pt x="1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62"/>
              <p:cNvSpPr/>
              <p:nvPr/>
            </p:nvSpPr>
            <p:spPr>
              <a:xfrm>
                <a:off x="-1070676" y="5327877"/>
                <a:ext cx="671730" cy="30064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2666" extrusionOk="0">
                    <a:moveTo>
                      <a:pt x="3183" y="0"/>
                    </a:moveTo>
                    <a:cubicBezTo>
                      <a:pt x="2768" y="10"/>
                      <a:pt x="2382" y="342"/>
                      <a:pt x="2314" y="752"/>
                    </a:cubicBezTo>
                    <a:cubicBezTo>
                      <a:pt x="2285" y="933"/>
                      <a:pt x="2285" y="1167"/>
                      <a:pt x="2119" y="1250"/>
                    </a:cubicBezTo>
                    <a:cubicBezTo>
                      <a:pt x="2087" y="1264"/>
                      <a:pt x="2052" y="1271"/>
                      <a:pt x="2016" y="1271"/>
                    </a:cubicBezTo>
                    <a:cubicBezTo>
                      <a:pt x="1955" y="1271"/>
                      <a:pt x="1893" y="1252"/>
                      <a:pt x="1841" y="1221"/>
                    </a:cubicBezTo>
                    <a:cubicBezTo>
                      <a:pt x="1758" y="1172"/>
                      <a:pt x="1694" y="1099"/>
                      <a:pt x="1631" y="1025"/>
                    </a:cubicBezTo>
                    <a:cubicBezTo>
                      <a:pt x="1523" y="903"/>
                      <a:pt x="1421" y="781"/>
                      <a:pt x="1313" y="654"/>
                    </a:cubicBezTo>
                    <a:cubicBezTo>
                      <a:pt x="1188" y="510"/>
                      <a:pt x="1040" y="357"/>
                      <a:pt x="849" y="357"/>
                    </a:cubicBezTo>
                    <a:cubicBezTo>
                      <a:pt x="846" y="357"/>
                      <a:pt x="843" y="357"/>
                      <a:pt x="840" y="357"/>
                    </a:cubicBezTo>
                    <a:lnTo>
                      <a:pt x="840" y="1763"/>
                    </a:lnTo>
                    <a:cubicBezTo>
                      <a:pt x="479" y="1885"/>
                      <a:pt x="137" y="2314"/>
                      <a:pt x="0" y="2666"/>
                    </a:cubicBezTo>
                    <a:lnTo>
                      <a:pt x="5961" y="2666"/>
                    </a:lnTo>
                    <a:cubicBezTo>
                      <a:pt x="5731" y="2309"/>
                      <a:pt x="5419" y="2016"/>
                      <a:pt x="5067" y="1782"/>
                    </a:cubicBezTo>
                    <a:cubicBezTo>
                      <a:pt x="4525" y="1416"/>
                      <a:pt x="3993" y="1187"/>
                      <a:pt x="3344" y="1108"/>
                    </a:cubicBezTo>
                    <a:lnTo>
                      <a:pt x="3290" y="103"/>
                    </a:lnTo>
                    <a:cubicBezTo>
                      <a:pt x="3290" y="74"/>
                      <a:pt x="3290" y="44"/>
                      <a:pt x="3271" y="25"/>
                    </a:cubicBezTo>
                    <a:cubicBezTo>
                      <a:pt x="3247" y="0"/>
                      <a:pt x="3212" y="0"/>
                      <a:pt x="3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62"/>
              <p:cNvSpPr/>
              <p:nvPr/>
            </p:nvSpPr>
            <p:spPr>
              <a:xfrm>
                <a:off x="-3163231" y="5355731"/>
                <a:ext cx="671843" cy="30087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2668" extrusionOk="0">
                    <a:moveTo>
                      <a:pt x="2755" y="1"/>
                    </a:moveTo>
                    <a:cubicBezTo>
                      <a:pt x="2729" y="1"/>
                      <a:pt x="2705" y="8"/>
                      <a:pt x="2690" y="27"/>
                    </a:cubicBezTo>
                    <a:cubicBezTo>
                      <a:pt x="2671" y="46"/>
                      <a:pt x="2666" y="76"/>
                      <a:pt x="2666" y="105"/>
                    </a:cubicBezTo>
                    <a:lnTo>
                      <a:pt x="2617" y="1110"/>
                    </a:lnTo>
                    <a:cubicBezTo>
                      <a:pt x="1968" y="1184"/>
                      <a:pt x="1431" y="1418"/>
                      <a:pt x="889" y="1784"/>
                    </a:cubicBezTo>
                    <a:cubicBezTo>
                      <a:pt x="538" y="2018"/>
                      <a:pt x="225" y="2311"/>
                      <a:pt x="1" y="2668"/>
                    </a:cubicBezTo>
                    <a:lnTo>
                      <a:pt x="5961" y="2668"/>
                    </a:lnTo>
                    <a:cubicBezTo>
                      <a:pt x="5819" y="2311"/>
                      <a:pt x="5483" y="1887"/>
                      <a:pt x="5121" y="1765"/>
                    </a:cubicBezTo>
                    <a:lnTo>
                      <a:pt x="5117" y="354"/>
                    </a:lnTo>
                    <a:cubicBezTo>
                      <a:pt x="4921" y="354"/>
                      <a:pt x="4770" y="510"/>
                      <a:pt x="4643" y="656"/>
                    </a:cubicBezTo>
                    <a:cubicBezTo>
                      <a:pt x="4540" y="778"/>
                      <a:pt x="4433" y="905"/>
                      <a:pt x="4326" y="1027"/>
                    </a:cubicBezTo>
                    <a:cubicBezTo>
                      <a:pt x="4262" y="1101"/>
                      <a:pt x="4199" y="1174"/>
                      <a:pt x="4116" y="1223"/>
                    </a:cubicBezTo>
                    <a:cubicBezTo>
                      <a:pt x="4065" y="1253"/>
                      <a:pt x="4005" y="1272"/>
                      <a:pt x="3946" y="1272"/>
                    </a:cubicBezTo>
                    <a:cubicBezTo>
                      <a:pt x="3908" y="1272"/>
                      <a:pt x="3871" y="1264"/>
                      <a:pt x="3838" y="1247"/>
                    </a:cubicBezTo>
                    <a:cubicBezTo>
                      <a:pt x="3672" y="1169"/>
                      <a:pt x="3676" y="935"/>
                      <a:pt x="3642" y="754"/>
                    </a:cubicBezTo>
                    <a:cubicBezTo>
                      <a:pt x="3574" y="344"/>
                      <a:pt x="3193" y="7"/>
                      <a:pt x="2778" y="2"/>
                    </a:cubicBezTo>
                    <a:cubicBezTo>
                      <a:pt x="2771" y="1"/>
                      <a:pt x="2763" y="1"/>
                      <a:pt x="2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62"/>
              <p:cNvSpPr/>
              <p:nvPr/>
            </p:nvSpPr>
            <p:spPr>
              <a:xfrm>
                <a:off x="-1717599" y="2965378"/>
                <a:ext cx="134324" cy="123258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093" extrusionOk="0">
                    <a:moveTo>
                      <a:pt x="35" y="1"/>
                    </a:moveTo>
                    <a:cubicBezTo>
                      <a:pt x="23" y="1"/>
                      <a:pt x="12" y="2"/>
                      <a:pt x="0" y="4"/>
                    </a:cubicBezTo>
                    <a:lnTo>
                      <a:pt x="5" y="350"/>
                    </a:lnTo>
                    <a:lnTo>
                      <a:pt x="5" y="492"/>
                    </a:lnTo>
                    <a:cubicBezTo>
                      <a:pt x="10" y="702"/>
                      <a:pt x="118" y="887"/>
                      <a:pt x="279" y="994"/>
                    </a:cubicBezTo>
                    <a:cubicBezTo>
                      <a:pt x="367" y="1053"/>
                      <a:pt x="464" y="1087"/>
                      <a:pt x="576" y="1092"/>
                    </a:cubicBezTo>
                    <a:lnTo>
                      <a:pt x="606" y="1092"/>
                    </a:lnTo>
                    <a:cubicBezTo>
                      <a:pt x="650" y="1092"/>
                      <a:pt x="689" y="1087"/>
                      <a:pt x="733" y="1077"/>
                    </a:cubicBezTo>
                    <a:cubicBezTo>
                      <a:pt x="738" y="1073"/>
                      <a:pt x="747" y="1073"/>
                      <a:pt x="752" y="1068"/>
                    </a:cubicBezTo>
                    <a:lnTo>
                      <a:pt x="767" y="1068"/>
                    </a:lnTo>
                    <a:cubicBezTo>
                      <a:pt x="772" y="1063"/>
                      <a:pt x="777" y="1063"/>
                      <a:pt x="782" y="1063"/>
                    </a:cubicBezTo>
                    <a:cubicBezTo>
                      <a:pt x="786" y="1058"/>
                      <a:pt x="791" y="1058"/>
                      <a:pt x="796" y="1053"/>
                    </a:cubicBezTo>
                    <a:cubicBezTo>
                      <a:pt x="825" y="1043"/>
                      <a:pt x="850" y="1034"/>
                      <a:pt x="874" y="1019"/>
                    </a:cubicBezTo>
                    <a:cubicBezTo>
                      <a:pt x="908" y="1004"/>
                      <a:pt x="938" y="980"/>
                      <a:pt x="967" y="955"/>
                    </a:cubicBezTo>
                    <a:cubicBezTo>
                      <a:pt x="977" y="951"/>
                      <a:pt x="982" y="946"/>
                      <a:pt x="991" y="941"/>
                    </a:cubicBezTo>
                    <a:cubicBezTo>
                      <a:pt x="1006" y="926"/>
                      <a:pt x="1021" y="911"/>
                      <a:pt x="1030" y="897"/>
                    </a:cubicBezTo>
                    <a:cubicBezTo>
                      <a:pt x="1035" y="892"/>
                      <a:pt x="1040" y="887"/>
                      <a:pt x="1050" y="877"/>
                    </a:cubicBezTo>
                    <a:cubicBezTo>
                      <a:pt x="1050" y="877"/>
                      <a:pt x="1055" y="872"/>
                      <a:pt x="1055" y="868"/>
                    </a:cubicBezTo>
                    <a:cubicBezTo>
                      <a:pt x="1065" y="863"/>
                      <a:pt x="1070" y="853"/>
                      <a:pt x="1074" y="848"/>
                    </a:cubicBezTo>
                    <a:cubicBezTo>
                      <a:pt x="1099" y="814"/>
                      <a:pt x="1118" y="775"/>
                      <a:pt x="1138" y="736"/>
                    </a:cubicBezTo>
                    <a:cubicBezTo>
                      <a:pt x="1138" y="731"/>
                      <a:pt x="1143" y="726"/>
                      <a:pt x="1143" y="726"/>
                    </a:cubicBezTo>
                    <a:cubicBezTo>
                      <a:pt x="1153" y="706"/>
                      <a:pt x="1157" y="687"/>
                      <a:pt x="1162" y="667"/>
                    </a:cubicBezTo>
                    <a:cubicBezTo>
                      <a:pt x="1167" y="663"/>
                      <a:pt x="1167" y="653"/>
                      <a:pt x="1172" y="643"/>
                    </a:cubicBezTo>
                    <a:cubicBezTo>
                      <a:pt x="1172" y="643"/>
                      <a:pt x="1172" y="638"/>
                      <a:pt x="1172" y="638"/>
                    </a:cubicBezTo>
                    <a:cubicBezTo>
                      <a:pt x="1172" y="633"/>
                      <a:pt x="1172" y="633"/>
                      <a:pt x="1172" y="628"/>
                    </a:cubicBezTo>
                    <a:cubicBezTo>
                      <a:pt x="1177" y="619"/>
                      <a:pt x="1177" y="609"/>
                      <a:pt x="1182" y="599"/>
                    </a:cubicBezTo>
                    <a:cubicBezTo>
                      <a:pt x="1182" y="589"/>
                      <a:pt x="1182" y="584"/>
                      <a:pt x="1182" y="575"/>
                    </a:cubicBezTo>
                    <a:cubicBezTo>
                      <a:pt x="1187" y="570"/>
                      <a:pt x="1187" y="570"/>
                      <a:pt x="1187" y="570"/>
                    </a:cubicBezTo>
                    <a:cubicBezTo>
                      <a:pt x="1187" y="560"/>
                      <a:pt x="1187" y="555"/>
                      <a:pt x="1187" y="550"/>
                    </a:cubicBezTo>
                    <a:cubicBezTo>
                      <a:pt x="1187" y="545"/>
                      <a:pt x="1187" y="545"/>
                      <a:pt x="1187" y="540"/>
                    </a:cubicBezTo>
                    <a:cubicBezTo>
                      <a:pt x="1187" y="540"/>
                      <a:pt x="1187" y="536"/>
                      <a:pt x="1187" y="531"/>
                    </a:cubicBezTo>
                    <a:cubicBezTo>
                      <a:pt x="1187" y="526"/>
                      <a:pt x="1192" y="521"/>
                      <a:pt x="1192" y="511"/>
                    </a:cubicBezTo>
                    <a:cubicBezTo>
                      <a:pt x="1192" y="501"/>
                      <a:pt x="1192" y="492"/>
                      <a:pt x="1192" y="482"/>
                    </a:cubicBezTo>
                    <a:lnTo>
                      <a:pt x="1192" y="428"/>
                    </a:lnTo>
                    <a:cubicBezTo>
                      <a:pt x="1182" y="340"/>
                      <a:pt x="1182" y="213"/>
                      <a:pt x="1182" y="126"/>
                    </a:cubicBezTo>
                    <a:cubicBezTo>
                      <a:pt x="1104" y="169"/>
                      <a:pt x="1030" y="257"/>
                      <a:pt x="1021" y="345"/>
                    </a:cubicBezTo>
                    <a:cubicBezTo>
                      <a:pt x="949" y="303"/>
                      <a:pt x="863" y="282"/>
                      <a:pt x="778" y="282"/>
                    </a:cubicBezTo>
                    <a:cubicBezTo>
                      <a:pt x="668" y="282"/>
                      <a:pt x="557" y="317"/>
                      <a:pt x="474" y="389"/>
                    </a:cubicBezTo>
                    <a:cubicBezTo>
                      <a:pt x="430" y="243"/>
                      <a:pt x="323" y="116"/>
                      <a:pt x="186" y="43"/>
                    </a:cubicBezTo>
                    <a:cubicBezTo>
                      <a:pt x="142" y="18"/>
                      <a:pt x="88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62"/>
              <p:cNvSpPr/>
              <p:nvPr/>
            </p:nvSpPr>
            <p:spPr>
              <a:xfrm>
                <a:off x="-2406891" y="4235827"/>
                <a:ext cx="1592725" cy="599598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5317" extrusionOk="0">
                    <a:moveTo>
                      <a:pt x="3749" y="0"/>
                    </a:moveTo>
                    <a:cubicBezTo>
                      <a:pt x="3623" y="0"/>
                      <a:pt x="3497" y="23"/>
                      <a:pt x="3374" y="73"/>
                    </a:cubicBezTo>
                    <a:lnTo>
                      <a:pt x="1" y="2723"/>
                    </a:lnTo>
                    <a:cubicBezTo>
                      <a:pt x="1" y="2723"/>
                      <a:pt x="491" y="5316"/>
                      <a:pt x="2634" y="5316"/>
                    </a:cubicBezTo>
                    <a:cubicBezTo>
                      <a:pt x="2774" y="5316"/>
                      <a:pt x="2921" y="5305"/>
                      <a:pt x="3076" y="5281"/>
                    </a:cubicBezTo>
                    <a:cubicBezTo>
                      <a:pt x="3076" y="5281"/>
                      <a:pt x="3672" y="4900"/>
                      <a:pt x="5039" y="3617"/>
                    </a:cubicBezTo>
                    <a:cubicBezTo>
                      <a:pt x="5039" y="3617"/>
                      <a:pt x="8031" y="3490"/>
                      <a:pt x="8880" y="3148"/>
                    </a:cubicBezTo>
                    <a:lnTo>
                      <a:pt x="10462" y="4598"/>
                    </a:lnTo>
                    <a:cubicBezTo>
                      <a:pt x="10462" y="4598"/>
                      <a:pt x="10520" y="4600"/>
                      <a:pt x="10622" y="4600"/>
                    </a:cubicBezTo>
                    <a:cubicBezTo>
                      <a:pt x="11251" y="4600"/>
                      <a:pt x="13545" y="4503"/>
                      <a:pt x="14133" y="3104"/>
                    </a:cubicBezTo>
                    <a:cubicBezTo>
                      <a:pt x="14133" y="3104"/>
                      <a:pt x="12468" y="1269"/>
                      <a:pt x="11146" y="375"/>
                    </a:cubicBezTo>
                    <a:lnTo>
                      <a:pt x="8031" y="1439"/>
                    </a:lnTo>
                    <a:lnTo>
                      <a:pt x="5937" y="1566"/>
                    </a:lnTo>
                    <a:cubicBezTo>
                      <a:pt x="5937" y="1566"/>
                      <a:pt x="4811" y="0"/>
                      <a:pt x="37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62"/>
              <p:cNvSpPr/>
              <p:nvPr/>
            </p:nvSpPr>
            <p:spPr>
              <a:xfrm>
                <a:off x="-1471721" y="4099716"/>
                <a:ext cx="231685" cy="292074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590" extrusionOk="0">
                    <a:moveTo>
                      <a:pt x="1836" y="1"/>
                    </a:moveTo>
                    <a:lnTo>
                      <a:pt x="967" y="132"/>
                    </a:lnTo>
                    <a:cubicBezTo>
                      <a:pt x="967" y="132"/>
                      <a:pt x="1" y="1421"/>
                      <a:pt x="210" y="1572"/>
                    </a:cubicBezTo>
                    <a:cubicBezTo>
                      <a:pt x="219" y="1579"/>
                      <a:pt x="230" y="1581"/>
                      <a:pt x="242" y="1581"/>
                    </a:cubicBezTo>
                    <a:cubicBezTo>
                      <a:pt x="402" y="1581"/>
                      <a:pt x="816" y="1079"/>
                      <a:pt x="816" y="1079"/>
                    </a:cubicBezTo>
                    <a:cubicBezTo>
                      <a:pt x="816" y="1079"/>
                      <a:pt x="821" y="2573"/>
                      <a:pt x="1016" y="2588"/>
                    </a:cubicBezTo>
                    <a:cubicBezTo>
                      <a:pt x="1019" y="2589"/>
                      <a:pt x="1022" y="2590"/>
                      <a:pt x="1025" y="2590"/>
                    </a:cubicBezTo>
                    <a:cubicBezTo>
                      <a:pt x="1032" y="2590"/>
                      <a:pt x="1037" y="2588"/>
                      <a:pt x="1040" y="2588"/>
                    </a:cubicBezTo>
                    <a:cubicBezTo>
                      <a:pt x="1065" y="2544"/>
                      <a:pt x="1089" y="2500"/>
                      <a:pt x="1118" y="2456"/>
                    </a:cubicBezTo>
                    <a:cubicBezTo>
                      <a:pt x="1201" y="2153"/>
                      <a:pt x="1172" y="1451"/>
                      <a:pt x="1172" y="1450"/>
                    </a:cubicBezTo>
                    <a:lnTo>
                      <a:pt x="1172" y="1450"/>
                    </a:lnTo>
                    <a:cubicBezTo>
                      <a:pt x="1172" y="1451"/>
                      <a:pt x="1197" y="1690"/>
                      <a:pt x="1245" y="1953"/>
                    </a:cubicBezTo>
                    <a:cubicBezTo>
                      <a:pt x="1309" y="1782"/>
                      <a:pt x="1397" y="1626"/>
                      <a:pt x="1504" y="1480"/>
                    </a:cubicBezTo>
                    <a:cubicBezTo>
                      <a:pt x="1499" y="1446"/>
                      <a:pt x="1494" y="1427"/>
                      <a:pt x="1494" y="1426"/>
                    </a:cubicBezTo>
                    <a:lnTo>
                      <a:pt x="1494" y="1426"/>
                    </a:lnTo>
                    <a:cubicBezTo>
                      <a:pt x="1494" y="1427"/>
                      <a:pt x="1499" y="1446"/>
                      <a:pt x="1509" y="1475"/>
                    </a:cubicBezTo>
                    <a:cubicBezTo>
                      <a:pt x="1665" y="1265"/>
                      <a:pt x="1860" y="1070"/>
                      <a:pt x="2056" y="889"/>
                    </a:cubicBezTo>
                    <a:cubicBezTo>
                      <a:pt x="1953" y="425"/>
                      <a:pt x="1836" y="1"/>
                      <a:pt x="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2"/>
              <p:cNvSpPr/>
              <p:nvPr/>
            </p:nvSpPr>
            <p:spPr>
              <a:xfrm>
                <a:off x="-1377065" y="4146289"/>
                <a:ext cx="148635" cy="18539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44" extrusionOk="0">
                    <a:moveTo>
                      <a:pt x="807" y="1"/>
                    </a:moveTo>
                    <a:cubicBezTo>
                      <a:pt x="797" y="1"/>
                      <a:pt x="787" y="1"/>
                      <a:pt x="776" y="3"/>
                    </a:cubicBezTo>
                    <a:cubicBezTo>
                      <a:pt x="635" y="17"/>
                      <a:pt x="532" y="134"/>
                      <a:pt x="459" y="256"/>
                    </a:cubicBezTo>
                    <a:cubicBezTo>
                      <a:pt x="278" y="539"/>
                      <a:pt x="0" y="1125"/>
                      <a:pt x="176" y="1462"/>
                    </a:cubicBezTo>
                    <a:cubicBezTo>
                      <a:pt x="239" y="1585"/>
                      <a:pt x="385" y="1644"/>
                      <a:pt x="523" y="1644"/>
                    </a:cubicBezTo>
                    <a:cubicBezTo>
                      <a:pt x="715" y="1644"/>
                      <a:pt x="894" y="1529"/>
                      <a:pt x="820" y="1311"/>
                    </a:cubicBezTo>
                    <a:lnTo>
                      <a:pt x="820" y="1311"/>
                    </a:lnTo>
                    <a:cubicBezTo>
                      <a:pt x="855" y="1336"/>
                      <a:pt x="897" y="1347"/>
                      <a:pt x="940" y="1347"/>
                    </a:cubicBezTo>
                    <a:cubicBezTo>
                      <a:pt x="1005" y="1347"/>
                      <a:pt x="1073" y="1321"/>
                      <a:pt x="1123" y="1277"/>
                    </a:cubicBezTo>
                    <a:cubicBezTo>
                      <a:pt x="1206" y="1203"/>
                      <a:pt x="1245" y="1096"/>
                      <a:pt x="1269" y="989"/>
                    </a:cubicBezTo>
                    <a:cubicBezTo>
                      <a:pt x="1318" y="745"/>
                      <a:pt x="1279" y="486"/>
                      <a:pt x="1162" y="271"/>
                    </a:cubicBezTo>
                    <a:cubicBezTo>
                      <a:pt x="1089" y="134"/>
                      <a:pt x="960" y="1"/>
                      <a:pt x="8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62"/>
              <p:cNvSpPr/>
              <p:nvPr/>
            </p:nvSpPr>
            <p:spPr>
              <a:xfrm>
                <a:off x="-1413913" y="4365398"/>
                <a:ext cx="709142" cy="962379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8534" extrusionOk="0">
                    <a:moveTo>
                      <a:pt x="3561" y="0"/>
                    </a:moveTo>
                    <a:cubicBezTo>
                      <a:pt x="2769" y="0"/>
                      <a:pt x="1958" y="356"/>
                      <a:pt x="1318" y="935"/>
                    </a:cubicBezTo>
                    <a:cubicBezTo>
                      <a:pt x="0" y="2126"/>
                      <a:pt x="1426" y="3385"/>
                      <a:pt x="1709" y="4650"/>
                    </a:cubicBezTo>
                    <a:cubicBezTo>
                      <a:pt x="1889" y="5436"/>
                      <a:pt x="1465" y="6270"/>
                      <a:pt x="1689" y="7046"/>
                    </a:cubicBezTo>
                    <a:cubicBezTo>
                      <a:pt x="1909" y="7818"/>
                      <a:pt x="2719" y="8282"/>
                      <a:pt x="3510" y="8447"/>
                    </a:cubicBezTo>
                    <a:cubicBezTo>
                      <a:pt x="3755" y="8502"/>
                      <a:pt x="4009" y="8533"/>
                      <a:pt x="4262" y="8533"/>
                    </a:cubicBezTo>
                    <a:cubicBezTo>
                      <a:pt x="4603" y="8533"/>
                      <a:pt x="4942" y="8475"/>
                      <a:pt x="5253" y="8335"/>
                    </a:cubicBezTo>
                    <a:cubicBezTo>
                      <a:pt x="5795" y="8096"/>
                      <a:pt x="6234" y="7574"/>
                      <a:pt x="6263" y="6983"/>
                    </a:cubicBezTo>
                    <a:cubicBezTo>
                      <a:pt x="6293" y="6402"/>
                      <a:pt x="5941" y="5870"/>
                      <a:pt x="5878" y="5294"/>
                    </a:cubicBezTo>
                    <a:cubicBezTo>
                      <a:pt x="5809" y="4689"/>
                      <a:pt x="6048" y="4098"/>
                      <a:pt x="6146" y="3502"/>
                    </a:cubicBezTo>
                    <a:cubicBezTo>
                      <a:pt x="6293" y="2565"/>
                      <a:pt x="6053" y="1555"/>
                      <a:pt x="5419" y="847"/>
                    </a:cubicBezTo>
                    <a:cubicBezTo>
                      <a:pt x="4890" y="256"/>
                      <a:pt x="4232" y="0"/>
                      <a:pt x="35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62"/>
              <p:cNvSpPr/>
              <p:nvPr/>
            </p:nvSpPr>
            <p:spPr>
              <a:xfrm>
                <a:off x="-1788027" y="3943982"/>
                <a:ext cx="328484" cy="230164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041" fill="none" extrusionOk="0">
                    <a:moveTo>
                      <a:pt x="1" y="0"/>
                    </a:moveTo>
                    <a:cubicBezTo>
                      <a:pt x="123" y="635"/>
                      <a:pt x="508" y="1216"/>
                      <a:pt x="1055" y="1567"/>
                    </a:cubicBezTo>
                    <a:cubicBezTo>
                      <a:pt x="1597" y="1923"/>
                      <a:pt x="2285" y="2041"/>
                      <a:pt x="2915" y="1889"/>
                    </a:cubicBezTo>
                  </a:path>
                </a:pathLst>
              </a:custGeom>
              <a:noFill/>
              <a:ln w="22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62"/>
              <p:cNvSpPr/>
              <p:nvPr/>
            </p:nvSpPr>
            <p:spPr>
              <a:xfrm>
                <a:off x="-3033418" y="5546986"/>
                <a:ext cx="432495" cy="104087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923" fill="none" extrusionOk="0">
                    <a:moveTo>
                      <a:pt x="3838" y="0"/>
                    </a:moveTo>
                    <a:cubicBezTo>
                      <a:pt x="3647" y="30"/>
                      <a:pt x="3486" y="186"/>
                      <a:pt x="3442" y="371"/>
                    </a:cubicBezTo>
                    <a:cubicBezTo>
                      <a:pt x="3130" y="215"/>
                      <a:pt x="2788" y="113"/>
                      <a:pt x="2441" y="64"/>
                    </a:cubicBezTo>
                    <a:cubicBezTo>
                      <a:pt x="2232" y="34"/>
                      <a:pt x="2002" y="34"/>
                      <a:pt x="1826" y="152"/>
                    </a:cubicBezTo>
                    <a:cubicBezTo>
                      <a:pt x="1743" y="205"/>
                      <a:pt x="1685" y="283"/>
                      <a:pt x="1612" y="352"/>
                    </a:cubicBezTo>
                    <a:cubicBezTo>
                      <a:pt x="1402" y="552"/>
                      <a:pt x="1109" y="659"/>
                      <a:pt x="816" y="645"/>
                    </a:cubicBezTo>
                    <a:cubicBezTo>
                      <a:pt x="655" y="640"/>
                      <a:pt x="494" y="591"/>
                      <a:pt x="333" y="615"/>
                    </a:cubicBezTo>
                    <a:cubicBezTo>
                      <a:pt x="172" y="640"/>
                      <a:pt x="1" y="762"/>
                      <a:pt x="10" y="923"/>
                    </a:cubicBezTo>
                  </a:path>
                </a:pathLst>
              </a:custGeom>
              <a:noFill/>
              <a:ln w="22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62"/>
              <p:cNvSpPr/>
              <p:nvPr/>
            </p:nvSpPr>
            <p:spPr>
              <a:xfrm>
                <a:off x="-968358" y="5504585"/>
                <a:ext cx="474865" cy="118408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1050" fill="none" extrusionOk="0">
                    <a:moveTo>
                      <a:pt x="0" y="108"/>
                    </a:moveTo>
                    <a:cubicBezTo>
                      <a:pt x="488" y="0"/>
                      <a:pt x="1025" y="279"/>
                      <a:pt x="1221" y="737"/>
                    </a:cubicBezTo>
                    <a:cubicBezTo>
                      <a:pt x="1304" y="591"/>
                      <a:pt x="1431" y="464"/>
                      <a:pt x="1587" y="410"/>
                    </a:cubicBezTo>
                    <a:cubicBezTo>
                      <a:pt x="1748" y="352"/>
                      <a:pt x="1938" y="376"/>
                      <a:pt x="2060" y="489"/>
                    </a:cubicBezTo>
                    <a:cubicBezTo>
                      <a:pt x="2124" y="552"/>
                      <a:pt x="2173" y="630"/>
                      <a:pt x="2246" y="679"/>
                    </a:cubicBezTo>
                    <a:cubicBezTo>
                      <a:pt x="2441" y="816"/>
                      <a:pt x="2695" y="664"/>
                      <a:pt x="2915" y="586"/>
                    </a:cubicBezTo>
                    <a:cubicBezTo>
                      <a:pt x="3383" y="420"/>
                      <a:pt x="3954" y="620"/>
                      <a:pt x="4213" y="1050"/>
                    </a:cubicBezTo>
                  </a:path>
                </a:pathLst>
              </a:custGeom>
              <a:noFill/>
              <a:ln w="22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2"/>
              <p:cNvSpPr/>
              <p:nvPr/>
            </p:nvSpPr>
            <p:spPr>
              <a:xfrm>
                <a:off x="-1643903" y="3004283"/>
                <a:ext cx="28172" cy="1387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" extrusionOk="0">
                    <a:moveTo>
                      <a:pt x="1" y="0"/>
                    </a:moveTo>
                    <a:cubicBezTo>
                      <a:pt x="5" y="69"/>
                      <a:pt x="59" y="122"/>
                      <a:pt x="128" y="122"/>
                    </a:cubicBezTo>
                    <a:cubicBezTo>
                      <a:pt x="196" y="122"/>
                      <a:pt x="250" y="69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62"/>
              <p:cNvSpPr/>
              <p:nvPr/>
            </p:nvSpPr>
            <p:spPr>
              <a:xfrm>
                <a:off x="-1743967" y="2777167"/>
                <a:ext cx="289945" cy="154608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71" extrusionOk="0">
                    <a:moveTo>
                      <a:pt x="2010" y="1"/>
                    </a:moveTo>
                    <a:cubicBezTo>
                      <a:pt x="1903" y="1"/>
                      <a:pt x="1793" y="30"/>
                      <a:pt x="1694" y="81"/>
                    </a:cubicBezTo>
                    <a:cubicBezTo>
                      <a:pt x="1528" y="164"/>
                      <a:pt x="1391" y="301"/>
                      <a:pt x="1269" y="442"/>
                    </a:cubicBezTo>
                    <a:cubicBezTo>
                      <a:pt x="1235" y="486"/>
                      <a:pt x="1201" y="525"/>
                      <a:pt x="1152" y="550"/>
                    </a:cubicBezTo>
                    <a:cubicBezTo>
                      <a:pt x="1128" y="561"/>
                      <a:pt x="1101" y="564"/>
                      <a:pt x="1073" y="564"/>
                    </a:cubicBezTo>
                    <a:cubicBezTo>
                      <a:pt x="1050" y="564"/>
                      <a:pt x="1028" y="562"/>
                      <a:pt x="1006" y="560"/>
                    </a:cubicBezTo>
                    <a:cubicBezTo>
                      <a:pt x="912" y="547"/>
                      <a:pt x="801" y="522"/>
                      <a:pt x="695" y="522"/>
                    </a:cubicBezTo>
                    <a:cubicBezTo>
                      <a:pt x="587" y="522"/>
                      <a:pt x="484" y="549"/>
                      <a:pt x="410" y="643"/>
                    </a:cubicBezTo>
                    <a:cubicBezTo>
                      <a:pt x="366" y="682"/>
                      <a:pt x="342" y="730"/>
                      <a:pt x="337" y="784"/>
                    </a:cubicBezTo>
                    <a:cubicBezTo>
                      <a:pt x="254" y="794"/>
                      <a:pt x="195" y="784"/>
                      <a:pt x="127" y="833"/>
                    </a:cubicBezTo>
                    <a:cubicBezTo>
                      <a:pt x="20" y="916"/>
                      <a:pt x="0" y="1092"/>
                      <a:pt x="73" y="1204"/>
                    </a:cubicBezTo>
                    <a:cubicBezTo>
                      <a:pt x="141" y="1313"/>
                      <a:pt x="272" y="1371"/>
                      <a:pt x="400" y="1371"/>
                    </a:cubicBezTo>
                    <a:cubicBezTo>
                      <a:pt x="410" y="1371"/>
                      <a:pt x="420" y="1371"/>
                      <a:pt x="430" y="1370"/>
                    </a:cubicBezTo>
                    <a:lnTo>
                      <a:pt x="459" y="1009"/>
                    </a:lnTo>
                    <a:cubicBezTo>
                      <a:pt x="508" y="1096"/>
                      <a:pt x="586" y="1170"/>
                      <a:pt x="674" y="1204"/>
                    </a:cubicBezTo>
                    <a:cubicBezTo>
                      <a:pt x="727" y="1226"/>
                      <a:pt x="783" y="1237"/>
                      <a:pt x="840" y="1237"/>
                    </a:cubicBezTo>
                    <a:cubicBezTo>
                      <a:pt x="882" y="1237"/>
                      <a:pt x="925" y="1231"/>
                      <a:pt x="967" y="1219"/>
                    </a:cubicBezTo>
                    <a:cubicBezTo>
                      <a:pt x="1030" y="1199"/>
                      <a:pt x="1089" y="1165"/>
                      <a:pt x="1142" y="1126"/>
                    </a:cubicBezTo>
                    <a:cubicBezTo>
                      <a:pt x="1305" y="1233"/>
                      <a:pt x="1501" y="1291"/>
                      <a:pt x="1695" y="1291"/>
                    </a:cubicBezTo>
                    <a:cubicBezTo>
                      <a:pt x="1827" y="1291"/>
                      <a:pt x="1959" y="1264"/>
                      <a:pt x="2080" y="1209"/>
                    </a:cubicBezTo>
                    <a:cubicBezTo>
                      <a:pt x="2299" y="1106"/>
                      <a:pt x="2485" y="906"/>
                      <a:pt x="2529" y="667"/>
                    </a:cubicBezTo>
                    <a:cubicBezTo>
                      <a:pt x="2573" y="428"/>
                      <a:pt x="2460" y="154"/>
                      <a:pt x="2236" y="52"/>
                    </a:cubicBezTo>
                    <a:cubicBezTo>
                      <a:pt x="2166" y="17"/>
                      <a:pt x="2089" y="1"/>
                      <a:pt x="20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62"/>
              <p:cNvSpPr/>
              <p:nvPr/>
            </p:nvSpPr>
            <p:spPr>
              <a:xfrm>
                <a:off x="-2818303" y="4295594"/>
                <a:ext cx="1015540" cy="1022486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067" extrusionOk="0">
                    <a:moveTo>
                      <a:pt x="6794" y="0"/>
                    </a:moveTo>
                    <a:cubicBezTo>
                      <a:pt x="6724" y="0"/>
                      <a:pt x="6655" y="5"/>
                      <a:pt x="6586" y="16"/>
                    </a:cubicBezTo>
                    <a:cubicBezTo>
                      <a:pt x="5653" y="158"/>
                      <a:pt x="5204" y="1173"/>
                      <a:pt x="4365" y="1573"/>
                    </a:cubicBezTo>
                    <a:cubicBezTo>
                      <a:pt x="3671" y="1900"/>
                      <a:pt x="2729" y="1808"/>
                      <a:pt x="2226" y="2354"/>
                    </a:cubicBezTo>
                    <a:cubicBezTo>
                      <a:pt x="1694" y="2940"/>
                      <a:pt x="2021" y="3858"/>
                      <a:pt x="1680" y="4556"/>
                    </a:cubicBezTo>
                    <a:cubicBezTo>
                      <a:pt x="1411" y="5093"/>
                      <a:pt x="786" y="5405"/>
                      <a:pt x="420" y="5893"/>
                    </a:cubicBezTo>
                    <a:cubicBezTo>
                      <a:pt x="108" y="6313"/>
                      <a:pt x="0" y="6836"/>
                      <a:pt x="5" y="7338"/>
                    </a:cubicBezTo>
                    <a:cubicBezTo>
                      <a:pt x="10" y="7656"/>
                      <a:pt x="54" y="7983"/>
                      <a:pt x="215" y="8261"/>
                    </a:cubicBezTo>
                    <a:cubicBezTo>
                      <a:pt x="525" y="8793"/>
                      <a:pt x="1209" y="9067"/>
                      <a:pt x="1862" y="9067"/>
                    </a:cubicBezTo>
                    <a:cubicBezTo>
                      <a:pt x="1868" y="9067"/>
                      <a:pt x="1874" y="9067"/>
                      <a:pt x="1880" y="9066"/>
                    </a:cubicBezTo>
                    <a:cubicBezTo>
                      <a:pt x="2539" y="9057"/>
                      <a:pt x="3169" y="8813"/>
                      <a:pt x="3749" y="8520"/>
                    </a:cubicBezTo>
                    <a:cubicBezTo>
                      <a:pt x="4365" y="8212"/>
                      <a:pt x="4970" y="7822"/>
                      <a:pt x="5282" y="7246"/>
                    </a:cubicBezTo>
                    <a:cubicBezTo>
                      <a:pt x="5595" y="6679"/>
                      <a:pt x="5590" y="5976"/>
                      <a:pt x="6005" y="5469"/>
                    </a:cubicBezTo>
                    <a:cubicBezTo>
                      <a:pt x="6478" y="4883"/>
                      <a:pt x="7362" y="4712"/>
                      <a:pt x="7938" y="4209"/>
                    </a:cubicBezTo>
                    <a:cubicBezTo>
                      <a:pt x="8748" y="3506"/>
                      <a:pt x="9012" y="2471"/>
                      <a:pt x="8626" y="1534"/>
                    </a:cubicBezTo>
                    <a:cubicBezTo>
                      <a:pt x="8455" y="1124"/>
                      <a:pt x="8231" y="729"/>
                      <a:pt x="7884" y="426"/>
                    </a:cubicBezTo>
                    <a:cubicBezTo>
                      <a:pt x="7589" y="172"/>
                      <a:pt x="7194" y="0"/>
                      <a:pt x="67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62"/>
              <p:cNvSpPr/>
              <p:nvPr/>
            </p:nvSpPr>
            <p:spPr>
              <a:xfrm>
                <a:off x="-2768835" y="4192186"/>
                <a:ext cx="850565" cy="1093418"/>
              </a:xfrm>
              <a:custGeom>
                <a:avLst/>
                <a:gdLst/>
                <a:ahLst/>
                <a:cxnLst/>
                <a:rect l="l" t="t" r="r" b="b"/>
                <a:pathLst>
                  <a:path w="7548" h="9696" fill="none" extrusionOk="0">
                    <a:moveTo>
                      <a:pt x="7548" y="1"/>
                    </a:moveTo>
                    <a:cubicBezTo>
                      <a:pt x="6796" y="904"/>
                      <a:pt x="6894" y="2398"/>
                      <a:pt x="5937" y="3086"/>
                    </a:cubicBezTo>
                    <a:cubicBezTo>
                      <a:pt x="5229" y="3598"/>
                      <a:pt x="4116" y="3506"/>
                      <a:pt x="3628" y="4228"/>
                    </a:cubicBezTo>
                    <a:cubicBezTo>
                      <a:pt x="3457" y="4482"/>
                      <a:pt x="3398" y="4785"/>
                      <a:pt x="3281" y="5063"/>
                    </a:cubicBezTo>
                    <a:cubicBezTo>
                      <a:pt x="3013" y="5678"/>
                      <a:pt x="2466" y="6112"/>
                      <a:pt x="1924" y="6498"/>
                    </a:cubicBezTo>
                    <a:cubicBezTo>
                      <a:pt x="1377" y="6889"/>
                      <a:pt x="806" y="7269"/>
                      <a:pt x="445" y="7831"/>
                    </a:cubicBezTo>
                    <a:cubicBezTo>
                      <a:pt x="84" y="8392"/>
                      <a:pt x="1" y="9198"/>
                      <a:pt x="450" y="9695"/>
                    </a:cubicBezTo>
                  </a:path>
                </a:pathLst>
              </a:custGeom>
              <a:noFill/>
              <a:ln w="22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62"/>
              <p:cNvSpPr/>
              <p:nvPr/>
            </p:nvSpPr>
            <p:spPr>
              <a:xfrm>
                <a:off x="-1233505" y="4272026"/>
                <a:ext cx="458864" cy="103060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9139" fill="none" extrusionOk="0">
                    <a:moveTo>
                      <a:pt x="0" y="0"/>
                    </a:moveTo>
                    <a:cubicBezTo>
                      <a:pt x="425" y="293"/>
                      <a:pt x="796" y="674"/>
                      <a:pt x="1074" y="1109"/>
                    </a:cubicBezTo>
                    <a:cubicBezTo>
                      <a:pt x="1240" y="1362"/>
                      <a:pt x="1387" y="1650"/>
                      <a:pt x="1660" y="1787"/>
                    </a:cubicBezTo>
                    <a:cubicBezTo>
                      <a:pt x="1811" y="1865"/>
                      <a:pt x="1987" y="1885"/>
                      <a:pt x="2153" y="1929"/>
                    </a:cubicBezTo>
                    <a:cubicBezTo>
                      <a:pt x="3027" y="2168"/>
                      <a:pt x="3505" y="3125"/>
                      <a:pt x="3637" y="4023"/>
                    </a:cubicBezTo>
                    <a:cubicBezTo>
                      <a:pt x="3769" y="4921"/>
                      <a:pt x="3657" y="5844"/>
                      <a:pt x="3857" y="6727"/>
                    </a:cubicBezTo>
                    <a:cubicBezTo>
                      <a:pt x="3935" y="7049"/>
                      <a:pt x="4047" y="7367"/>
                      <a:pt x="4057" y="7699"/>
                    </a:cubicBezTo>
                    <a:cubicBezTo>
                      <a:pt x="4072" y="8206"/>
                      <a:pt x="3823" y="8685"/>
                      <a:pt x="3583" y="9139"/>
                    </a:cubicBezTo>
                  </a:path>
                </a:pathLst>
              </a:custGeom>
              <a:noFill/>
              <a:ln w="22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4" name="Google Shape;1364;p62"/>
            <p:cNvSpPr/>
            <p:nvPr/>
          </p:nvSpPr>
          <p:spPr>
            <a:xfrm flipH="1">
              <a:off x="6186800" y="1733122"/>
              <a:ext cx="19125" cy="34950"/>
            </a:xfrm>
            <a:custGeom>
              <a:avLst/>
              <a:gdLst/>
              <a:ahLst/>
              <a:cxnLst/>
              <a:rect l="l" t="t" r="r" b="b"/>
              <a:pathLst>
                <a:path w="289" h="567" extrusionOk="0">
                  <a:moveTo>
                    <a:pt x="29" y="1"/>
                  </a:moveTo>
                  <a:cubicBezTo>
                    <a:pt x="20" y="1"/>
                    <a:pt x="15" y="6"/>
                    <a:pt x="15" y="15"/>
                  </a:cubicBezTo>
                  <a:lnTo>
                    <a:pt x="0" y="347"/>
                  </a:lnTo>
                  <a:cubicBezTo>
                    <a:pt x="0" y="352"/>
                    <a:pt x="5" y="362"/>
                    <a:pt x="10" y="362"/>
                  </a:cubicBezTo>
                  <a:cubicBezTo>
                    <a:pt x="15" y="367"/>
                    <a:pt x="20" y="367"/>
                    <a:pt x="25" y="367"/>
                  </a:cubicBezTo>
                  <a:lnTo>
                    <a:pt x="234" y="264"/>
                  </a:lnTo>
                  <a:lnTo>
                    <a:pt x="122" y="543"/>
                  </a:lnTo>
                  <a:cubicBezTo>
                    <a:pt x="117" y="552"/>
                    <a:pt x="122" y="562"/>
                    <a:pt x="132" y="567"/>
                  </a:cubicBezTo>
                  <a:lnTo>
                    <a:pt x="137" y="567"/>
                  </a:lnTo>
                  <a:cubicBezTo>
                    <a:pt x="147" y="567"/>
                    <a:pt x="151" y="562"/>
                    <a:pt x="156" y="557"/>
                  </a:cubicBezTo>
                  <a:lnTo>
                    <a:pt x="283" y="235"/>
                  </a:lnTo>
                  <a:cubicBezTo>
                    <a:pt x="288" y="230"/>
                    <a:pt x="283" y="220"/>
                    <a:pt x="278" y="215"/>
                  </a:cubicBezTo>
                  <a:cubicBezTo>
                    <a:pt x="276" y="213"/>
                    <a:pt x="273" y="212"/>
                    <a:pt x="270" y="212"/>
                  </a:cubicBezTo>
                  <a:cubicBezTo>
                    <a:pt x="267" y="212"/>
                    <a:pt x="264" y="213"/>
                    <a:pt x="259" y="215"/>
                  </a:cubicBezTo>
                  <a:lnTo>
                    <a:pt x="39" y="318"/>
                  </a:lnTo>
                  <a:lnTo>
                    <a:pt x="49" y="15"/>
                  </a:lnTo>
                  <a:cubicBezTo>
                    <a:pt x="49" y="6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3"/>
          <p:cNvSpPr txBox="1">
            <a:spLocks noGrp="1"/>
          </p:cNvSpPr>
          <p:nvPr>
            <p:ph type="title"/>
          </p:nvPr>
        </p:nvSpPr>
        <p:spPr>
          <a:xfrm flipH="1">
            <a:off x="1405800" y="1436850"/>
            <a:ext cx="6332400" cy="22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Demo 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1397550" y="690575"/>
            <a:ext cx="54708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Submitted By :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45" name="Google Shape;545;p38"/>
          <p:cNvSpPr txBox="1">
            <a:spLocks noGrp="1"/>
          </p:cNvSpPr>
          <p:nvPr>
            <p:ph type="title"/>
          </p:nvPr>
        </p:nvSpPr>
        <p:spPr>
          <a:xfrm>
            <a:off x="2800325" y="1492025"/>
            <a:ext cx="49407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dk1"/>
                </a:solidFill>
              </a:rPr>
              <a:t>Priyanka Kumari</a:t>
            </a:r>
            <a:endParaRPr sz="24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dk1"/>
                </a:solidFill>
              </a:rPr>
              <a:t>Yash Patil</a:t>
            </a:r>
            <a:endParaRPr sz="24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dk1"/>
                </a:solidFill>
              </a:rPr>
              <a:t>Mwaniki Grace Waigumo</a:t>
            </a:r>
            <a:endParaRPr sz="24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dk1"/>
                </a:solidFill>
              </a:rPr>
              <a:t>Sridhar R</a:t>
            </a:r>
            <a:endParaRPr sz="2400" b="0" dirty="0">
              <a:solidFill>
                <a:schemeClr val="dk1"/>
              </a:solidFill>
            </a:endParaRPr>
          </a:p>
        </p:txBody>
      </p:sp>
      <p:pic>
        <p:nvPicPr>
          <p:cNvPr id="546" name="Google Shape;5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69" y="2147225"/>
            <a:ext cx="342750" cy="3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575" y="3297575"/>
            <a:ext cx="342750" cy="3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624" y="1610150"/>
            <a:ext cx="3046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874" y="2722400"/>
            <a:ext cx="364172" cy="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Table of contents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28" name="Google Shape;528;p37"/>
          <p:cNvSpPr txBox="1">
            <a:spLocks noGrp="1"/>
          </p:cNvSpPr>
          <p:nvPr>
            <p:ph type="subTitle" idx="6"/>
          </p:nvPr>
        </p:nvSpPr>
        <p:spPr>
          <a:xfrm>
            <a:off x="2384937" y="3568750"/>
            <a:ext cx="1857600" cy="48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Process of this Project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title" idx="2"/>
          </p:nvPr>
        </p:nvSpPr>
        <p:spPr>
          <a:xfrm>
            <a:off x="2384937" y="1697750"/>
            <a:ext cx="14406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</a:t>
            </a:r>
            <a:endParaRPr dirty="0"/>
          </a:p>
        </p:txBody>
      </p:sp>
      <p:sp>
        <p:nvSpPr>
          <p:cNvPr id="530" name="Google Shape;530;p37"/>
          <p:cNvSpPr txBox="1">
            <a:spLocks noGrp="1"/>
          </p:cNvSpPr>
          <p:nvPr>
            <p:ph type="subTitle" idx="1"/>
          </p:nvPr>
        </p:nvSpPr>
        <p:spPr>
          <a:xfrm>
            <a:off x="2384937" y="2135350"/>
            <a:ext cx="1857600" cy="48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learnt in this Internship</a:t>
            </a:r>
            <a:endParaRPr dirty="0"/>
          </a:p>
        </p:txBody>
      </p:sp>
      <p:sp>
        <p:nvSpPr>
          <p:cNvPr id="531" name="Google Shape;531;p37"/>
          <p:cNvSpPr txBox="1">
            <a:spLocks noGrp="1"/>
          </p:cNvSpPr>
          <p:nvPr>
            <p:ph type="title" idx="3"/>
          </p:nvPr>
        </p:nvSpPr>
        <p:spPr>
          <a:xfrm>
            <a:off x="6012727" y="1697750"/>
            <a:ext cx="16644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/>
          </a:p>
        </p:txBody>
      </p:sp>
      <p:sp>
        <p:nvSpPr>
          <p:cNvPr id="532" name="Google Shape;532;p37"/>
          <p:cNvSpPr txBox="1">
            <a:spLocks noGrp="1"/>
          </p:cNvSpPr>
          <p:nvPr>
            <p:ph type="subTitle" idx="4"/>
          </p:nvPr>
        </p:nvSpPr>
        <p:spPr>
          <a:xfrm>
            <a:off x="6012715" y="2135350"/>
            <a:ext cx="1857600" cy="48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 and requirements</a:t>
            </a:r>
            <a:endParaRPr dirty="0"/>
          </a:p>
        </p:txBody>
      </p:sp>
      <p:sp>
        <p:nvSpPr>
          <p:cNvPr id="533" name="Google Shape;533;p37"/>
          <p:cNvSpPr txBox="1">
            <a:spLocks noGrp="1"/>
          </p:cNvSpPr>
          <p:nvPr>
            <p:ph type="title" idx="5"/>
          </p:nvPr>
        </p:nvSpPr>
        <p:spPr>
          <a:xfrm>
            <a:off x="2384925" y="3169250"/>
            <a:ext cx="19584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534" name="Google Shape;534;p37"/>
          <p:cNvSpPr txBox="1">
            <a:spLocks noGrp="1"/>
          </p:cNvSpPr>
          <p:nvPr>
            <p:ph type="title" idx="7"/>
          </p:nvPr>
        </p:nvSpPr>
        <p:spPr>
          <a:xfrm>
            <a:off x="6012713" y="3169250"/>
            <a:ext cx="14406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35" name="Google Shape;535;p37"/>
          <p:cNvSpPr txBox="1">
            <a:spLocks noGrp="1"/>
          </p:cNvSpPr>
          <p:nvPr>
            <p:ph type="subTitle" idx="8"/>
          </p:nvPr>
        </p:nvSpPr>
        <p:spPr>
          <a:xfrm>
            <a:off x="6012715" y="3644951"/>
            <a:ext cx="1857600" cy="48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Overview of this Home Automation</a:t>
            </a:r>
            <a:endParaRPr dirty="0"/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9"/>
          </p:nvPr>
        </p:nvSpPr>
        <p:spPr>
          <a:xfrm>
            <a:off x="1121278" y="1816657"/>
            <a:ext cx="1080000" cy="668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13"/>
          </p:nvPr>
        </p:nvSpPr>
        <p:spPr>
          <a:xfrm>
            <a:off x="1121287" y="3270564"/>
            <a:ext cx="1080000" cy="668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14"/>
          </p:nvPr>
        </p:nvSpPr>
        <p:spPr>
          <a:xfrm>
            <a:off x="4745437" y="1816657"/>
            <a:ext cx="1080000" cy="668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15"/>
          </p:nvPr>
        </p:nvSpPr>
        <p:spPr>
          <a:xfrm>
            <a:off x="4745437" y="3270541"/>
            <a:ext cx="1080000" cy="668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1144975" y="1999988"/>
            <a:ext cx="3870600" cy="132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Learning </a:t>
            </a:r>
            <a:endParaRPr sz="6000" dirty="0"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 idx="2"/>
          </p:nvPr>
        </p:nvSpPr>
        <p:spPr>
          <a:xfrm>
            <a:off x="1128673" y="1040700"/>
            <a:ext cx="1284300" cy="74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1144975" y="3386175"/>
            <a:ext cx="3189900" cy="7443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 learnt in this Internship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6656000" y="1040688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7609625" y="1004325"/>
            <a:ext cx="411025" cy="509875"/>
          </a:xfrm>
          <a:custGeom>
            <a:avLst/>
            <a:gdLst/>
            <a:ahLst/>
            <a:cxnLst/>
            <a:rect l="l" t="t" r="r" b="b"/>
            <a:pathLst>
              <a:path w="16441" h="20395" extrusionOk="0">
                <a:moveTo>
                  <a:pt x="10899" y="1"/>
                </a:moveTo>
                <a:cubicBezTo>
                  <a:pt x="10579" y="1"/>
                  <a:pt x="10286" y="214"/>
                  <a:pt x="10206" y="534"/>
                </a:cubicBezTo>
                <a:lnTo>
                  <a:pt x="6529" y="14842"/>
                </a:lnTo>
                <a:lnTo>
                  <a:pt x="5623" y="14336"/>
                </a:lnTo>
                <a:cubicBezTo>
                  <a:pt x="5196" y="14096"/>
                  <a:pt x="4743" y="13936"/>
                  <a:pt x="4237" y="13856"/>
                </a:cubicBezTo>
                <a:cubicBezTo>
                  <a:pt x="4023" y="13822"/>
                  <a:pt x="3809" y="13804"/>
                  <a:pt x="3599" y="13804"/>
                </a:cubicBezTo>
                <a:cubicBezTo>
                  <a:pt x="2842" y="13804"/>
                  <a:pt x="2124" y="14026"/>
                  <a:pt x="1519" y="14443"/>
                </a:cubicBezTo>
                <a:cubicBezTo>
                  <a:pt x="747" y="14976"/>
                  <a:pt x="267" y="15722"/>
                  <a:pt x="160" y="16574"/>
                </a:cubicBezTo>
                <a:cubicBezTo>
                  <a:pt x="0" y="17613"/>
                  <a:pt x="427" y="18706"/>
                  <a:pt x="1279" y="19452"/>
                </a:cubicBezTo>
                <a:cubicBezTo>
                  <a:pt x="1839" y="19932"/>
                  <a:pt x="2532" y="20225"/>
                  <a:pt x="3278" y="20358"/>
                </a:cubicBezTo>
                <a:cubicBezTo>
                  <a:pt x="3462" y="20382"/>
                  <a:pt x="3644" y="20394"/>
                  <a:pt x="3823" y="20394"/>
                </a:cubicBezTo>
                <a:cubicBezTo>
                  <a:pt x="5596" y="20394"/>
                  <a:pt x="7113" y="19235"/>
                  <a:pt x="7355" y="17613"/>
                </a:cubicBezTo>
                <a:cubicBezTo>
                  <a:pt x="7381" y="17534"/>
                  <a:pt x="7381" y="17454"/>
                  <a:pt x="7381" y="17347"/>
                </a:cubicBezTo>
                <a:lnTo>
                  <a:pt x="7381" y="17267"/>
                </a:lnTo>
                <a:lnTo>
                  <a:pt x="11005" y="3251"/>
                </a:lnTo>
                <a:lnTo>
                  <a:pt x="11964" y="4610"/>
                </a:lnTo>
                <a:cubicBezTo>
                  <a:pt x="12231" y="4957"/>
                  <a:pt x="12497" y="5276"/>
                  <a:pt x="12790" y="5516"/>
                </a:cubicBezTo>
                <a:cubicBezTo>
                  <a:pt x="12977" y="5676"/>
                  <a:pt x="13163" y="5809"/>
                  <a:pt x="13350" y="5889"/>
                </a:cubicBezTo>
                <a:cubicBezTo>
                  <a:pt x="13457" y="5943"/>
                  <a:pt x="13537" y="6023"/>
                  <a:pt x="13643" y="6102"/>
                </a:cubicBezTo>
                <a:cubicBezTo>
                  <a:pt x="14123" y="6529"/>
                  <a:pt x="14522" y="7275"/>
                  <a:pt x="14682" y="8101"/>
                </a:cubicBezTo>
                <a:cubicBezTo>
                  <a:pt x="14816" y="8714"/>
                  <a:pt x="14975" y="10259"/>
                  <a:pt x="13856" y="11592"/>
                </a:cubicBezTo>
                <a:cubicBezTo>
                  <a:pt x="13590" y="11885"/>
                  <a:pt x="13643" y="12338"/>
                  <a:pt x="13936" y="12604"/>
                </a:cubicBezTo>
                <a:cubicBezTo>
                  <a:pt x="14069" y="12715"/>
                  <a:pt x="14221" y="12771"/>
                  <a:pt x="14376" y="12771"/>
                </a:cubicBezTo>
                <a:cubicBezTo>
                  <a:pt x="14407" y="12771"/>
                  <a:pt x="14438" y="12768"/>
                  <a:pt x="14469" y="12764"/>
                </a:cubicBezTo>
                <a:cubicBezTo>
                  <a:pt x="14656" y="12764"/>
                  <a:pt x="14816" y="12657"/>
                  <a:pt x="14949" y="12524"/>
                </a:cubicBezTo>
                <a:cubicBezTo>
                  <a:pt x="16015" y="11245"/>
                  <a:pt x="16441" y="9540"/>
                  <a:pt x="16095" y="7834"/>
                </a:cubicBezTo>
                <a:cubicBezTo>
                  <a:pt x="15855" y="6662"/>
                  <a:pt x="15322" y="5650"/>
                  <a:pt x="14576" y="5010"/>
                </a:cubicBezTo>
                <a:cubicBezTo>
                  <a:pt x="14416" y="4850"/>
                  <a:pt x="14203" y="4717"/>
                  <a:pt x="14016" y="4637"/>
                </a:cubicBezTo>
                <a:cubicBezTo>
                  <a:pt x="13910" y="4557"/>
                  <a:pt x="13803" y="4504"/>
                  <a:pt x="13670" y="4397"/>
                </a:cubicBezTo>
                <a:cubicBezTo>
                  <a:pt x="12897" y="3704"/>
                  <a:pt x="12018" y="1892"/>
                  <a:pt x="11591" y="507"/>
                </a:cubicBezTo>
                <a:cubicBezTo>
                  <a:pt x="11565" y="374"/>
                  <a:pt x="11485" y="267"/>
                  <a:pt x="11378" y="160"/>
                </a:cubicBezTo>
                <a:cubicBezTo>
                  <a:pt x="11245" y="54"/>
                  <a:pt x="11058" y="1"/>
                  <a:pt x="10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9"/>
          <p:cNvGrpSpPr/>
          <p:nvPr/>
        </p:nvGrpSpPr>
        <p:grpSpPr>
          <a:xfrm>
            <a:off x="5108594" y="1131742"/>
            <a:ext cx="2764286" cy="2879999"/>
            <a:chOff x="5108594" y="1131742"/>
            <a:chExt cx="2764286" cy="2879999"/>
          </a:xfrm>
        </p:grpSpPr>
        <p:sp>
          <p:nvSpPr>
            <p:cNvPr id="560" name="Google Shape;560;p39"/>
            <p:cNvSpPr/>
            <p:nvPr/>
          </p:nvSpPr>
          <p:spPr>
            <a:xfrm flipH="1">
              <a:off x="5896267" y="1581237"/>
              <a:ext cx="371981" cy="243922"/>
            </a:xfrm>
            <a:custGeom>
              <a:avLst/>
              <a:gdLst/>
              <a:ahLst/>
              <a:cxnLst/>
              <a:rect l="l" t="t" r="r" b="b"/>
              <a:pathLst>
                <a:path w="3301" h="2163" extrusionOk="0">
                  <a:moveTo>
                    <a:pt x="0" y="0"/>
                  </a:moveTo>
                  <a:lnTo>
                    <a:pt x="0" y="0"/>
                  </a:lnTo>
                  <a:cubicBezTo>
                    <a:pt x="601" y="1323"/>
                    <a:pt x="1821" y="2080"/>
                    <a:pt x="3222" y="2163"/>
                  </a:cubicBezTo>
                  <a:cubicBezTo>
                    <a:pt x="3300" y="1714"/>
                    <a:pt x="3193" y="1231"/>
                    <a:pt x="2929" y="860"/>
                  </a:cubicBezTo>
                  <a:cubicBezTo>
                    <a:pt x="2670" y="489"/>
                    <a:pt x="2265" y="235"/>
                    <a:pt x="1826" y="171"/>
                  </a:cubicBezTo>
                  <a:cubicBezTo>
                    <a:pt x="1704" y="154"/>
                    <a:pt x="1582" y="151"/>
                    <a:pt x="1459" y="151"/>
                  </a:cubicBezTo>
                  <a:cubicBezTo>
                    <a:pt x="1398" y="151"/>
                    <a:pt x="1337" y="152"/>
                    <a:pt x="1276" y="152"/>
                  </a:cubicBezTo>
                  <a:cubicBezTo>
                    <a:pt x="1184" y="152"/>
                    <a:pt x="1092" y="150"/>
                    <a:pt x="1001" y="142"/>
                  </a:cubicBezTo>
                  <a:cubicBezTo>
                    <a:pt x="939" y="137"/>
                    <a:pt x="878" y="136"/>
                    <a:pt x="819" y="136"/>
                  </a:cubicBezTo>
                  <a:cubicBezTo>
                    <a:pt x="733" y="136"/>
                    <a:pt x="650" y="139"/>
                    <a:pt x="568" y="139"/>
                  </a:cubicBezTo>
                  <a:cubicBezTo>
                    <a:pt x="371" y="139"/>
                    <a:pt x="184" y="1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 flipH="1">
              <a:off x="5179589" y="3469996"/>
              <a:ext cx="498980" cy="513104"/>
            </a:xfrm>
            <a:custGeom>
              <a:avLst/>
              <a:gdLst/>
              <a:ahLst/>
              <a:cxnLst/>
              <a:rect l="l" t="t" r="r" b="b"/>
              <a:pathLst>
                <a:path w="4428" h="4550" extrusionOk="0">
                  <a:moveTo>
                    <a:pt x="1045" y="0"/>
                  </a:moveTo>
                  <a:lnTo>
                    <a:pt x="0" y="1440"/>
                  </a:lnTo>
                  <a:lnTo>
                    <a:pt x="0" y="2866"/>
                  </a:lnTo>
                  <a:lnTo>
                    <a:pt x="0" y="4550"/>
                  </a:lnTo>
                  <a:lnTo>
                    <a:pt x="4428" y="4550"/>
                  </a:lnTo>
                  <a:cubicBezTo>
                    <a:pt x="4291" y="4262"/>
                    <a:pt x="4106" y="4003"/>
                    <a:pt x="3886" y="3783"/>
                  </a:cubicBezTo>
                  <a:cubicBezTo>
                    <a:pt x="3603" y="3505"/>
                    <a:pt x="3261" y="3300"/>
                    <a:pt x="2895" y="3188"/>
                  </a:cubicBezTo>
                  <a:cubicBezTo>
                    <a:pt x="2788" y="3154"/>
                    <a:pt x="2680" y="3129"/>
                    <a:pt x="2573" y="3105"/>
                  </a:cubicBezTo>
                  <a:cubicBezTo>
                    <a:pt x="1870" y="2949"/>
                    <a:pt x="1382" y="2578"/>
                    <a:pt x="1245" y="1840"/>
                  </a:cubicBezTo>
                  <a:cubicBezTo>
                    <a:pt x="1133" y="1260"/>
                    <a:pt x="982" y="591"/>
                    <a:pt x="1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 flipH="1">
              <a:off x="5750565" y="1624089"/>
              <a:ext cx="429677" cy="967003"/>
            </a:xfrm>
            <a:custGeom>
              <a:avLst/>
              <a:gdLst/>
              <a:ahLst/>
              <a:cxnLst/>
              <a:rect l="l" t="t" r="r" b="b"/>
              <a:pathLst>
                <a:path w="3813" h="8575" extrusionOk="0">
                  <a:moveTo>
                    <a:pt x="1217" y="1"/>
                  </a:moveTo>
                  <a:cubicBezTo>
                    <a:pt x="1080" y="1"/>
                    <a:pt x="938" y="29"/>
                    <a:pt x="801" y="89"/>
                  </a:cubicBezTo>
                  <a:cubicBezTo>
                    <a:pt x="269" y="314"/>
                    <a:pt x="0" y="914"/>
                    <a:pt x="191" y="1427"/>
                  </a:cubicBezTo>
                  <a:lnTo>
                    <a:pt x="1647" y="5298"/>
                  </a:lnTo>
                  <a:lnTo>
                    <a:pt x="1647" y="5298"/>
                  </a:lnTo>
                  <a:lnTo>
                    <a:pt x="728" y="7817"/>
                  </a:lnTo>
                  <a:cubicBezTo>
                    <a:pt x="615" y="8129"/>
                    <a:pt x="772" y="8456"/>
                    <a:pt x="1074" y="8549"/>
                  </a:cubicBezTo>
                  <a:cubicBezTo>
                    <a:pt x="1130" y="8566"/>
                    <a:pt x="1187" y="8574"/>
                    <a:pt x="1244" y="8574"/>
                  </a:cubicBezTo>
                  <a:cubicBezTo>
                    <a:pt x="1443" y="8574"/>
                    <a:pt x="1635" y="8472"/>
                    <a:pt x="1753" y="8305"/>
                  </a:cubicBezTo>
                  <a:lnTo>
                    <a:pt x="3627" y="5644"/>
                  </a:lnTo>
                  <a:cubicBezTo>
                    <a:pt x="3784" y="5425"/>
                    <a:pt x="3813" y="5156"/>
                    <a:pt x="3730" y="4927"/>
                  </a:cubicBezTo>
                  <a:lnTo>
                    <a:pt x="3686" y="4810"/>
                  </a:lnTo>
                  <a:lnTo>
                    <a:pt x="2109" y="611"/>
                  </a:lnTo>
                  <a:cubicBezTo>
                    <a:pt x="1965" y="229"/>
                    <a:pt x="1607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 flipH="1">
              <a:off x="7303921" y="3619640"/>
              <a:ext cx="543604" cy="392101"/>
            </a:xfrm>
            <a:custGeom>
              <a:avLst/>
              <a:gdLst/>
              <a:ahLst/>
              <a:cxnLst/>
              <a:rect l="l" t="t" r="r" b="b"/>
              <a:pathLst>
                <a:path w="4824" h="3477" extrusionOk="0">
                  <a:moveTo>
                    <a:pt x="3637" y="1"/>
                  </a:moveTo>
                  <a:cubicBezTo>
                    <a:pt x="3608" y="733"/>
                    <a:pt x="3544" y="1294"/>
                    <a:pt x="3046" y="1665"/>
                  </a:cubicBezTo>
                  <a:cubicBezTo>
                    <a:pt x="2470" y="2085"/>
                    <a:pt x="1689" y="1997"/>
                    <a:pt x="1084" y="2354"/>
                  </a:cubicBezTo>
                  <a:cubicBezTo>
                    <a:pt x="723" y="2564"/>
                    <a:pt x="195" y="3135"/>
                    <a:pt x="0" y="3477"/>
                  </a:cubicBezTo>
                  <a:lnTo>
                    <a:pt x="4735" y="3379"/>
                  </a:lnTo>
                  <a:lnTo>
                    <a:pt x="4765" y="1983"/>
                  </a:lnTo>
                  <a:lnTo>
                    <a:pt x="4823" y="47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 flipH="1">
              <a:off x="6093800" y="2030620"/>
              <a:ext cx="534251" cy="746086"/>
            </a:xfrm>
            <a:custGeom>
              <a:avLst/>
              <a:gdLst/>
              <a:ahLst/>
              <a:cxnLst/>
              <a:rect l="l" t="t" r="r" b="b"/>
              <a:pathLst>
                <a:path w="4741" h="6616" extrusionOk="0">
                  <a:moveTo>
                    <a:pt x="2856" y="1"/>
                  </a:moveTo>
                  <a:cubicBezTo>
                    <a:pt x="2824" y="1"/>
                    <a:pt x="2791" y="2"/>
                    <a:pt x="2759" y="4"/>
                  </a:cubicBezTo>
                  <a:lnTo>
                    <a:pt x="1612" y="67"/>
                  </a:lnTo>
                  <a:cubicBezTo>
                    <a:pt x="704" y="121"/>
                    <a:pt x="1" y="907"/>
                    <a:pt x="49" y="1815"/>
                  </a:cubicBezTo>
                  <a:lnTo>
                    <a:pt x="235" y="5051"/>
                  </a:lnTo>
                  <a:cubicBezTo>
                    <a:pt x="282" y="5929"/>
                    <a:pt x="1019" y="6616"/>
                    <a:pt x="1889" y="6616"/>
                  </a:cubicBezTo>
                  <a:cubicBezTo>
                    <a:pt x="1918" y="6616"/>
                    <a:pt x="1948" y="6615"/>
                    <a:pt x="1978" y="6613"/>
                  </a:cubicBezTo>
                  <a:lnTo>
                    <a:pt x="3125" y="6550"/>
                  </a:lnTo>
                  <a:cubicBezTo>
                    <a:pt x="4038" y="6496"/>
                    <a:pt x="4741" y="5710"/>
                    <a:pt x="4687" y="4802"/>
                  </a:cubicBezTo>
                  <a:lnTo>
                    <a:pt x="4506" y="1566"/>
                  </a:lnTo>
                  <a:cubicBezTo>
                    <a:pt x="4459" y="686"/>
                    <a:pt x="3723" y="1"/>
                    <a:pt x="2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 flipH="1">
              <a:off x="6280300" y="1373180"/>
              <a:ext cx="251969" cy="254409"/>
            </a:xfrm>
            <a:custGeom>
              <a:avLst/>
              <a:gdLst/>
              <a:ahLst/>
              <a:cxnLst/>
              <a:rect l="l" t="t" r="r" b="b"/>
              <a:pathLst>
                <a:path w="2236" h="2256" extrusionOk="0">
                  <a:moveTo>
                    <a:pt x="869" y="0"/>
                  </a:moveTo>
                  <a:cubicBezTo>
                    <a:pt x="908" y="200"/>
                    <a:pt x="820" y="649"/>
                    <a:pt x="732" y="908"/>
                  </a:cubicBezTo>
                  <a:cubicBezTo>
                    <a:pt x="566" y="1406"/>
                    <a:pt x="210" y="1758"/>
                    <a:pt x="0" y="1977"/>
                  </a:cubicBezTo>
                  <a:cubicBezTo>
                    <a:pt x="127" y="2158"/>
                    <a:pt x="1011" y="2172"/>
                    <a:pt x="1230" y="2226"/>
                  </a:cubicBezTo>
                  <a:cubicBezTo>
                    <a:pt x="1308" y="2246"/>
                    <a:pt x="1388" y="2255"/>
                    <a:pt x="1469" y="2255"/>
                  </a:cubicBezTo>
                  <a:cubicBezTo>
                    <a:pt x="1611" y="2255"/>
                    <a:pt x="1754" y="2225"/>
                    <a:pt x="1884" y="2163"/>
                  </a:cubicBezTo>
                  <a:cubicBezTo>
                    <a:pt x="1938" y="2138"/>
                    <a:pt x="1992" y="2104"/>
                    <a:pt x="2041" y="2075"/>
                  </a:cubicBezTo>
                  <a:cubicBezTo>
                    <a:pt x="2109" y="2036"/>
                    <a:pt x="2172" y="1997"/>
                    <a:pt x="2236" y="1958"/>
                  </a:cubicBezTo>
                  <a:cubicBezTo>
                    <a:pt x="1958" y="1479"/>
                    <a:pt x="1718" y="952"/>
                    <a:pt x="1792" y="400"/>
                  </a:cubicBezTo>
                  <a:cubicBezTo>
                    <a:pt x="1655" y="376"/>
                    <a:pt x="1460" y="317"/>
                    <a:pt x="1318" y="293"/>
                  </a:cubicBezTo>
                  <a:cubicBezTo>
                    <a:pt x="1260" y="278"/>
                    <a:pt x="1196" y="269"/>
                    <a:pt x="1137" y="269"/>
                  </a:cubicBezTo>
                  <a:cubicBezTo>
                    <a:pt x="1137" y="269"/>
                    <a:pt x="1136" y="269"/>
                    <a:pt x="1135" y="269"/>
                  </a:cubicBezTo>
                  <a:cubicBezTo>
                    <a:pt x="1038" y="269"/>
                    <a:pt x="966" y="15"/>
                    <a:pt x="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 flipH="1">
              <a:off x="6330336" y="1403402"/>
              <a:ext cx="74374" cy="62362"/>
            </a:xfrm>
            <a:custGeom>
              <a:avLst/>
              <a:gdLst/>
              <a:ahLst/>
              <a:cxnLst/>
              <a:rect l="l" t="t" r="r" b="b"/>
              <a:pathLst>
                <a:path w="660" h="553" extrusionOk="0">
                  <a:moveTo>
                    <a:pt x="1" y="1"/>
                  </a:moveTo>
                  <a:cubicBezTo>
                    <a:pt x="162" y="240"/>
                    <a:pt x="396" y="425"/>
                    <a:pt x="660" y="552"/>
                  </a:cubicBezTo>
                  <a:cubicBezTo>
                    <a:pt x="645" y="416"/>
                    <a:pt x="640" y="274"/>
                    <a:pt x="660" y="132"/>
                  </a:cubicBezTo>
                  <a:cubicBezTo>
                    <a:pt x="523" y="108"/>
                    <a:pt x="328" y="49"/>
                    <a:pt x="186" y="25"/>
                  </a:cubicBezTo>
                  <a:cubicBezTo>
                    <a:pt x="128" y="10"/>
                    <a:pt x="64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 flipH="1">
              <a:off x="6051990" y="1560262"/>
              <a:ext cx="693254" cy="891672"/>
            </a:xfrm>
            <a:custGeom>
              <a:avLst/>
              <a:gdLst/>
              <a:ahLst/>
              <a:cxnLst/>
              <a:rect l="l" t="t" r="r" b="b"/>
              <a:pathLst>
                <a:path w="6152" h="7907" extrusionOk="0">
                  <a:moveTo>
                    <a:pt x="2895" y="1"/>
                  </a:moveTo>
                  <a:cubicBezTo>
                    <a:pt x="2309" y="1"/>
                    <a:pt x="1717" y="77"/>
                    <a:pt x="1177" y="308"/>
                  </a:cubicBezTo>
                  <a:cubicBezTo>
                    <a:pt x="1133" y="328"/>
                    <a:pt x="1094" y="347"/>
                    <a:pt x="1050" y="367"/>
                  </a:cubicBezTo>
                  <a:cubicBezTo>
                    <a:pt x="1046" y="367"/>
                    <a:pt x="1041" y="367"/>
                    <a:pt x="1041" y="372"/>
                  </a:cubicBezTo>
                  <a:cubicBezTo>
                    <a:pt x="655" y="543"/>
                    <a:pt x="216" y="797"/>
                    <a:pt x="128" y="1226"/>
                  </a:cubicBezTo>
                  <a:cubicBezTo>
                    <a:pt x="1" y="1836"/>
                    <a:pt x="230" y="2603"/>
                    <a:pt x="333" y="3208"/>
                  </a:cubicBezTo>
                  <a:cubicBezTo>
                    <a:pt x="333" y="3213"/>
                    <a:pt x="333" y="3218"/>
                    <a:pt x="333" y="3223"/>
                  </a:cubicBezTo>
                  <a:cubicBezTo>
                    <a:pt x="338" y="3247"/>
                    <a:pt x="343" y="3276"/>
                    <a:pt x="347" y="3306"/>
                  </a:cubicBezTo>
                  <a:cubicBezTo>
                    <a:pt x="377" y="3472"/>
                    <a:pt x="406" y="3652"/>
                    <a:pt x="445" y="3838"/>
                  </a:cubicBezTo>
                  <a:cubicBezTo>
                    <a:pt x="538" y="4360"/>
                    <a:pt x="655" y="4941"/>
                    <a:pt x="762" y="5517"/>
                  </a:cubicBezTo>
                  <a:cubicBezTo>
                    <a:pt x="782" y="5600"/>
                    <a:pt x="797" y="5683"/>
                    <a:pt x="811" y="5766"/>
                  </a:cubicBezTo>
                  <a:cubicBezTo>
                    <a:pt x="870" y="6078"/>
                    <a:pt x="919" y="6386"/>
                    <a:pt x="967" y="6679"/>
                  </a:cubicBezTo>
                  <a:cubicBezTo>
                    <a:pt x="1026" y="7055"/>
                    <a:pt x="1070" y="7406"/>
                    <a:pt x="1089" y="7714"/>
                  </a:cubicBezTo>
                  <a:lnTo>
                    <a:pt x="1104" y="7714"/>
                  </a:lnTo>
                  <a:lnTo>
                    <a:pt x="1109" y="7719"/>
                  </a:lnTo>
                  <a:cubicBezTo>
                    <a:pt x="1129" y="7719"/>
                    <a:pt x="1153" y="7724"/>
                    <a:pt x="1187" y="7728"/>
                  </a:cubicBezTo>
                  <a:cubicBezTo>
                    <a:pt x="1480" y="7763"/>
                    <a:pt x="2339" y="7855"/>
                    <a:pt x="2408" y="7860"/>
                  </a:cubicBezTo>
                  <a:cubicBezTo>
                    <a:pt x="2735" y="7880"/>
                    <a:pt x="3067" y="7899"/>
                    <a:pt x="3398" y="7904"/>
                  </a:cubicBezTo>
                  <a:cubicBezTo>
                    <a:pt x="3473" y="7904"/>
                    <a:pt x="3550" y="7906"/>
                    <a:pt x="3628" y="7906"/>
                  </a:cubicBezTo>
                  <a:cubicBezTo>
                    <a:pt x="3667" y="7906"/>
                    <a:pt x="3706" y="7906"/>
                    <a:pt x="3745" y="7904"/>
                  </a:cubicBezTo>
                  <a:cubicBezTo>
                    <a:pt x="3970" y="7904"/>
                    <a:pt x="4199" y="7894"/>
                    <a:pt x="4424" y="7875"/>
                  </a:cubicBezTo>
                  <a:cubicBezTo>
                    <a:pt x="4638" y="7860"/>
                    <a:pt x="4848" y="7841"/>
                    <a:pt x="5058" y="7782"/>
                  </a:cubicBezTo>
                  <a:cubicBezTo>
                    <a:pt x="5136" y="7763"/>
                    <a:pt x="5214" y="7738"/>
                    <a:pt x="5293" y="7714"/>
                  </a:cubicBezTo>
                  <a:cubicBezTo>
                    <a:pt x="5356" y="7689"/>
                    <a:pt x="5429" y="7665"/>
                    <a:pt x="5483" y="7621"/>
                  </a:cubicBezTo>
                  <a:cubicBezTo>
                    <a:pt x="5498" y="7606"/>
                    <a:pt x="5512" y="7597"/>
                    <a:pt x="5522" y="7582"/>
                  </a:cubicBezTo>
                  <a:cubicBezTo>
                    <a:pt x="5546" y="7553"/>
                    <a:pt x="5571" y="7523"/>
                    <a:pt x="5590" y="7494"/>
                  </a:cubicBezTo>
                  <a:cubicBezTo>
                    <a:pt x="5625" y="7343"/>
                    <a:pt x="5654" y="7196"/>
                    <a:pt x="5693" y="7045"/>
                  </a:cubicBezTo>
                  <a:cubicBezTo>
                    <a:pt x="5722" y="6928"/>
                    <a:pt x="5751" y="6816"/>
                    <a:pt x="5786" y="6698"/>
                  </a:cubicBezTo>
                  <a:cubicBezTo>
                    <a:pt x="5854" y="6391"/>
                    <a:pt x="5922" y="6083"/>
                    <a:pt x="5981" y="5771"/>
                  </a:cubicBezTo>
                  <a:cubicBezTo>
                    <a:pt x="6010" y="5581"/>
                    <a:pt x="6025" y="5385"/>
                    <a:pt x="6044" y="5190"/>
                  </a:cubicBezTo>
                  <a:cubicBezTo>
                    <a:pt x="6069" y="4902"/>
                    <a:pt x="6088" y="4609"/>
                    <a:pt x="6103" y="4316"/>
                  </a:cubicBezTo>
                  <a:cubicBezTo>
                    <a:pt x="6152" y="3389"/>
                    <a:pt x="6132" y="2466"/>
                    <a:pt x="6000" y="1543"/>
                  </a:cubicBezTo>
                  <a:cubicBezTo>
                    <a:pt x="5913" y="889"/>
                    <a:pt x="5634" y="421"/>
                    <a:pt x="4990" y="211"/>
                  </a:cubicBezTo>
                  <a:cubicBezTo>
                    <a:pt x="4468" y="45"/>
                    <a:pt x="3901" y="50"/>
                    <a:pt x="3359" y="16"/>
                  </a:cubicBezTo>
                  <a:cubicBezTo>
                    <a:pt x="3206" y="6"/>
                    <a:pt x="3051" y="1"/>
                    <a:pt x="2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 flipH="1">
              <a:off x="6292924" y="1208538"/>
              <a:ext cx="134324" cy="234674"/>
            </a:xfrm>
            <a:custGeom>
              <a:avLst/>
              <a:gdLst/>
              <a:ahLst/>
              <a:cxnLst/>
              <a:rect l="l" t="t" r="r" b="b"/>
              <a:pathLst>
                <a:path w="1192" h="2081" extrusionOk="0">
                  <a:moveTo>
                    <a:pt x="597" y="0"/>
                  </a:moveTo>
                  <a:cubicBezTo>
                    <a:pt x="594" y="0"/>
                    <a:pt x="590" y="0"/>
                    <a:pt x="586" y="1"/>
                  </a:cubicBezTo>
                  <a:cubicBezTo>
                    <a:pt x="362" y="1"/>
                    <a:pt x="166" y="132"/>
                    <a:pt x="69" y="318"/>
                  </a:cubicBezTo>
                  <a:cubicBezTo>
                    <a:pt x="69" y="318"/>
                    <a:pt x="69" y="318"/>
                    <a:pt x="69" y="323"/>
                  </a:cubicBezTo>
                  <a:cubicBezTo>
                    <a:pt x="64" y="328"/>
                    <a:pt x="59" y="333"/>
                    <a:pt x="59" y="337"/>
                  </a:cubicBezTo>
                  <a:cubicBezTo>
                    <a:pt x="59" y="342"/>
                    <a:pt x="54" y="342"/>
                    <a:pt x="54" y="342"/>
                  </a:cubicBezTo>
                  <a:cubicBezTo>
                    <a:pt x="54" y="352"/>
                    <a:pt x="49" y="357"/>
                    <a:pt x="49" y="362"/>
                  </a:cubicBezTo>
                  <a:cubicBezTo>
                    <a:pt x="44" y="367"/>
                    <a:pt x="44" y="367"/>
                    <a:pt x="44" y="367"/>
                  </a:cubicBezTo>
                  <a:cubicBezTo>
                    <a:pt x="44" y="376"/>
                    <a:pt x="40" y="381"/>
                    <a:pt x="35" y="391"/>
                  </a:cubicBezTo>
                  <a:cubicBezTo>
                    <a:pt x="35" y="396"/>
                    <a:pt x="35" y="401"/>
                    <a:pt x="30" y="401"/>
                  </a:cubicBezTo>
                  <a:cubicBezTo>
                    <a:pt x="30" y="406"/>
                    <a:pt x="30" y="411"/>
                    <a:pt x="30" y="415"/>
                  </a:cubicBezTo>
                  <a:cubicBezTo>
                    <a:pt x="25" y="420"/>
                    <a:pt x="25" y="425"/>
                    <a:pt x="25" y="425"/>
                  </a:cubicBezTo>
                  <a:cubicBezTo>
                    <a:pt x="25" y="430"/>
                    <a:pt x="20" y="435"/>
                    <a:pt x="20" y="440"/>
                  </a:cubicBezTo>
                  <a:cubicBezTo>
                    <a:pt x="20" y="445"/>
                    <a:pt x="20" y="450"/>
                    <a:pt x="15" y="450"/>
                  </a:cubicBezTo>
                  <a:cubicBezTo>
                    <a:pt x="15" y="455"/>
                    <a:pt x="15" y="459"/>
                    <a:pt x="15" y="464"/>
                  </a:cubicBezTo>
                  <a:cubicBezTo>
                    <a:pt x="10" y="474"/>
                    <a:pt x="10" y="479"/>
                    <a:pt x="10" y="489"/>
                  </a:cubicBezTo>
                  <a:cubicBezTo>
                    <a:pt x="10" y="489"/>
                    <a:pt x="10" y="494"/>
                    <a:pt x="10" y="494"/>
                  </a:cubicBezTo>
                  <a:cubicBezTo>
                    <a:pt x="5" y="498"/>
                    <a:pt x="5" y="503"/>
                    <a:pt x="5" y="503"/>
                  </a:cubicBezTo>
                  <a:cubicBezTo>
                    <a:pt x="5" y="508"/>
                    <a:pt x="5" y="513"/>
                    <a:pt x="5" y="518"/>
                  </a:cubicBezTo>
                  <a:cubicBezTo>
                    <a:pt x="5" y="518"/>
                    <a:pt x="5" y="523"/>
                    <a:pt x="5" y="523"/>
                  </a:cubicBezTo>
                  <a:cubicBezTo>
                    <a:pt x="5" y="528"/>
                    <a:pt x="0" y="528"/>
                    <a:pt x="0" y="533"/>
                  </a:cubicBezTo>
                  <a:cubicBezTo>
                    <a:pt x="0" y="533"/>
                    <a:pt x="0" y="538"/>
                    <a:pt x="0" y="538"/>
                  </a:cubicBezTo>
                  <a:lnTo>
                    <a:pt x="0" y="542"/>
                  </a:lnTo>
                  <a:cubicBezTo>
                    <a:pt x="0" y="542"/>
                    <a:pt x="0" y="547"/>
                    <a:pt x="0" y="552"/>
                  </a:cubicBezTo>
                  <a:cubicBezTo>
                    <a:pt x="0" y="557"/>
                    <a:pt x="0" y="562"/>
                    <a:pt x="0" y="562"/>
                  </a:cubicBezTo>
                  <a:cubicBezTo>
                    <a:pt x="0" y="567"/>
                    <a:pt x="0" y="572"/>
                    <a:pt x="0" y="577"/>
                  </a:cubicBezTo>
                  <a:cubicBezTo>
                    <a:pt x="0" y="586"/>
                    <a:pt x="0" y="596"/>
                    <a:pt x="0" y="606"/>
                  </a:cubicBezTo>
                  <a:lnTo>
                    <a:pt x="0" y="786"/>
                  </a:lnTo>
                  <a:lnTo>
                    <a:pt x="0" y="918"/>
                  </a:lnTo>
                  <a:lnTo>
                    <a:pt x="0" y="992"/>
                  </a:lnTo>
                  <a:lnTo>
                    <a:pt x="5" y="1338"/>
                  </a:lnTo>
                  <a:lnTo>
                    <a:pt x="5" y="1480"/>
                  </a:lnTo>
                  <a:cubicBezTo>
                    <a:pt x="10" y="1690"/>
                    <a:pt x="118" y="1875"/>
                    <a:pt x="279" y="1982"/>
                  </a:cubicBezTo>
                  <a:cubicBezTo>
                    <a:pt x="367" y="2041"/>
                    <a:pt x="464" y="2075"/>
                    <a:pt x="576" y="2080"/>
                  </a:cubicBezTo>
                  <a:lnTo>
                    <a:pt x="606" y="2080"/>
                  </a:lnTo>
                  <a:cubicBezTo>
                    <a:pt x="650" y="2080"/>
                    <a:pt x="689" y="2075"/>
                    <a:pt x="733" y="2065"/>
                  </a:cubicBezTo>
                  <a:cubicBezTo>
                    <a:pt x="738" y="2061"/>
                    <a:pt x="747" y="2061"/>
                    <a:pt x="752" y="2056"/>
                  </a:cubicBezTo>
                  <a:lnTo>
                    <a:pt x="767" y="2056"/>
                  </a:lnTo>
                  <a:cubicBezTo>
                    <a:pt x="772" y="2051"/>
                    <a:pt x="777" y="2051"/>
                    <a:pt x="782" y="2051"/>
                  </a:cubicBezTo>
                  <a:cubicBezTo>
                    <a:pt x="786" y="2046"/>
                    <a:pt x="791" y="2046"/>
                    <a:pt x="796" y="2041"/>
                  </a:cubicBezTo>
                  <a:cubicBezTo>
                    <a:pt x="825" y="2031"/>
                    <a:pt x="850" y="2022"/>
                    <a:pt x="874" y="2007"/>
                  </a:cubicBezTo>
                  <a:cubicBezTo>
                    <a:pt x="908" y="1992"/>
                    <a:pt x="938" y="1968"/>
                    <a:pt x="967" y="1943"/>
                  </a:cubicBezTo>
                  <a:cubicBezTo>
                    <a:pt x="977" y="1939"/>
                    <a:pt x="982" y="1934"/>
                    <a:pt x="991" y="1929"/>
                  </a:cubicBezTo>
                  <a:cubicBezTo>
                    <a:pt x="1006" y="1914"/>
                    <a:pt x="1021" y="1899"/>
                    <a:pt x="1030" y="1885"/>
                  </a:cubicBezTo>
                  <a:cubicBezTo>
                    <a:pt x="1035" y="1880"/>
                    <a:pt x="1040" y="1875"/>
                    <a:pt x="1050" y="1865"/>
                  </a:cubicBezTo>
                  <a:cubicBezTo>
                    <a:pt x="1050" y="1865"/>
                    <a:pt x="1055" y="1860"/>
                    <a:pt x="1055" y="1856"/>
                  </a:cubicBezTo>
                  <a:cubicBezTo>
                    <a:pt x="1065" y="1851"/>
                    <a:pt x="1070" y="1841"/>
                    <a:pt x="1074" y="1836"/>
                  </a:cubicBezTo>
                  <a:cubicBezTo>
                    <a:pt x="1099" y="1802"/>
                    <a:pt x="1118" y="1763"/>
                    <a:pt x="1138" y="1724"/>
                  </a:cubicBezTo>
                  <a:cubicBezTo>
                    <a:pt x="1138" y="1719"/>
                    <a:pt x="1143" y="1714"/>
                    <a:pt x="1143" y="1714"/>
                  </a:cubicBezTo>
                  <a:cubicBezTo>
                    <a:pt x="1153" y="1694"/>
                    <a:pt x="1157" y="1675"/>
                    <a:pt x="1162" y="1655"/>
                  </a:cubicBezTo>
                  <a:cubicBezTo>
                    <a:pt x="1167" y="1651"/>
                    <a:pt x="1167" y="1641"/>
                    <a:pt x="1172" y="1631"/>
                  </a:cubicBezTo>
                  <a:cubicBezTo>
                    <a:pt x="1172" y="1631"/>
                    <a:pt x="1172" y="1626"/>
                    <a:pt x="1172" y="1626"/>
                  </a:cubicBezTo>
                  <a:cubicBezTo>
                    <a:pt x="1172" y="1621"/>
                    <a:pt x="1172" y="1621"/>
                    <a:pt x="1172" y="1616"/>
                  </a:cubicBezTo>
                  <a:cubicBezTo>
                    <a:pt x="1177" y="1607"/>
                    <a:pt x="1177" y="1597"/>
                    <a:pt x="1182" y="1587"/>
                  </a:cubicBezTo>
                  <a:cubicBezTo>
                    <a:pt x="1182" y="1577"/>
                    <a:pt x="1182" y="1572"/>
                    <a:pt x="1182" y="1563"/>
                  </a:cubicBezTo>
                  <a:cubicBezTo>
                    <a:pt x="1187" y="1558"/>
                    <a:pt x="1187" y="1558"/>
                    <a:pt x="1187" y="1558"/>
                  </a:cubicBezTo>
                  <a:cubicBezTo>
                    <a:pt x="1187" y="1548"/>
                    <a:pt x="1187" y="1543"/>
                    <a:pt x="1187" y="1538"/>
                  </a:cubicBezTo>
                  <a:cubicBezTo>
                    <a:pt x="1187" y="1533"/>
                    <a:pt x="1187" y="1533"/>
                    <a:pt x="1187" y="1528"/>
                  </a:cubicBezTo>
                  <a:cubicBezTo>
                    <a:pt x="1187" y="1528"/>
                    <a:pt x="1187" y="1524"/>
                    <a:pt x="1187" y="1519"/>
                  </a:cubicBezTo>
                  <a:cubicBezTo>
                    <a:pt x="1187" y="1514"/>
                    <a:pt x="1192" y="1509"/>
                    <a:pt x="1192" y="1499"/>
                  </a:cubicBezTo>
                  <a:cubicBezTo>
                    <a:pt x="1192" y="1489"/>
                    <a:pt x="1192" y="1480"/>
                    <a:pt x="1192" y="1470"/>
                  </a:cubicBezTo>
                  <a:lnTo>
                    <a:pt x="1192" y="1416"/>
                  </a:lnTo>
                  <a:lnTo>
                    <a:pt x="1182" y="596"/>
                  </a:lnTo>
                  <a:cubicBezTo>
                    <a:pt x="1182" y="523"/>
                    <a:pt x="1167" y="450"/>
                    <a:pt x="1138" y="381"/>
                  </a:cubicBezTo>
                  <a:cubicBezTo>
                    <a:pt x="1051" y="160"/>
                    <a:pt x="842" y="0"/>
                    <a:pt x="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 flipH="1">
              <a:off x="6400201" y="1315329"/>
              <a:ext cx="68289" cy="69466"/>
            </a:xfrm>
            <a:custGeom>
              <a:avLst/>
              <a:gdLst/>
              <a:ahLst/>
              <a:cxnLst/>
              <a:rect l="l" t="t" r="r" b="b"/>
              <a:pathLst>
                <a:path w="606" h="616" extrusionOk="0">
                  <a:moveTo>
                    <a:pt x="298" y="1"/>
                  </a:moveTo>
                  <a:cubicBezTo>
                    <a:pt x="132" y="5"/>
                    <a:pt x="0" y="142"/>
                    <a:pt x="0" y="313"/>
                  </a:cubicBezTo>
                  <a:cubicBezTo>
                    <a:pt x="5" y="479"/>
                    <a:pt x="137" y="616"/>
                    <a:pt x="303" y="616"/>
                  </a:cubicBezTo>
                  <a:cubicBezTo>
                    <a:pt x="469" y="611"/>
                    <a:pt x="606" y="474"/>
                    <a:pt x="606" y="308"/>
                  </a:cubicBezTo>
                  <a:cubicBezTo>
                    <a:pt x="601" y="137"/>
                    <a:pt x="464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 flipH="1">
              <a:off x="6289658" y="1291084"/>
              <a:ext cx="39666" cy="12292"/>
            </a:xfrm>
            <a:custGeom>
              <a:avLst/>
              <a:gdLst/>
              <a:ahLst/>
              <a:cxnLst/>
              <a:rect l="l" t="t" r="r" b="b"/>
              <a:pathLst>
                <a:path w="352" h="109" extrusionOk="0">
                  <a:moveTo>
                    <a:pt x="288" y="1"/>
                  </a:moveTo>
                  <a:lnTo>
                    <a:pt x="59" y="6"/>
                  </a:lnTo>
                  <a:cubicBezTo>
                    <a:pt x="25" y="11"/>
                    <a:pt x="0" y="35"/>
                    <a:pt x="0" y="59"/>
                  </a:cubicBezTo>
                  <a:cubicBezTo>
                    <a:pt x="0" y="89"/>
                    <a:pt x="30" y="108"/>
                    <a:pt x="59" y="108"/>
                  </a:cubicBezTo>
                  <a:lnTo>
                    <a:pt x="293" y="98"/>
                  </a:lnTo>
                  <a:cubicBezTo>
                    <a:pt x="323" y="98"/>
                    <a:pt x="352" y="74"/>
                    <a:pt x="352" y="50"/>
                  </a:cubicBezTo>
                  <a:cubicBezTo>
                    <a:pt x="347" y="20"/>
                    <a:pt x="323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 flipH="1">
              <a:off x="6344648" y="1291648"/>
              <a:ext cx="39666" cy="12292"/>
            </a:xfrm>
            <a:custGeom>
              <a:avLst/>
              <a:gdLst/>
              <a:ahLst/>
              <a:cxnLst/>
              <a:rect l="l" t="t" r="r" b="b"/>
              <a:pathLst>
                <a:path w="352" h="109" extrusionOk="0">
                  <a:moveTo>
                    <a:pt x="293" y="1"/>
                  </a:moveTo>
                  <a:lnTo>
                    <a:pt x="59" y="10"/>
                  </a:lnTo>
                  <a:cubicBezTo>
                    <a:pt x="30" y="10"/>
                    <a:pt x="0" y="35"/>
                    <a:pt x="0" y="59"/>
                  </a:cubicBezTo>
                  <a:cubicBezTo>
                    <a:pt x="5" y="89"/>
                    <a:pt x="30" y="108"/>
                    <a:pt x="64" y="108"/>
                  </a:cubicBezTo>
                  <a:lnTo>
                    <a:pt x="293" y="98"/>
                  </a:lnTo>
                  <a:cubicBezTo>
                    <a:pt x="327" y="98"/>
                    <a:pt x="352" y="74"/>
                    <a:pt x="352" y="49"/>
                  </a:cubicBezTo>
                  <a:cubicBezTo>
                    <a:pt x="352" y="20"/>
                    <a:pt x="322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 flipH="1">
              <a:off x="6327520" y="1360437"/>
              <a:ext cx="33130" cy="10600"/>
            </a:xfrm>
            <a:custGeom>
              <a:avLst/>
              <a:gdLst/>
              <a:ahLst/>
              <a:cxnLst/>
              <a:rect l="l" t="t" r="r" b="b"/>
              <a:pathLst>
                <a:path w="294" h="94" extrusionOk="0">
                  <a:moveTo>
                    <a:pt x="0" y="1"/>
                  </a:moveTo>
                  <a:cubicBezTo>
                    <a:pt x="0" y="6"/>
                    <a:pt x="0" y="6"/>
                    <a:pt x="0" y="11"/>
                  </a:cubicBezTo>
                  <a:cubicBezTo>
                    <a:pt x="0" y="55"/>
                    <a:pt x="64" y="94"/>
                    <a:pt x="147" y="94"/>
                  </a:cubicBezTo>
                  <a:cubicBezTo>
                    <a:pt x="230" y="94"/>
                    <a:pt x="293" y="55"/>
                    <a:pt x="293" y="11"/>
                  </a:cubicBezTo>
                  <a:cubicBezTo>
                    <a:pt x="293" y="6"/>
                    <a:pt x="293" y="6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 flipH="1">
              <a:off x="6346226" y="1311495"/>
              <a:ext cx="42483" cy="12743"/>
            </a:xfrm>
            <a:custGeom>
              <a:avLst/>
              <a:gdLst/>
              <a:ahLst/>
              <a:cxnLst/>
              <a:rect l="l" t="t" r="r" b="b"/>
              <a:pathLst>
                <a:path w="377" h="113" extrusionOk="0">
                  <a:moveTo>
                    <a:pt x="186" y="0"/>
                  </a:moveTo>
                  <a:cubicBezTo>
                    <a:pt x="156" y="0"/>
                    <a:pt x="122" y="5"/>
                    <a:pt x="98" y="10"/>
                  </a:cubicBezTo>
                  <a:cubicBezTo>
                    <a:pt x="39" y="20"/>
                    <a:pt x="0" y="39"/>
                    <a:pt x="0" y="59"/>
                  </a:cubicBezTo>
                  <a:cubicBezTo>
                    <a:pt x="0" y="79"/>
                    <a:pt x="44" y="98"/>
                    <a:pt x="108" y="108"/>
                  </a:cubicBezTo>
                  <a:cubicBezTo>
                    <a:pt x="132" y="113"/>
                    <a:pt x="161" y="113"/>
                    <a:pt x="186" y="113"/>
                  </a:cubicBezTo>
                  <a:cubicBezTo>
                    <a:pt x="210" y="113"/>
                    <a:pt x="234" y="113"/>
                    <a:pt x="254" y="108"/>
                  </a:cubicBezTo>
                  <a:cubicBezTo>
                    <a:pt x="327" y="103"/>
                    <a:pt x="376" y="79"/>
                    <a:pt x="376" y="54"/>
                  </a:cubicBezTo>
                  <a:cubicBezTo>
                    <a:pt x="376" y="35"/>
                    <a:pt x="332" y="15"/>
                    <a:pt x="269" y="5"/>
                  </a:cubicBezTo>
                  <a:cubicBezTo>
                    <a:pt x="244" y="5"/>
                    <a:pt x="220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 flipH="1">
              <a:off x="6356142" y="1311495"/>
              <a:ext cx="23777" cy="12743"/>
            </a:xfrm>
            <a:custGeom>
              <a:avLst/>
              <a:gdLst/>
              <a:ahLst/>
              <a:cxnLst/>
              <a:rect l="l" t="t" r="r" b="b"/>
              <a:pathLst>
                <a:path w="211" h="113" extrusionOk="0">
                  <a:moveTo>
                    <a:pt x="108" y="0"/>
                  </a:moveTo>
                  <a:cubicBezTo>
                    <a:pt x="78" y="0"/>
                    <a:pt x="44" y="5"/>
                    <a:pt x="20" y="10"/>
                  </a:cubicBezTo>
                  <a:cubicBezTo>
                    <a:pt x="5" y="20"/>
                    <a:pt x="0" y="39"/>
                    <a:pt x="0" y="54"/>
                  </a:cubicBezTo>
                  <a:cubicBezTo>
                    <a:pt x="0" y="79"/>
                    <a:pt x="15" y="93"/>
                    <a:pt x="30" y="108"/>
                  </a:cubicBezTo>
                  <a:cubicBezTo>
                    <a:pt x="54" y="113"/>
                    <a:pt x="83" y="113"/>
                    <a:pt x="108" y="113"/>
                  </a:cubicBezTo>
                  <a:cubicBezTo>
                    <a:pt x="132" y="113"/>
                    <a:pt x="156" y="113"/>
                    <a:pt x="176" y="108"/>
                  </a:cubicBezTo>
                  <a:cubicBezTo>
                    <a:pt x="200" y="93"/>
                    <a:pt x="210" y="74"/>
                    <a:pt x="210" y="49"/>
                  </a:cubicBezTo>
                  <a:cubicBezTo>
                    <a:pt x="210" y="35"/>
                    <a:pt x="205" y="20"/>
                    <a:pt x="191" y="5"/>
                  </a:cubicBezTo>
                  <a:cubicBezTo>
                    <a:pt x="166" y="5"/>
                    <a:pt x="142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 flipH="1">
              <a:off x="6295630" y="1312059"/>
              <a:ext cx="35384" cy="10600"/>
            </a:xfrm>
            <a:custGeom>
              <a:avLst/>
              <a:gdLst/>
              <a:ahLst/>
              <a:cxnLst/>
              <a:rect l="l" t="t" r="r" b="b"/>
              <a:pathLst>
                <a:path w="314" h="94" extrusionOk="0">
                  <a:moveTo>
                    <a:pt x="157" y="0"/>
                  </a:moveTo>
                  <a:cubicBezTo>
                    <a:pt x="128" y="0"/>
                    <a:pt x="103" y="5"/>
                    <a:pt x="79" y="5"/>
                  </a:cubicBezTo>
                  <a:cubicBezTo>
                    <a:pt x="30" y="15"/>
                    <a:pt x="1" y="30"/>
                    <a:pt x="1" y="49"/>
                  </a:cubicBezTo>
                  <a:cubicBezTo>
                    <a:pt x="1" y="69"/>
                    <a:pt x="35" y="83"/>
                    <a:pt x="89" y="88"/>
                  </a:cubicBezTo>
                  <a:cubicBezTo>
                    <a:pt x="108" y="93"/>
                    <a:pt x="133" y="93"/>
                    <a:pt x="157" y="93"/>
                  </a:cubicBezTo>
                  <a:cubicBezTo>
                    <a:pt x="176" y="93"/>
                    <a:pt x="196" y="93"/>
                    <a:pt x="211" y="88"/>
                  </a:cubicBezTo>
                  <a:cubicBezTo>
                    <a:pt x="269" y="83"/>
                    <a:pt x="313" y="64"/>
                    <a:pt x="313" y="44"/>
                  </a:cubicBezTo>
                  <a:cubicBezTo>
                    <a:pt x="313" y="30"/>
                    <a:pt x="279" y="10"/>
                    <a:pt x="225" y="5"/>
                  </a:cubicBezTo>
                  <a:cubicBezTo>
                    <a:pt x="206" y="0"/>
                    <a:pt x="181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 flipH="1">
              <a:off x="6303969" y="1312059"/>
              <a:ext cx="19833" cy="10600"/>
            </a:xfrm>
            <a:custGeom>
              <a:avLst/>
              <a:gdLst/>
              <a:ahLst/>
              <a:cxnLst/>
              <a:rect l="l" t="t" r="r" b="b"/>
              <a:pathLst>
                <a:path w="176" h="94" extrusionOk="0">
                  <a:moveTo>
                    <a:pt x="93" y="0"/>
                  </a:moveTo>
                  <a:cubicBezTo>
                    <a:pt x="64" y="0"/>
                    <a:pt x="39" y="5"/>
                    <a:pt x="15" y="5"/>
                  </a:cubicBezTo>
                  <a:cubicBezTo>
                    <a:pt x="5" y="20"/>
                    <a:pt x="0" y="30"/>
                    <a:pt x="0" y="44"/>
                  </a:cubicBezTo>
                  <a:cubicBezTo>
                    <a:pt x="0" y="64"/>
                    <a:pt x="10" y="78"/>
                    <a:pt x="25" y="88"/>
                  </a:cubicBezTo>
                  <a:cubicBezTo>
                    <a:pt x="44" y="93"/>
                    <a:pt x="69" y="93"/>
                    <a:pt x="93" y="93"/>
                  </a:cubicBezTo>
                  <a:cubicBezTo>
                    <a:pt x="112" y="93"/>
                    <a:pt x="132" y="93"/>
                    <a:pt x="147" y="88"/>
                  </a:cubicBezTo>
                  <a:cubicBezTo>
                    <a:pt x="166" y="78"/>
                    <a:pt x="176" y="59"/>
                    <a:pt x="176" y="39"/>
                  </a:cubicBezTo>
                  <a:cubicBezTo>
                    <a:pt x="176" y="25"/>
                    <a:pt x="171" y="15"/>
                    <a:pt x="161" y="5"/>
                  </a:cubicBezTo>
                  <a:cubicBezTo>
                    <a:pt x="142" y="0"/>
                    <a:pt x="117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 flipH="1">
              <a:off x="5648232" y="1679008"/>
              <a:ext cx="1057910" cy="532838"/>
            </a:xfrm>
            <a:custGeom>
              <a:avLst/>
              <a:gdLst/>
              <a:ahLst/>
              <a:cxnLst/>
              <a:rect l="l" t="t" r="r" b="b"/>
              <a:pathLst>
                <a:path w="9388" h="4725" extrusionOk="0">
                  <a:moveTo>
                    <a:pt x="1234" y="1"/>
                  </a:moveTo>
                  <a:cubicBezTo>
                    <a:pt x="888" y="1"/>
                    <a:pt x="549" y="165"/>
                    <a:pt x="337" y="471"/>
                  </a:cubicBezTo>
                  <a:cubicBezTo>
                    <a:pt x="0" y="964"/>
                    <a:pt x="123" y="1643"/>
                    <a:pt x="616" y="1979"/>
                  </a:cubicBezTo>
                  <a:lnTo>
                    <a:pt x="4291" y="4513"/>
                  </a:lnTo>
                  <a:lnTo>
                    <a:pt x="4374" y="4571"/>
                  </a:lnTo>
                  <a:cubicBezTo>
                    <a:pt x="4522" y="4672"/>
                    <a:pt x="4695" y="4725"/>
                    <a:pt x="4870" y="4725"/>
                  </a:cubicBezTo>
                  <a:cubicBezTo>
                    <a:pt x="5043" y="4725"/>
                    <a:pt x="5217" y="4673"/>
                    <a:pt x="5370" y="4567"/>
                  </a:cubicBezTo>
                  <a:lnTo>
                    <a:pt x="9046" y="2023"/>
                  </a:lnTo>
                  <a:cubicBezTo>
                    <a:pt x="9290" y="1852"/>
                    <a:pt x="9388" y="1520"/>
                    <a:pt x="9256" y="1237"/>
                  </a:cubicBezTo>
                  <a:cubicBezTo>
                    <a:pt x="9150" y="1012"/>
                    <a:pt x="8925" y="878"/>
                    <a:pt x="8690" y="878"/>
                  </a:cubicBezTo>
                  <a:cubicBezTo>
                    <a:pt x="8600" y="878"/>
                    <a:pt x="8508" y="898"/>
                    <a:pt x="8421" y="940"/>
                  </a:cubicBezTo>
                  <a:lnTo>
                    <a:pt x="4996" y="2547"/>
                  </a:lnTo>
                  <a:lnTo>
                    <a:pt x="4996" y="2547"/>
                  </a:lnTo>
                  <a:lnTo>
                    <a:pt x="1885" y="217"/>
                  </a:lnTo>
                  <a:cubicBezTo>
                    <a:pt x="1875" y="212"/>
                    <a:pt x="1860" y="202"/>
                    <a:pt x="1851" y="193"/>
                  </a:cubicBezTo>
                  <a:cubicBezTo>
                    <a:pt x="1661" y="63"/>
                    <a:pt x="1446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 flipH="1">
              <a:off x="5557992" y="1581350"/>
              <a:ext cx="209711" cy="332446"/>
            </a:xfrm>
            <a:custGeom>
              <a:avLst/>
              <a:gdLst/>
              <a:ahLst/>
              <a:cxnLst/>
              <a:rect l="l" t="t" r="r" b="b"/>
              <a:pathLst>
                <a:path w="1861" h="2948" extrusionOk="0">
                  <a:moveTo>
                    <a:pt x="1565" y="1"/>
                  </a:moveTo>
                  <a:cubicBezTo>
                    <a:pt x="1414" y="1"/>
                    <a:pt x="1178" y="370"/>
                    <a:pt x="1133" y="429"/>
                  </a:cubicBezTo>
                  <a:cubicBezTo>
                    <a:pt x="987" y="619"/>
                    <a:pt x="845" y="819"/>
                    <a:pt x="713" y="1025"/>
                  </a:cubicBezTo>
                  <a:cubicBezTo>
                    <a:pt x="679" y="1078"/>
                    <a:pt x="508" y="1269"/>
                    <a:pt x="513" y="1337"/>
                  </a:cubicBezTo>
                  <a:cubicBezTo>
                    <a:pt x="513" y="1337"/>
                    <a:pt x="422" y="580"/>
                    <a:pt x="269" y="580"/>
                  </a:cubicBezTo>
                  <a:cubicBezTo>
                    <a:pt x="267" y="580"/>
                    <a:pt x="266" y="580"/>
                    <a:pt x="264" y="580"/>
                  </a:cubicBezTo>
                  <a:cubicBezTo>
                    <a:pt x="1" y="600"/>
                    <a:pt x="20" y="2362"/>
                    <a:pt x="20" y="2362"/>
                  </a:cubicBezTo>
                  <a:lnTo>
                    <a:pt x="381" y="2948"/>
                  </a:lnTo>
                  <a:cubicBezTo>
                    <a:pt x="381" y="2948"/>
                    <a:pt x="743" y="2923"/>
                    <a:pt x="1387" y="2406"/>
                  </a:cubicBezTo>
                  <a:cubicBezTo>
                    <a:pt x="1568" y="2235"/>
                    <a:pt x="1719" y="2011"/>
                    <a:pt x="1797" y="1771"/>
                  </a:cubicBezTo>
                  <a:cubicBezTo>
                    <a:pt x="1831" y="1664"/>
                    <a:pt x="1860" y="1527"/>
                    <a:pt x="1831" y="1415"/>
                  </a:cubicBezTo>
                  <a:cubicBezTo>
                    <a:pt x="1831" y="1410"/>
                    <a:pt x="1831" y="1405"/>
                    <a:pt x="1826" y="1405"/>
                  </a:cubicBezTo>
                  <a:cubicBezTo>
                    <a:pt x="1806" y="1344"/>
                    <a:pt x="1709" y="1198"/>
                    <a:pt x="1629" y="1198"/>
                  </a:cubicBezTo>
                  <a:cubicBezTo>
                    <a:pt x="1615" y="1198"/>
                    <a:pt x="1602" y="1203"/>
                    <a:pt x="1589" y="1213"/>
                  </a:cubicBezTo>
                  <a:lnTo>
                    <a:pt x="1589" y="1213"/>
                  </a:lnTo>
                  <a:cubicBezTo>
                    <a:pt x="1829" y="1008"/>
                    <a:pt x="1581" y="727"/>
                    <a:pt x="1323" y="697"/>
                  </a:cubicBezTo>
                  <a:cubicBezTo>
                    <a:pt x="1343" y="673"/>
                    <a:pt x="1758" y="87"/>
                    <a:pt x="1602" y="9"/>
                  </a:cubicBezTo>
                  <a:cubicBezTo>
                    <a:pt x="1590" y="3"/>
                    <a:pt x="1578" y="1"/>
                    <a:pt x="1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 flipH="1">
              <a:off x="6232971" y="1541205"/>
              <a:ext cx="290508" cy="205580"/>
            </a:xfrm>
            <a:custGeom>
              <a:avLst/>
              <a:gdLst/>
              <a:ahLst/>
              <a:cxnLst/>
              <a:rect l="l" t="t" r="r" b="b"/>
              <a:pathLst>
                <a:path w="2578" h="1823" extrusionOk="0">
                  <a:moveTo>
                    <a:pt x="1169" y="0"/>
                  </a:moveTo>
                  <a:cubicBezTo>
                    <a:pt x="745" y="0"/>
                    <a:pt x="302" y="113"/>
                    <a:pt x="0" y="326"/>
                  </a:cubicBezTo>
                  <a:cubicBezTo>
                    <a:pt x="152" y="394"/>
                    <a:pt x="347" y="565"/>
                    <a:pt x="444" y="702"/>
                  </a:cubicBezTo>
                  <a:cubicBezTo>
                    <a:pt x="669" y="1014"/>
                    <a:pt x="923" y="1361"/>
                    <a:pt x="1250" y="1590"/>
                  </a:cubicBezTo>
                  <a:cubicBezTo>
                    <a:pt x="1415" y="1704"/>
                    <a:pt x="1763" y="1823"/>
                    <a:pt x="2055" y="1823"/>
                  </a:cubicBezTo>
                  <a:cubicBezTo>
                    <a:pt x="2343" y="1823"/>
                    <a:pt x="2577" y="1707"/>
                    <a:pt x="2529" y="1356"/>
                  </a:cubicBezTo>
                  <a:cubicBezTo>
                    <a:pt x="2514" y="1244"/>
                    <a:pt x="2465" y="1136"/>
                    <a:pt x="2412" y="1029"/>
                  </a:cubicBezTo>
                  <a:cubicBezTo>
                    <a:pt x="2260" y="731"/>
                    <a:pt x="2104" y="433"/>
                    <a:pt x="1928" y="145"/>
                  </a:cubicBezTo>
                  <a:cubicBezTo>
                    <a:pt x="1711" y="48"/>
                    <a:pt x="144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 flipH="1">
              <a:off x="5595407" y="3754511"/>
              <a:ext cx="57358" cy="101493"/>
            </a:xfrm>
            <a:custGeom>
              <a:avLst/>
              <a:gdLst/>
              <a:ahLst/>
              <a:cxnLst/>
              <a:rect l="l" t="t" r="r" b="b"/>
              <a:pathLst>
                <a:path w="509" h="900" extrusionOk="0">
                  <a:moveTo>
                    <a:pt x="45" y="1"/>
                  </a:moveTo>
                  <a:cubicBezTo>
                    <a:pt x="20" y="1"/>
                    <a:pt x="1" y="25"/>
                    <a:pt x="6" y="50"/>
                  </a:cubicBezTo>
                  <a:cubicBezTo>
                    <a:pt x="20" y="372"/>
                    <a:pt x="181" y="684"/>
                    <a:pt x="430" y="889"/>
                  </a:cubicBezTo>
                  <a:cubicBezTo>
                    <a:pt x="440" y="894"/>
                    <a:pt x="450" y="899"/>
                    <a:pt x="460" y="899"/>
                  </a:cubicBezTo>
                  <a:cubicBezTo>
                    <a:pt x="469" y="899"/>
                    <a:pt x="484" y="894"/>
                    <a:pt x="494" y="884"/>
                  </a:cubicBezTo>
                  <a:cubicBezTo>
                    <a:pt x="508" y="865"/>
                    <a:pt x="508" y="836"/>
                    <a:pt x="489" y="821"/>
                  </a:cubicBezTo>
                  <a:cubicBezTo>
                    <a:pt x="259" y="631"/>
                    <a:pt x="108" y="338"/>
                    <a:pt x="94" y="45"/>
                  </a:cubicBezTo>
                  <a:cubicBezTo>
                    <a:pt x="94" y="20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362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 flipH="1">
              <a:off x="6147111" y="1966003"/>
              <a:ext cx="69415" cy="64504"/>
            </a:xfrm>
            <a:custGeom>
              <a:avLst/>
              <a:gdLst/>
              <a:ahLst/>
              <a:cxnLst/>
              <a:rect l="l" t="t" r="r" b="b"/>
              <a:pathLst>
                <a:path w="616" h="572" extrusionOk="0">
                  <a:moveTo>
                    <a:pt x="566" y="1"/>
                  </a:moveTo>
                  <a:cubicBezTo>
                    <a:pt x="558" y="1"/>
                    <a:pt x="550" y="2"/>
                    <a:pt x="542" y="5"/>
                  </a:cubicBezTo>
                  <a:cubicBezTo>
                    <a:pt x="327" y="123"/>
                    <a:pt x="147" y="294"/>
                    <a:pt x="15" y="503"/>
                  </a:cubicBezTo>
                  <a:cubicBezTo>
                    <a:pt x="0" y="523"/>
                    <a:pt x="5" y="552"/>
                    <a:pt x="29" y="562"/>
                  </a:cubicBezTo>
                  <a:cubicBezTo>
                    <a:pt x="34" y="567"/>
                    <a:pt x="44" y="572"/>
                    <a:pt x="49" y="572"/>
                  </a:cubicBezTo>
                  <a:cubicBezTo>
                    <a:pt x="68" y="572"/>
                    <a:pt x="83" y="562"/>
                    <a:pt x="88" y="547"/>
                  </a:cubicBezTo>
                  <a:cubicBezTo>
                    <a:pt x="215" y="357"/>
                    <a:pt x="386" y="196"/>
                    <a:pt x="586" y="84"/>
                  </a:cubicBezTo>
                  <a:cubicBezTo>
                    <a:pt x="610" y="74"/>
                    <a:pt x="615" y="45"/>
                    <a:pt x="605" y="25"/>
                  </a:cubicBezTo>
                  <a:cubicBezTo>
                    <a:pt x="599" y="8"/>
                    <a:pt x="583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 flipH="1">
              <a:off x="5923319" y="2159063"/>
              <a:ext cx="69866" cy="64730"/>
            </a:xfrm>
            <a:custGeom>
              <a:avLst/>
              <a:gdLst/>
              <a:ahLst/>
              <a:cxnLst/>
              <a:rect l="l" t="t" r="r" b="b"/>
              <a:pathLst>
                <a:path w="620" h="574" extrusionOk="0">
                  <a:moveTo>
                    <a:pt x="568" y="0"/>
                  </a:moveTo>
                  <a:cubicBezTo>
                    <a:pt x="560" y="0"/>
                    <a:pt x="553" y="2"/>
                    <a:pt x="547" y="7"/>
                  </a:cubicBezTo>
                  <a:cubicBezTo>
                    <a:pt x="332" y="124"/>
                    <a:pt x="146" y="295"/>
                    <a:pt x="15" y="500"/>
                  </a:cubicBezTo>
                  <a:cubicBezTo>
                    <a:pt x="0" y="524"/>
                    <a:pt x="5" y="549"/>
                    <a:pt x="29" y="563"/>
                  </a:cubicBezTo>
                  <a:cubicBezTo>
                    <a:pt x="34" y="568"/>
                    <a:pt x="44" y="573"/>
                    <a:pt x="54" y="573"/>
                  </a:cubicBezTo>
                  <a:cubicBezTo>
                    <a:pt x="68" y="573"/>
                    <a:pt x="83" y="563"/>
                    <a:pt x="93" y="549"/>
                  </a:cubicBezTo>
                  <a:cubicBezTo>
                    <a:pt x="215" y="358"/>
                    <a:pt x="386" y="197"/>
                    <a:pt x="591" y="85"/>
                  </a:cubicBezTo>
                  <a:cubicBezTo>
                    <a:pt x="610" y="75"/>
                    <a:pt x="620" y="46"/>
                    <a:pt x="605" y="26"/>
                  </a:cubicBezTo>
                  <a:cubicBezTo>
                    <a:pt x="599" y="10"/>
                    <a:pt x="583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 flipH="1">
              <a:off x="6370435" y="2373436"/>
              <a:ext cx="760979" cy="751950"/>
            </a:xfrm>
            <a:custGeom>
              <a:avLst/>
              <a:gdLst/>
              <a:ahLst/>
              <a:cxnLst/>
              <a:rect l="l" t="t" r="r" b="b"/>
              <a:pathLst>
                <a:path w="6753" h="6668" extrusionOk="0">
                  <a:moveTo>
                    <a:pt x="5230" y="1"/>
                  </a:moveTo>
                  <a:cubicBezTo>
                    <a:pt x="4977" y="1"/>
                    <a:pt x="4735" y="102"/>
                    <a:pt x="4551" y="332"/>
                  </a:cubicBezTo>
                  <a:cubicBezTo>
                    <a:pt x="3789" y="1279"/>
                    <a:pt x="3052" y="2245"/>
                    <a:pt x="2344" y="3236"/>
                  </a:cubicBezTo>
                  <a:cubicBezTo>
                    <a:pt x="1988" y="3730"/>
                    <a:pt x="1641" y="4227"/>
                    <a:pt x="1300" y="4730"/>
                  </a:cubicBezTo>
                  <a:cubicBezTo>
                    <a:pt x="1129" y="4984"/>
                    <a:pt x="958" y="5238"/>
                    <a:pt x="792" y="5492"/>
                  </a:cubicBezTo>
                  <a:cubicBezTo>
                    <a:pt x="636" y="5726"/>
                    <a:pt x="79" y="6327"/>
                    <a:pt x="1" y="6595"/>
                  </a:cubicBezTo>
                  <a:cubicBezTo>
                    <a:pt x="328" y="6647"/>
                    <a:pt x="670" y="6668"/>
                    <a:pt x="1014" y="6668"/>
                  </a:cubicBezTo>
                  <a:cubicBezTo>
                    <a:pt x="1348" y="6668"/>
                    <a:pt x="1683" y="6648"/>
                    <a:pt x="2007" y="6619"/>
                  </a:cubicBezTo>
                  <a:cubicBezTo>
                    <a:pt x="3262" y="6502"/>
                    <a:pt x="4399" y="5419"/>
                    <a:pt x="5263" y="4608"/>
                  </a:cubicBezTo>
                  <a:cubicBezTo>
                    <a:pt x="5903" y="4013"/>
                    <a:pt x="6440" y="3285"/>
                    <a:pt x="6620" y="2411"/>
                  </a:cubicBezTo>
                  <a:cubicBezTo>
                    <a:pt x="6752" y="1738"/>
                    <a:pt x="6650" y="981"/>
                    <a:pt x="6191" y="473"/>
                  </a:cubicBezTo>
                  <a:cubicBezTo>
                    <a:pt x="5926" y="181"/>
                    <a:pt x="5568" y="1"/>
                    <a:pt x="5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 flipH="1">
              <a:off x="5548626" y="2454855"/>
              <a:ext cx="744977" cy="540168"/>
            </a:xfrm>
            <a:custGeom>
              <a:avLst/>
              <a:gdLst/>
              <a:ahLst/>
              <a:cxnLst/>
              <a:rect l="l" t="t" r="r" b="b"/>
              <a:pathLst>
                <a:path w="6611" h="4790" extrusionOk="0">
                  <a:moveTo>
                    <a:pt x="1280" y="0"/>
                  </a:moveTo>
                  <a:cubicBezTo>
                    <a:pt x="616" y="625"/>
                    <a:pt x="245" y="1240"/>
                    <a:pt x="1" y="2114"/>
                  </a:cubicBezTo>
                  <a:cubicBezTo>
                    <a:pt x="1280" y="3227"/>
                    <a:pt x="2734" y="4135"/>
                    <a:pt x="4297" y="4789"/>
                  </a:cubicBezTo>
                  <a:lnTo>
                    <a:pt x="6610" y="4789"/>
                  </a:lnTo>
                  <a:cubicBezTo>
                    <a:pt x="5322" y="2680"/>
                    <a:pt x="3550" y="977"/>
                    <a:pt x="1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 flipH="1">
              <a:off x="6106985" y="2568300"/>
              <a:ext cx="496839" cy="208399"/>
            </a:xfrm>
            <a:custGeom>
              <a:avLst/>
              <a:gdLst/>
              <a:ahLst/>
              <a:cxnLst/>
              <a:rect l="l" t="t" r="r" b="b"/>
              <a:pathLst>
                <a:path w="4409" h="1848" extrusionOk="0">
                  <a:moveTo>
                    <a:pt x="0" y="0"/>
                  </a:moveTo>
                  <a:lnTo>
                    <a:pt x="20" y="283"/>
                  </a:lnTo>
                  <a:cubicBezTo>
                    <a:pt x="67" y="1161"/>
                    <a:pt x="804" y="1848"/>
                    <a:pt x="1674" y="1848"/>
                  </a:cubicBezTo>
                  <a:cubicBezTo>
                    <a:pt x="1703" y="1848"/>
                    <a:pt x="1733" y="1847"/>
                    <a:pt x="1763" y="1845"/>
                  </a:cubicBezTo>
                  <a:lnTo>
                    <a:pt x="2910" y="1782"/>
                  </a:lnTo>
                  <a:cubicBezTo>
                    <a:pt x="3627" y="1738"/>
                    <a:pt x="4213" y="1250"/>
                    <a:pt x="4409" y="600"/>
                  </a:cubicBezTo>
                  <a:lnTo>
                    <a:pt x="4409" y="600"/>
                  </a:lnTo>
                  <a:cubicBezTo>
                    <a:pt x="3888" y="867"/>
                    <a:pt x="3309" y="1016"/>
                    <a:pt x="2706" y="1016"/>
                  </a:cubicBezTo>
                  <a:cubicBezTo>
                    <a:pt x="2613" y="1016"/>
                    <a:pt x="2520" y="1013"/>
                    <a:pt x="2427" y="1006"/>
                  </a:cubicBezTo>
                  <a:cubicBezTo>
                    <a:pt x="1543" y="942"/>
                    <a:pt x="650" y="60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 flipH="1">
              <a:off x="6392522" y="2479100"/>
              <a:ext cx="738892" cy="646285"/>
            </a:xfrm>
            <a:custGeom>
              <a:avLst/>
              <a:gdLst/>
              <a:ahLst/>
              <a:cxnLst/>
              <a:rect l="l" t="t" r="r" b="b"/>
              <a:pathLst>
                <a:path w="6557" h="5731" extrusionOk="0">
                  <a:moveTo>
                    <a:pt x="4067" y="0"/>
                  </a:moveTo>
                  <a:cubicBezTo>
                    <a:pt x="3477" y="752"/>
                    <a:pt x="2901" y="1518"/>
                    <a:pt x="2344" y="2299"/>
                  </a:cubicBezTo>
                  <a:cubicBezTo>
                    <a:pt x="1988" y="2793"/>
                    <a:pt x="1641" y="3290"/>
                    <a:pt x="1300" y="3793"/>
                  </a:cubicBezTo>
                  <a:cubicBezTo>
                    <a:pt x="1129" y="4047"/>
                    <a:pt x="958" y="4301"/>
                    <a:pt x="792" y="4555"/>
                  </a:cubicBezTo>
                  <a:cubicBezTo>
                    <a:pt x="636" y="4789"/>
                    <a:pt x="79" y="5390"/>
                    <a:pt x="1" y="5658"/>
                  </a:cubicBezTo>
                  <a:cubicBezTo>
                    <a:pt x="328" y="5710"/>
                    <a:pt x="670" y="5731"/>
                    <a:pt x="1014" y="5731"/>
                  </a:cubicBezTo>
                  <a:cubicBezTo>
                    <a:pt x="1348" y="5731"/>
                    <a:pt x="1683" y="5711"/>
                    <a:pt x="2007" y="5682"/>
                  </a:cubicBezTo>
                  <a:cubicBezTo>
                    <a:pt x="3262" y="5565"/>
                    <a:pt x="4399" y="4482"/>
                    <a:pt x="5263" y="3671"/>
                  </a:cubicBezTo>
                  <a:cubicBezTo>
                    <a:pt x="5839" y="3134"/>
                    <a:pt x="6337" y="2485"/>
                    <a:pt x="6557" y="1723"/>
                  </a:cubicBezTo>
                  <a:cubicBezTo>
                    <a:pt x="5532" y="1514"/>
                    <a:pt x="4570" y="923"/>
                    <a:pt x="40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 flipH="1">
              <a:off x="5548626" y="2541799"/>
              <a:ext cx="744977" cy="453223"/>
            </a:xfrm>
            <a:custGeom>
              <a:avLst/>
              <a:gdLst/>
              <a:ahLst/>
              <a:cxnLst/>
              <a:rect l="l" t="t" r="r" b="b"/>
              <a:pathLst>
                <a:path w="6611" h="4019" extrusionOk="0">
                  <a:moveTo>
                    <a:pt x="2744" y="1"/>
                  </a:moveTo>
                  <a:cubicBezTo>
                    <a:pt x="2036" y="762"/>
                    <a:pt x="1070" y="1226"/>
                    <a:pt x="25" y="1250"/>
                  </a:cubicBezTo>
                  <a:cubicBezTo>
                    <a:pt x="20" y="1285"/>
                    <a:pt x="10" y="1314"/>
                    <a:pt x="1" y="1343"/>
                  </a:cubicBezTo>
                  <a:cubicBezTo>
                    <a:pt x="1280" y="2456"/>
                    <a:pt x="2734" y="3364"/>
                    <a:pt x="4297" y="4018"/>
                  </a:cubicBezTo>
                  <a:lnTo>
                    <a:pt x="6610" y="4018"/>
                  </a:lnTo>
                  <a:cubicBezTo>
                    <a:pt x="5615" y="2388"/>
                    <a:pt x="4326" y="100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 flipH="1">
              <a:off x="6824783" y="2959042"/>
              <a:ext cx="637699" cy="790630"/>
            </a:xfrm>
            <a:custGeom>
              <a:avLst/>
              <a:gdLst/>
              <a:ahLst/>
              <a:cxnLst/>
              <a:rect l="l" t="t" r="r" b="b"/>
              <a:pathLst>
                <a:path w="5659" h="7011" extrusionOk="0">
                  <a:moveTo>
                    <a:pt x="4228" y="1"/>
                  </a:moveTo>
                  <a:cubicBezTo>
                    <a:pt x="1977" y="1661"/>
                    <a:pt x="405" y="4243"/>
                    <a:pt x="0" y="7011"/>
                  </a:cubicBezTo>
                  <a:lnTo>
                    <a:pt x="1406" y="6991"/>
                  </a:lnTo>
                  <a:cubicBezTo>
                    <a:pt x="2217" y="6401"/>
                    <a:pt x="2744" y="5634"/>
                    <a:pt x="3330" y="4819"/>
                  </a:cubicBezTo>
                  <a:cubicBezTo>
                    <a:pt x="4233" y="3565"/>
                    <a:pt x="5014" y="2222"/>
                    <a:pt x="5658" y="816"/>
                  </a:cubicBezTo>
                  <a:cubicBezTo>
                    <a:pt x="4940" y="772"/>
                    <a:pt x="4945" y="45"/>
                    <a:pt x="4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 flipH="1">
              <a:off x="5509083" y="2901079"/>
              <a:ext cx="351022" cy="788601"/>
            </a:xfrm>
            <a:custGeom>
              <a:avLst/>
              <a:gdLst/>
              <a:ahLst/>
              <a:cxnLst/>
              <a:rect l="l" t="t" r="r" b="b"/>
              <a:pathLst>
                <a:path w="3115" h="6993" extrusionOk="0">
                  <a:moveTo>
                    <a:pt x="1590" y="0"/>
                  </a:moveTo>
                  <a:cubicBezTo>
                    <a:pt x="1154" y="0"/>
                    <a:pt x="687" y="187"/>
                    <a:pt x="523" y="530"/>
                  </a:cubicBezTo>
                  <a:cubicBezTo>
                    <a:pt x="0" y="1643"/>
                    <a:pt x="191" y="2961"/>
                    <a:pt x="547" y="4142"/>
                  </a:cubicBezTo>
                  <a:cubicBezTo>
                    <a:pt x="850" y="5133"/>
                    <a:pt x="1128" y="6085"/>
                    <a:pt x="1631" y="6988"/>
                  </a:cubicBezTo>
                  <a:cubicBezTo>
                    <a:pt x="1631" y="6988"/>
                    <a:pt x="2671" y="6993"/>
                    <a:pt x="2871" y="6993"/>
                  </a:cubicBezTo>
                  <a:cubicBezTo>
                    <a:pt x="2885" y="6573"/>
                    <a:pt x="2910" y="6153"/>
                    <a:pt x="2939" y="5728"/>
                  </a:cubicBezTo>
                  <a:cubicBezTo>
                    <a:pt x="2993" y="4938"/>
                    <a:pt x="3007" y="4371"/>
                    <a:pt x="3007" y="3585"/>
                  </a:cubicBezTo>
                  <a:cubicBezTo>
                    <a:pt x="3003" y="2682"/>
                    <a:pt x="3115" y="1540"/>
                    <a:pt x="2734" y="700"/>
                  </a:cubicBezTo>
                  <a:cubicBezTo>
                    <a:pt x="2612" y="515"/>
                    <a:pt x="2358" y="242"/>
                    <a:pt x="2163" y="134"/>
                  </a:cubicBezTo>
                  <a:cubicBezTo>
                    <a:pt x="2004" y="44"/>
                    <a:pt x="1801" y="0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 flipH="1">
              <a:off x="5108594" y="3682452"/>
              <a:ext cx="671730" cy="300645"/>
            </a:xfrm>
            <a:custGeom>
              <a:avLst/>
              <a:gdLst/>
              <a:ahLst/>
              <a:cxnLst/>
              <a:rect l="l" t="t" r="r" b="b"/>
              <a:pathLst>
                <a:path w="5961" h="2666" extrusionOk="0">
                  <a:moveTo>
                    <a:pt x="3183" y="0"/>
                  </a:moveTo>
                  <a:cubicBezTo>
                    <a:pt x="2768" y="10"/>
                    <a:pt x="2382" y="342"/>
                    <a:pt x="2314" y="752"/>
                  </a:cubicBezTo>
                  <a:cubicBezTo>
                    <a:pt x="2285" y="933"/>
                    <a:pt x="2285" y="1167"/>
                    <a:pt x="2119" y="1250"/>
                  </a:cubicBezTo>
                  <a:cubicBezTo>
                    <a:pt x="2087" y="1264"/>
                    <a:pt x="2052" y="1271"/>
                    <a:pt x="2016" y="1271"/>
                  </a:cubicBezTo>
                  <a:cubicBezTo>
                    <a:pt x="1955" y="1271"/>
                    <a:pt x="1893" y="1252"/>
                    <a:pt x="1841" y="1221"/>
                  </a:cubicBezTo>
                  <a:cubicBezTo>
                    <a:pt x="1758" y="1172"/>
                    <a:pt x="1694" y="1099"/>
                    <a:pt x="1631" y="1025"/>
                  </a:cubicBezTo>
                  <a:cubicBezTo>
                    <a:pt x="1523" y="903"/>
                    <a:pt x="1421" y="781"/>
                    <a:pt x="1313" y="654"/>
                  </a:cubicBezTo>
                  <a:cubicBezTo>
                    <a:pt x="1188" y="510"/>
                    <a:pt x="1040" y="357"/>
                    <a:pt x="849" y="357"/>
                  </a:cubicBezTo>
                  <a:cubicBezTo>
                    <a:pt x="846" y="357"/>
                    <a:pt x="843" y="357"/>
                    <a:pt x="840" y="357"/>
                  </a:cubicBezTo>
                  <a:lnTo>
                    <a:pt x="840" y="1763"/>
                  </a:lnTo>
                  <a:cubicBezTo>
                    <a:pt x="479" y="1885"/>
                    <a:pt x="137" y="2314"/>
                    <a:pt x="0" y="2666"/>
                  </a:cubicBezTo>
                  <a:lnTo>
                    <a:pt x="5961" y="2666"/>
                  </a:lnTo>
                  <a:cubicBezTo>
                    <a:pt x="5731" y="2309"/>
                    <a:pt x="5419" y="2016"/>
                    <a:pt x="5067" y="1782"/>
                  </a:cubicBezTo>
                  <a:cubicBezTo>
                    <a:pt x="4525" y="1416"/>
                    <a:pt x="3993" y="1187"/>
                    <a:pt x="3344" y="1108"/>
                  </a:cubicBezTo>
                  <a:lnTo>
                    <a:pt x="3290" y="103"/>
                  </a:lnTo>
                  <a:cubicBezTo>
                    <a:pt x="3290" y="74"/>
                    <a:pt x="3290" y="44"/>
                    <a:pt x="3271" y="25"/>
                  </a:cubicBezTo>
                  <a:cubicBezTo>
                    <a:pt x="3247" y="0"/>
                    <a:pt x="3212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 flipH="1">
              <a:off x="7201037" y="3710306"/>
              <a:ext cx="671843" cy="300870"/>
            </a:xfrm>
            <a:custGeom>
              <a:avLst/>
              <a:gdLst/>
              <a:ahLst/>
              <a:cxnLst/>
              <a:rect l="l" t="t" r="r" b="b"/>
              <a:pathLst>
                <a:path w="5962" h="2668" extrusionOk="0">
                  <a:moveTo>
                    <a:pt x="2755" y="1"/>
                  </a:moveTo>
                  <a:cubicBezTo>
                    <a:pt x="2729" y="1"/>
                    <a:pt x="2705" y="8"/>
                    <a:pt x="2690" y="27"/>
                  </a:cubicBezTo>
                  <a:cubicBezTo>
                    <a:pt x="2671" y="46"/>
                    <a:pt x="2666" y="76"/>
                    <a:pt x="2666" y="105"/>
                  </a:cubicBezTo>
                  <a:lnTo>
                    <a:pt x="2617" y="1110"/>
                  </a:lnTo>
                  <a:cubicBezTo>
                    <a:pt x="1968" y="1184"/>
                    <a:pt x="1431" y="1418"/>
                    <a:pt x="889" y="1784"/>
                  </a:cubicBezTo>
                  <a:cubicBezTo>
                    <a:pt x="538" y="2018"/>
                    <a:pt x="225" y="2311"/>
                    <a:pt x="1" y="2668"/>
                  </a:cubicBezTo>
                  <a:lnTo>
                    <a:pt x="5961" y="2668"/>
                  </a:lnTo>
                  <a:cubicBezTo>
                    <a:pt x="5819" y="2311"/>
                    <a:pt x="5483" y="1887"/>
                    <a:pt x="5121" y="1765"/>
                  </a:cubicBezTo>
                  <a:lnTo>
                    <a:pt x="5117" y="354"/>
                  </a:lnTo>
                  <a:cubicBezTo>
                    <a:pt x="4921" y="354"/>
                    <a:pt x="4770" y="510"/>
                    <a:pt x="4643" y="656"/>
                  </a:cubicBezTo>
                  <a:cubicBezTo>
                    <a:pt x="4540" y="778"/>
                    <a:pt x="4433" y="905"/>
                    <a:pt x="4326" y="1027"/>
                  </a:cubicBezTo>
                  <a:cubicBezTo>
                    <a:pt x="4262" y="1101"/>
                    <a:pt x="4199" y="1174"/>
                    <a:pt x="4116" y="1223"/>
                  </a:cubicBezTo>
                  <a:cubicBezTo>
                    <a:pt x="4065" y="1253"/>
                    <a:pt x="4005" y="1272"/>
                    <a:pt x="3946" y="1272"/>
                  </a:cubicBezTo>
                  <a:cubicBezTo>
                    <a:pt x="3908" y="1272"/>
                    <a:pt x="3871" y="1264"/>
                    <a:pt x="3838" y="1247"/>
                  </a:cubicBezTo>
                  <a:cubicBezTo>
                    <a:pt x="3672" y="1169"/>
                    <a:pt x="3676" y="935"/>
                    <a:pt x="3642" y="754"/>
                  </a:cubicBezTo>
                  <a:cubicBezTo>
                    <a:pt x="3574" y="344"/>
                    <a:pt x="3193" y="7"/>
                    <a:pt x="2778" y="2"/>
                  </a:cubicBezTo>
                  <a:cubicBezTo>
                    <a:pt x="2771" y="1"/>
                    <a:pt x="2763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 flipH="1">
              <a:off x="5523814" y="2590402"/>
              <a:ext cx="1592725" cy="599598"/>
            </a:xfrm>
            <a:custGeom>
              <a:avLst/>
              <a:gdLst/>
              <a:ahLst/>
              <a:cxnLst/>
              <a:rect l="l" t="t" r="r" b="b"/>
              <a:pathLst>
                <a:path w="14134" h="5317" extrusionOk="0">
                  <a:moveTo>
                    <a:pt x="3749" y="0"/>
                  </a:moveTo>
                  <a:cubicBezTo>
                    <a:pt x="3623" y="0"/>
                    <a:pt x="3497" y="23"/>
                    <a:pt x="3374" y="73"/>
                  </a:cubicBezTo>
                  <a:lnTo>
                    <a:pt x="1" y="2723"/>
                  </a:lnTo>
                  <a:cubicBezTo>
                    <a:pt x="1" y="2723"/>
                    <a:pt x="491" y="5316"/>
                    <a:pt x="2634" y="5316"/>
                  </a:cubicBezTo>
                  <a:cubicBezTo>
                    <a:pt x="2774" y="5316"/>
                    <a:pt x="2921" y="5305"/>
                    <a:pt x="3076" y="5281"/>
                  </a:cubicBezTo>
                  <a:cubicBezTo>
                    <a:pt x="3076" y="5281"/>
                    <a:pt x="3672" y="4900"/>
                    <a:pt x="5039" y="3617"/>
                  </a:cubicBezTo>
                  <a:cubicBezTo>
                    <a:pt x="5039" y="3617"/>
                    <a:pt x="8031" y="3490"/>
                    <a:pt x="8880" y="3148"/>
                  </a:cubicBezTo>
                  <a:lnTo>
                    <a:pt x="10462" y="4598"/>
                  </a:lnTo>
                  <a:cubicBezTo>
                    <a:pt x="10462" y="4598"/>
                    <a:pt x="10520" y="4600"/>
                    <a:pt x="10622" y="4600"/>
                  </a:cubicBezTo>
                  <a:cubicBezTo>
                    <a:pt x="11251" y="4600"/>
                    <a:pt x="13545" y="4503"/>
                    <a:pt x="14133" y="3104"/>
                  </a:cubicBezTo>
                  <a:cubicBezTo>
                    <a:pt x="14133" y="3104"/>
                    <a:pt x="12468" y="1269"/>
                    <a:pt x="11146" y="375"/>
                  </a:cubicBezTo>
                  <a:lnTo>
                    <a:pt x="8031" y="1439"/>
                  </a:lnTo>
                  <a:lnTo>
                    <a:pt x="5937" y="1566"/>
                  </a:lnTo>
                  <a:cubicBezTo>
                    <a:pt x="5937" y="1566"/>
                    <a:pt x="4811" y="0"/>
                    <a:pt x="3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 flipH="1">
              <a:off x="5949683" y="2454291"/>
              <a:ext cx="231686" cy="292074"/>
            </a:xfrm>
            <a:custGeom>
              <a:avLst/>
              <a:gdLst/>
              <a:ahLst/>
              <a:cxnLst/>
              <a:rect l="l" t="t" r="r" b="b"/>
              <a:pathLst>
                <a:path w="2056" h="2590" extrusionOk="0">
                  <a:moveTo>
                    <a:pt x="1836" y="1"/>
                  </a:moveTo>
                  <a:lnTo>
                    <a:pt x="967" y="132"/>
                  </a:lnTo>
                  <a:cubicBezTo>
                    <a:pt x="967" y="132"/>
                    <a:pt x="1" y="1421"/>
                    <a:pt x="210" y="1572"/>
                  </a:cubicBezTo>
                  <a:cubicBezTo>
                    <a:pt x="219" y="1579"/>
                    <a:pt x="230" y="1581"/>
                    <a:pt x="242" y="1581"/>
                  </a:cubicBezTo>
                  <a:cubicBezTo>
                    <a:pt x="402" y="1581"/>
                    <a:pt x="816" y="1079"/>
                    <a:pt x="816" y="1079"/>
                  </a:cubicBezTo>
                  <a:cubicBezTo>
                    <a:pt x="816" y="1079"/>
                    <a:pt x="821" y="2573"/>
                    <a:pt x="1016" y="2588"/>
                  </a:cubicBezTo>
                  <a:cubicBezTo>
                    <a:pt x="1019" y="2589"/>
                    <a:pt x="1022" y="2590"/>
                    <a:pt x="1025" y="2590"/>
                  </a:cubicBezTo>
                  <a:cubicBezTo>
                    <a:pt x="1032" y="2590"/>
                    <a:pt x="1037" y="2588"/>
                    <a:pt x="1040" y="2588"/>
                  </a:cubicBezTo>
                  <a:cubicBezTo>
                    <a:pt x="1065" y="2544"/>
                    <a:pt x="1089" y="2500"/>
                    <a:pt x="1118" y="2456"/>
                  </a:cubicBezTo>
                  <a:cubicBezTo>
                    <a:pt x="1201" y="2153"/>
                    <a:pt x="1172" y="1451"/>
                    <a:pt x="1172" y="1450"/>
                  </a:cubicBezTo>
                  <a:lnTo>
                    <a:pt x="1172" y="1450"/>
                  </a:lnTo>
                  <a:cubicBezTo>
                    <a:pt x="1172" y="1451"/>
                    <a:pt x="1197" y="1690"/>
                    <a:pt x="1245" y="1953"/>
                  </a:cubicBezTo>
                  <a:cubicBezTo>
                    <a:pt x="1309" y="1782"/>
                    <a:pt x="1397" y="1626"/>
                    <a:pt x="1504" y="1480"/>
                  </a:cubicBezTo>
                  <a:cubicBezTo>
                    <a:pt x="1499" y="1446"/>
                    <a:pt x="1494" y="1427"/>
                    <a:pt x="1494" y="1426"/>
                  </a:cubicBezTo>
                  <a:lnTo>
                    <a:pt x="1494" y="1426"/>
                  </a:lnTo>
                  <a:cubicBezTo>
                    <a:pt x="1494" y="1427"/>
                    <a:pt x="1499" y="1446"/>
                    <a:pt x="1509" y="1475"/>
                  </a:cubicBezTo>
                  <a:cubicBezTo>
                    <a:pt x="1665" y="1265"/>
                    <a:pt x="1860" y="1070"/>
                    <a:pt x="2056" y="889"/>
                  </a:cubicBezTo>
                  <a:cubicBezTo>
                    <a:pt x="1953" y="425"/>
                    <a:pt x="1836" y="1"/>
                    <a:pt x="1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 flipH="1">
              <a:off x="5938079" y="2500864"/>
              <a:ext cx="148635" cy="185394"/>
            </a:xfrm>
            <a:custGeom>
              <a:avLst/>
              <a:gdLst/>
              <a:ahLst/>
              <a:cxnLst/>
              <a:rect l="l" t="t" r="r" b="b"/>
              <a:pathLst>
                <a:path w="1319" h="1644" extrusionOk="0">
                  <a:moveTo>
                    <a:pt x="807" y="1"/>
                  </a:moveTo>
                  <a:cubicBezTo>
                    <a:pt x="797" y="1"/>
                    <a:pt x="787" y="1"/>
                    <a:pt x="776" y="3"/>
                  </a:cubicBezTo>
                  <a:cubicBezTo>
                    <a:pt x="635" y="17"/>
                    <a:pt x="532" y="134"/>
                    <a:pt x="459" y="256"/>
                  </a:cubicBezTo>
                  <a:cubicBezTo>
                    <a:pt x="278" y="539"/>
                    <a:pt x="0" y="1125"/>
                    <a:pt x="176" y="1462"/>
                  </a:cubicBezTo>
                  <a:cubicBezTo>
                    <a:pt x="239" y="1585"/>
                    <a:pt x="385" y="1644"/>
                    <a:pt x="523" y="1644"/>
                  </a:cubicBezTo>
                  <a:cubicBezTo>
                    <a:pt x="715" y="1644"/>
                    <a:pt x="894" y="1529"/>
                    <a:pt x="820" y="1311"/>
                  </a:cubicBezTo>
                  <a:lnTo>
                    <a:pt x="820" y="1311"/>
                  </a:lnTo>
                  <a:cubicBezTo>
                    <a:pt x="855" y="1336"/>
                    <a:pt x="897" y="1347"/>
                    <a:pt x="940" y="1347"/>
                  </a:cubicBezTo>
                  <a:cubicBezTo>
                    <a:pt x="1005" y="1347"/>
                    <a:pt x="1073" y="1321"/>
                    <a:pt x="1123" y="1277"/>
                  </a:cubicBezTo>
                  <a:cubicBezTo>
                    <a:pt x="1206" y="1203"/>
                    <a:pt x="1245" y="1096"/>
                    <a:pt x="1269" y="989"/>
                  </a:cubicBezTo>
                  <a:cubicBezTo>
                    <a:pt x="1318" y="745"/>
                    <a:pt x="1279" y="486"/>
                    <a:pt x="1162" y="271"/>
                  </a:cubicBezTo>
                  <a:cubicBezTo>
                    <a:pt x="1089" y="134"/>
                    <a:pt x="960" y="1"/>
                    <a:pt x="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 flipH="1">
              <a:off x="5414419" y="2719973"/>
              <a:ext cx="709142" cy="962379"/>
            </a:xfrm>
            <a:custGeom>
              <a:avLst/>
              <a:gdLst/>
              <a:ahLst/>
              <a:cxnLst/>
              <a:rect l="l" t="t" r="r" b="b"/>
              <a:pathLst>
                <a:path w="6293" h="8534" extrusionOk="0">
                  <a:moveTo>
                    <a:pt x="3561" y="0"/>
                  </a:moveTo>
                  <a:cubicBezTo>
                    <a:pt x="2769" y="0"/>
                    <a:pt x="1958" y="356"/>
                    <a:pt x="1318" y="935"/>
                  </a:cubicBezTo>
                  <a:cubicBezTo>
                    <a:pt x="0" y="2126"/>
                    <a:pt x="1426" y="3385"/>
                    <a:pt x="1709" y="4650"/>
                  </a:cubicBezTo>
                  <a:cubicBezTo>
                    <a:pt x="1889" y="5436"/>
                    <a:pt x="1465" y="6270"/>
                    <a:pt x="1689" y="7046"/>
                  </a:cubicBezTo>
                  <a:cubicBezTo>
                    <a:pt x="1909" y="7818"/>
                    <a:pt x="2719" y="8282"/>
                    <a:pt x="3510" y="8447"/>
                  </a:cubicBezTo>
                  <a:cubicBezTo>
                    <a:pt x="3755" y="8502"/>
                    <a:pt x="4009" y="8533"/>
                    <a:pt x="4262" y="8533"/>
                  </a:cubicBezTo>
                  <a:cubicBezTo>
                    <a:pt x="4603" y="8533"/>
                    <a:pt x="4942" y="8475"/>
                    <a:pt x="5253" y="8335"/>
                  </a:cubicBezTo>
                  <a:cubicBezTo>
                    <a:pt x="5795" y="8096"/>
                    <a:pt x="6234" y="7574"/>
                    <a:pt x="6263" y="6983"/>
                  </a:cubicBezTo>
                  <a:cubicBezTo>
                    <a:pt x="6293" y="6402"/>
                    <a:pt x="5941" y="5870"/>
                    <a:pt x="5878" y="5294"/>
                  </a:cubicBezTo>
                  <a:cubicBezTo>
                    <a:pt x="5809" y="4689"/>
                    <a:pt x="6048" y="4098"/>
                    <a:pt x="6146" y="3502"/>
                  </a:cubicBezTo>
                  <a:cubicBezTo>
                    <a:pt x="6293" y="2565"/>
                    <a:pt x="6053" y="1555"/>
                    <a:pt x="5419" y="847"/>
                  </a:cubicBezTo>
                  <a:cubicBezTo>
                    <a:pt x="4890" y="256"/>
                    <a:pt x="4232" y="0"/>
                    <a:pt x="3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 flipH="1">
              <a:off x="6169191" y="2298557"/>
              <a:ext cx="328484" cy="230164"/>
            </a:xfrm>
            <a:custGeom>
              <a:avLst/>
              <a:gdLst/>
              <a:ahLst/>
              <a:cxnLst/>
              <a:rect l="l" t="t" r="r" b="b"/>
              <a:pathLst>
                <a:path w="2915" h="2041" fill="none" extrusionOk="0">
                  <a:moveTo>
                    <a:pt x="1" y="0"/>
                  </a:moveTo>
                  <a:cubicBezTo>
                    <a:pt x="123" y="635"/>
                    <a:pt x="508" y="1216"/>
                    <a:pt x="1055" y="1567"/>
                  </a:cubicBezTo>
                  <a:cubicBezTo>
                    <a:pt x="1597" y="1923"/>
                    <a:pt x="2285" y="2041"/>
                    <a:pt x="2915" y="1889"/>
                  </a:cubicBezTo>
                </a:path>
              </a:pathLst>
            </a:custGeom>
            <a:noFill/>
            <a:ln w="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 flipH="1">
              <a:off x="7310572" y="3901561"/>
              <a:ext cx="432495" cy="104087"/>
            </a:xfrm>
            <a:custGeom>
              <a:avLst/>
              <a:gdLst/>
              <a:ahLst/>
              <a:cxnLst/>
              <a:rect l="l" t="t" r="r" b="b"/>
              <a:pathLst>
                <a:path w="3838" h="923" fill="none" extrusionOk="0">
                  <a:moveTo>
                    <a:pt x="3838" y="0"/>
                  </a:moveTo>
                  <a:cubicBezTo>
                    <a:pt x="3647" y="30"/>
                    <a:pt x="3486" y="186"/>
                    <a:pt x="3442" y="371"/>
                  </a:cubicBezTo>
                  <a:cubicBezTo>
                    <a:pt x="3130" y="215"/>
                    <a:pt x="2788" y="113"/>
                    <a:pt x="2441" y="64"/>
                  </a:cubicBezTo>
                  <a:cubicBezTo>
                    <a:pt x="2232" y="34"/>
                    <a:pt x="2002" y="34"/>
                    <a:pt x="1826" y="152"/>
                  </a:cubicBezTo>
                  <a:cubicBezTo>
                    <a:pt x="1743" y="205"/>
                    <a:pt x="1685" y="283"/>
                    <a:pt x="1612" y="352"/>
                  </a:cubicBezTo>
                  <a:cubicBezTo>
                    <a:pt x="1402" y="552"/>
                    <a:pt x="1109" y="659"/>
                    <a:pt x="816" y="645"/>
                  </a:cubicBezTo>
                  <a:cubicBezTo>
                    <a:pt x="655" y="640"/>
                    <a:pt x="494" y="591"/>
                    <a:pt x="333" y="615"/>
                  </a:cubicBezTo>
                  <a:cubicBezTo>
                    <a:pt x="172" y="640"/>
                    <a:pt x="1" y="762"/>
                    <a:pt x="10" y="923"/>
                  </a:cubicBezTo>
                </a:path>
              </a:pathLst>
            </a:custGeom>
            <a:noFill/>
            <a:ln w="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 flipH="1">
              <a:off x="5203141" y="3859160"/>
              <a:ext cx="474865" cy="118408"/>
            </a:xfrm>
            <a:custGeom>
              <a:avLst/>
              <a:gdLst/>
              <a:ahLst/>
              <a:cxnLst/>
              <a:rect l="l" t="t" r="r" b="b"/>
              <a:pathLst>
                <a:path w="4214" h="1050" fill="none" extrusionOk="0">
                  <a:moveTo>
                    <a:pt x="0" y="108"/>
                  </a:moveTo>
                  <a:cubicBezTo>
                    <a:pt x="488" y="0"/>
                    <a:pt x="1025" y="279"/>
                    <a:pt x="1221" y="737"/>
                  </a:cubicBezTo>
                  <a:cubicBezTo>
                    <a:pt x="1304" y="591"/>
                    <a:pt x="1431" y="464"/>
                    <a:pt x="1587" y="410"/>
                  </a:cubicBezTo>
                  <a:cubicBezTo>
                    <a:pt x="1748" y="352"/>
                    <a:pt x="1938" y="376"/>
                    <a:pt x="2060" y="489"/>
                  </a:cubicBezTo>
                  <a:cubicBezTo>
                    <a:pt x="2124" y="552"/>
                    <a:pt x="2173" y="630"/>
                    <a:pt x="2246" y="679"/>
                  </a:cubicBezTo>
                  <a:cubicBezTo>
                    <a:pt x="2441" y="816"/>
                    <a:pt x="2695" y="664"/>
                    <a:pt x="2915" y="586"/>
                  </a:cubicBezTo>
                  <a:cubicBezTo>
                    <a:pt x="3383" y="420"/>
                    <a:pt x="3954" y="620"/>
                    <a:pt x="4213" y="1050"/>
                  </a:cubicBezTo>
                </a:path>
              </a:pathLst>
            </a:custGeom>
            <a:noFill/>
            <a:ln w="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 flipH="1">
              <a:off x="6163670" y="1131742"/>
              <a:ext cx="289945" cy="154608"/>
            </a:xfrm>
            <a:custGeom>
              <a:avLst/>
              <a:gdLst/>
              <a:ahLst/>
              <a:cxnLst/>
              <a:rect l="l" t="t" r="r" b="b"/>
              <a:pathLst>
                <a:path w="2573" h="1371" extrusionOk="0">
                  <a:moveTo>
                    <a:pt x="2010" y="1"/>
                  </a:moveTo>
                  <a:cubicBezTo>
                    <a:pt x="1903" y="1"/>
                    <a:pt x="1793" y="30"/>
                    <a:pt x="1694" y="81"/>
                  </a:cubicBezTo>
                  <a:cubicBezTo>
                    <a:pt x="1528" y="164"/>
                    <a:pt x="1391" y="301"/>
                    <a:pt x="1269" y="442"/>
                  </a:cubicBezTo>
                  <a:cubicBezTo>
                    <a:pt x="1235" y="486"/>
                    <a:pt x="1201" y="525"/>
                    <a:pt x="1152" y="550"/>
                  </a:cubicBezTo>
                  <a:cubicBezTo>
                    <a:pt x="1128" y="561"/>
                    <a:pt x="1101" y="564"/>
                    <a:pt x="1073" y="564"/>
                  </a:cubicBezTo>
                  <a:cubicBezTo>
                    <a:pt x="1050" y="564"/>
                    <a:pt x="1028" y="562"/>
                    <a:pt x="1006" y="560"/>
                  </a:cubicBezTo>
                  <a:cubicBezTo>
                    <a:pt x="912" y="547"/>
                    <a:pt x="801" y="522"/>
                    <a:pt x="695" y="522"/>
                  </a:cubicBezTo>
                  <a:cubicBezTo>
                    <a:pt x="587" y="522"/>
                    <a:pt x="484" y="549"/>
                    <a:pt x="410" y="643"/>
                  </a:cubicBezTo>
                  <a:cubicBezTo>
                    <a:pt x="366" y="682"/>
                    <a:pt x="342" y="730"/>
                    <a:pt x="337" y="784"/>
                  </a:cubicBezTo>
                  <a:cubicBezTo>
                    <a:pt x="254" y="794"/>
                    <a:pt x="195" y="784"/>
                    <a:pt x="127" y="833"/>
                  </a:cubicBezTo>
                  <a:cubicBezTo>
                    <a:pt x="20" y="916"/>
                    <a:pt x="0" y="1092"/>
                    <a:pt x="73" y="1204"/>
                  </a:cubicBezTo>
                  <a:cubicBezTo>
                    <a:pt x="141" y="1313"/>
                    <a:pt x="272" y="1371"/>
                    <a:pt x="400" y="1371"/>
                  </a:cubicBezTo>
                  <a:cubicBezTo>
                    <a:pt x="410" y="1371"/>
                    <a:pt x="420" y="1371"/>
                    <a:pt x="430" y="1370"/>
                  </a:cubicBezTo>
                  <a:lnTo>
                    <a:pt x="459" y="1009"/>
                  </a:lnTo>
                  <a:cubicBezTo>
                    <a:pt x="508" y="1096"/>
                    <a:pt x="586" y="1170"/>
                    <a:pt x="674" y="1204"/>
                  </a:cubicBezTo>
                  <a:cubicBezTo>
                    <a:pt x="727" y="1226"/>
                    <a:pt x="783" y="1237"/>
                    <a:pt x="840" y="1237"/>
                  </a:cubicBezTo>
                  <a:cubicBezTo>
                    <a:pt x="882" y="1237"/>
                    <a:pt x="925" y="1231"/>
                    <a:pt x="967" y="1219"/>
                  </a:cubicBezTo>
                  <a:cubicBezTo>
                    <a:pt x="1030" y="1199"/>
                    <a:pt x="1089" y="1165"/>
                    <a:pt x="1142" y="1126"/>
                  </a:cubicBezTo>
                  <a:cubicBezTo>
                    <a:pt x="1305" y="1233"/>
                    <a:pt x="1501" y="1291"/>
                    <a:pt x="1695" y="1291"/>
                  </a:cubicBezTo>
                  <a:cubicBezTo>
                    <a:pt x="1827" y="1291"/>
                    <a:pt x="1959" y="1264"/>
                    <a:pt x="2080" y="1209"/>
                  </a:cubicBezTo>
                  <a:cubicBezTo>
                    <a:pt x="2299" y="1106"/>
                    <a:pt x="2485" y="906"/>
                    <a:pt x="2529" y="667"/>
                  </a:cubicBezTo>
                  <a:cubicBezTo>
                    <a:pt x="2573" y="428"/>
                    <a:pt x="2460" y="154"/>
                    <a:pt x="2236" y="52"/>
                  </a:cubicBezTo>
                  <a:cubicBezTo>
                    <a:pt x="2166" y="17"/>
                    <a:pt x="2089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 flipH="1">
              <a:off x="6512412" y="2650169"/>
              <a:ext cx="1015540" cy="1022486"/>
            </a:xfrm>
            <a:custGeom>
              <a:avLst/>
              <a:gdLst/>
              <a:ahLst/>
              <a:cxnLst/>
              <a:rect l="l" t="t" r="r" b="b"/>
              <a:pathLst>
                <a:path w="9012" h="9067" extrusionOk="0">
                  <a:moveTo>
                    <a:pt x="6794" y="0"/>
                  </a:moveTo>
                  <a:cubicBezTo>
                    <a:pt x="6724" y="0"/>
                    <a:pt x="6655" y="5"/>
                    <a:pt x="6586" y="16"/>
                  </a:cubicBezTo>
                  <a:cubicBezTo>
                    <a:pt x="5653" y="158"/>
                    <a:pt x="5204" y="1173"/>
                    <a:pt x="4365" y="1573"/>
                  </a:cubicBezTo>
                  <a:cubicBezTo>
                    <a:pt x="3671" y="1900"/>
                    <a:pt x="2729" y="1808"/>
                    <a:pt x="2226" y="2354"/>
                  </a:cubicBezTo>
                  <a:cubicBezTo>
                    <a:pt x="1694" y="2940"/>
                    <a:pt x="2021" y="3858"/>
                    <a:pt x="1680" y="4556"/>
                  </a:cubicBezTo>
                  <a:cubicBezTo>
                    <a:pt x="1411" y="5093"/>
                    <a:pt x="786" y="5405"/>
                    <a:pt x="420" y="5893"/>
                  </a:cubicBezTo>
                  <a:cubicBezTo>
                    <a:pt x="108" y="6313"/>
                    <a:pt x="0" y="6836"/>
                    <a:pt x="5" y="7338"/>
                  </a:cubicBezTo>
                  <a:cubicBezTo>
                    <a:pt x="10" y="7656"/>
                    <a:pt x="54" y="7983"/>
                    <a:pt x="215" y="8261"/>
                  </a:cubicBezTo>
                  <a:cubicBezTo>
                    <a:pt x="525" y="8793"/>
                    <a:pt x="1209" y="9067"/>
                    <a:pt x="1862" y="9067"/>
                  </a:cubicBezTo>
                  <a:cubicBezTo>
                    <a:pt x="1868" y="9067"/>
                    <a:pt x="1874" y="9067"/>
                    <a:pt x="1880" y="9066"/>
                  </a:cubicBezTo>
                  <a:cubicBezTo>
                    <a:pt x="2539" y="9057"/>
                    <a:pt x="3169" y="8813"/>
                    <a:pt x="3749" y="8520"/>
                  </a:cubicBezTo>
                  <a:cubicBezTo>
                    <a:pt x="4365" y="8212"/>
                    <a:pt x="4970" y="7822"/>
                    <a:pt x="5282" y="7246"/>
                  </a:cubicBezTo>
                  <a:cubicBezTo>
                    <a:pt x="5595" y="6679"/>
                    <a:pt x="5590" y="5976"/>
                    <a:pt x="6005" y="5469"/>
                  </a:cubicBezTo>
                  <a:cubicBezTo>
                    <a:pt x="6478" y="4883"/>
                    <a:pt x="7362" y="4712"/>
                    <a:pt x="7938" y="4209"/>
                  </a:cubicBezTo>
                  <a:cubicBezTo>
                    <a:pt x="8748" y="3506"/>
                    <a:pt x="9012" y="2471"/>
                    <a:pt x="8626" y="1534"/>
                  </a:cubicBezTo>
                  <a:cubicBezTo>
                    <a:pt x="8455" y="1124"/>
                    <a:pt x="8231" y="729"/>
                    <a:pt x="7884" y="426"/>
                  </a:cubicBezTo>
                  <a:cubicBezTo>
                    <a:pt x="7589" y="172"/>
                    <a:pt x="7194" y="0"/>
                    <a:pt x="6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 flipH="1">
              <a:off x="6627918" y="2546761"/>
              <a:ext cx="850565" cy="1093418"/>
            </a:xfrm>
            <a:custGeom>
              <a:avLst/>
              <a:gdLst/>
              <a:ahLst/>
              <a:cxnLst/>
              <a:rect l="l" t="t" r="r" b="b"/>
              <a:pathLst>
                <a:path w="7548" h="9696" fill="none" extrusionOk="0">
                  <a:moveTo>
                    <a:pt x="7548" y="1"/>
                  </a:moveTo>
                  <a:cubicBezTo>
                    <a:pt x="6796" y="904"/>
                    <a:pt x="6894" y="2398"/>
                    <a:pt x="5937" y="3086"/>
                  </a:cubicBezTo>
                  <a:cubicBezTo>
                    <a:pt x="5229" y="3598"/>
                    <a:pt x="4116" y="3506"/>
                    <a:pt x="3628" y="4228"/>
                  </a:cubicBezTo>
                  <a:cubicBezTo>
                    <a:pt x="3457" y="4482"/>
                    <a:pt x="3398" y="4785"/>
                    <a:pt x="3281" y="5063"/>
                  </a:cubicBezTo>
                  <a:cubicBezTo>
                    <a:pt x="3013" y="5678"/>
                    <a:pt x="2466" y="6112"/>
                    <a:pt x="1924" y="6498"/>
                  </a:cubicBezTo>
                  <a:cubicBezTo>
                    <a:pt x="1377" y="6889"/>
                    <a:pt x="806" y="7269"/>
                    <a:pt x="445" y="7831"/>
                  </a:cubicBezTo>
                  <a:cubicBezTo>
                    <a:pt x="84" y="8392"/>
                    <a:pt x="1" y="9198"/>
                    <a:pt x="450" y="9695"/>
                  </a:cubicBezTo>
                </a:path>
              </a:pathLst>
            </a:custGeom>
            <a:noFill/>
            <a:ln w="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flipH="1">
              <a:off x="5484290" y="2626601"/>
              <a:ext cx="458864" cy="1030605"/>
            </a:xfrm>
            <a:custGeom>
              <a:avLst/>
              <a:gdLst/>
              <a:ahLst/>
              <a:cxnLst/>
              <a:rect l="l" t="t" r="r" b="b"/>
              <a:pathLst>
                <a:path w="4072" h="9139" fill="none" extrusionOk="0">
                  <a:moveTo>
                    <a:pt x="0" y="0"/>
                  </a:moveTo>
                  <a:cubicBezTo>
                    <a:pt x="425" y="293"/>
                    <a:pt x="796" y="674"/>
                    <a:pt x="1074" y="1109"/>
                  </a:cubicBezTo>
                  <a:cubicBezTo>
                    <a:pt x="1240" y="1362"/>
                    <a:pt x="1387" y="1650"/>
                    <a:pt x="1660" y="1787"/>
                  </a:cubicBezTo>
                  <a:cubicBezTo>
                    <a:pt x="1811" y="1865"/>
                    <a:pt x="1987" y="1885"/>
                    <a:pt x="2153" y="1929"/>
                  </a:cubicBezTo>
                  <a:cubicBezTo>
                    <a:pt x="3027" y="2168"/>
                    <a:pt x="3505" y="3125"/>
                    <a:pt x="3637" y="4023"/>
                  </a:cubicBezTo>
                  <a:cubicBezTo>
                    <a:pt x="3769" y="4921"/>
                    <a:pt x="3657" y="5844"/>
                    <a:pt x="3857" y="6727"/>
                  </a:cubicBezTo>
                  <a:cubicBezTo>
                    <a:pt x="3935" y="7049"/>
                    <a:pt x="4047" y="7367"/>
                    <a:pt x="4057" y="7699"/>
                  </a:cubicBezTo>
                  <a:cubicBezTo>
                    <a:pt x="4072" y="8206"/>
                    <a:pt x="3823" y="8685"/>
                    <a:pt x="3583" y="9139"/>
                  </a:cubicBezTo>
                </a:path>
              </a:pathLst>
            </a:custGeom>
            <a:noFill/>
            <a:ln w="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 flipH="1">
            <a:off x="6323375" y="1313025"/>
            <a:ext cx="19500" cy="33350"/>
          </a:xfrm>
          <a:custGeom>
            <a:avLst/>
            <a:gdLst/>
            <a:ahLst/>
            <a:cxnLst/>
            <a:rect l="l" t="t" r="r" b="b"/>
            <a:pathLst>
              <a:path w="289" h="567" extrusionOk="0">
                <a:moveTo>
                  <a:pt x="29" y="1"/>
                </a:moveTo>
                <a:cubicBezTo>
                  <a:pt x="20" y="1"/>
                  <a:pt x="15" y="6"/>
                  <a:pt x="15" y="15"/>
                </a:cubicBezTo>
                <a:lnTo>
                  <a:pt x="0" y="347"/>
                </a:lnTo>
                <a:cubicBezTo>
                  <a:pt x="0" y="352"/>
                  <a:pt x="5" y="362"/>
                  <a:pt x="10" y="362"/>
                </a:cubicBezTo>
                <a:cubicBezTo>
                  <a:pt x="15" y="367"/>
                  <a:pt x="20" y="367"/>
                  <a:pt x="25" y="367"/>
                </a:cubicBezTo>
                <a:lnTo>
                  <a:pt x="234" y="264"/>
                </a:lnTo>
                <a:lnTo>
                  <a:pt x="122" y="543"/>
                </a:lnTo>
                <a:cubicBezTo>
                  <a:pt x="117" y="552"/>
                  <a:pt x="122" y="562"/>
                  <a:pt x="132" y="567"/>
                </a:cubicBezTo>
                <a:lnTo>
                  <a:pt x="137" y="567"/>
                </a:lnTo>
                <a:cubicBezTo>
                  <a:pt x="147" y="567"/>
                  <a:pt x="151" y="562"/>
                  <a:pt x="156" y="557"/>
                </a:cubicBezTo>
                <a:lnTo>
                  <a:pt x="283" y="235"/>
                </a:lnTo>
                <a:cubicBezTo>
                  <a:pt x="288" y="230"/>
                  <a:pt x="283" y="220"/>
                  <a:pt x="278" y="215"/>
                </a:cubicBezTo>
                <a:cubicBezTo>
                  <a:pt x="276" y="213"/>
                  <a:pt x="273" y="212"/>
                  <a:pt x="270" y="212"/>
                </a:cubicBezTo>
                <a:cubicBezTo>
                  <a:pt x="267" y="212"/>
                  <a:pt x="264" y="213"/>
                  <a:pt x="259" y="215"/>
                </a:cubicBezTo>
                <a:lnTo>
                  <a:pt x="39" y="318"/>
                </a:lnTo>
                <a:lnTo>
                  <a:pt x="49" y="15"/>
                </a:lnTo>
                <a:cubicBezTo>
                  <a:pt x="49" y="6"/>
                  <a:pt x="39" y="1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6331439" y="1379453"/>
            <a:ext cx="24011" cy="8311"/>
          </a:xfrm>
          <a:custGeom>
            <a:avLst/>
            <a:gdLst/>
            <a:ahLst/>
            <a:cxnLst/>
            <a:rect l="l" t="t" r="r" b="b"/>
            <a:pathLst>
              <a:path w="265" h="92" extrusionOk="0">
                <a:moveTo>
                  <a:pt x="20" y="0"/>
                </a:moveTo>
                <a:cubicBezTo>
                  <a:pt x="16" y="0"/>
                  <a:pt x="13" y="1"/>
                  <a:pt x="11" y="3"/>
                </a:cubicBezTo>
                <a:cubicBezTo>
                  <a:pt x="1" y="13"/>
                  <a:pt x="1" y="23"/>
                  <a:pt x="11" y="33"/>
                </a:cubicBezTo>
                <a:cubicBezTo>
                  <a:pt x="45" y="72"/>
                  <a:pt x="94" y="91"/>
                  <a:pt x="147" y="91"/>
                </a:cubicBezTo>
                <a:cubicBezTo>
                  <a:pt x="186" y="91"/>
                  <a:pt x="221" y="81"/>
                  <a:pt x="255" y="57"/>
                </a:cubicBezTo>
                <a:cubicBezTo>
                  <a:pt x="260" y="52"/>
                  <a:pt x="265" y="42"/>
                  <a:pt x="260" y="33"/>
                </a:cubicBezTo>
                <a:cubicBezTo>
                  <a:pt x="254" y="27"/>
                  <a:pt x="248" y="25"/>
                  <a:pt x="242" y="25"/>
                </a:cubicBezTo>
                <a:cubicBezTo>
                  <a:pt x="238" y="25"/>
                  <a:pt x="234" y="26"/>
                  <a:pt x="230" y="28"/>
                </a:cubicBezTo>
                <a:cubicBezTo>
                  <a:pt x="205" y="46"/>
                  <a:pt x="175" y="55"/>
                  <a:pt x="145" y="55"/>
                </a:cubicBezTo>
                <a:cubicBezTo>
                  <a:pt x="104" y="55"/>
                  <a:pt x="63" y="39"/>
                  <a:pt x="35" y="8"/>
                </a:cubicBezTo>
                <a:cubicBezTo>
                  <a:pt x="32" y="3"/>
                  <a:pt x="26" y="0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7312100" y="1991963"/>
            <a:ext cx="373725" cy="422375"/>
          </a:xfrm>
          <a:custGeom>
            <a:avLst/>
            <a:gdLst/>
            <a:ahLst/>
            <a:cxnLst/>
            <a:rect l="l" t="t" r="r" b="b"/>
            <a:pathLst>
              <a:path w="14949" h="16895" extrusionOk="0">
                <a:moveTo>
                  <a:pt x="6395" y="1"/>
                </a:moveTo>
                <a:cubicBezTo>
                  <a:pt x="6342" y="1"/>
                  <a:pt x="6289" y="28"/>
                  <a:pt x="6236" y="54"/>
                </a:cubicBezTo>
                <a:cubicBezTo>
                  <a:pt x="6156" y="108"/>
                  <a:pt x="6076" y="187"/>
                  <a:pt x="6049" y="294"/>
                </a:cubicBezTo>
                <a:lnTo>
                  <a:pt x="4184" y="10020"/>
                </a:lnTo>
                <a:lnTo>
                  <a:pt x="3411" y="9620"/>
                </a:lnTo>
                <a:cubicBezTo>
                  <a:pt x="3118" y="9460"/>
                  <a:pt x="2825" y="9380"/>
                  <a:pt x="2478" y="9354"/>
                </a:cubicBezTo>
                <a:lnTo>
                  <a:pt x="2265" y="9354"/>
                </a:lnTo>
                <a:cubicBezTo>
                  <a:pt x="1093" y="9354"/>
                  <a:pt x="134" y="10126"/>
                  <a:pt x="54" y="11192"/>
                </a:cubicBezTo>
                <a:cubicBezTo>
                  <a:pt x="0" y="11725"/>
                  <a:pt x="187" y="12231"/>
                  <a:pt x="587" y="12658"/>
                </a:cubicBezTo>
                <a:cubicBezTo>
                  <a:pt x="986" y="13084"/>
                  <a:pt x="1519" y="13350"/>
                  <a:pt x="2132" y="13404"/>
                </a:cubicBezTo>
                <a:lnTo>
                  <a:pt x="2345" y="13404"/>
                </a:lnTo>
                <a:cubicBezTo>
                  <a:pt x="3491" y="13404"/>
                  <a:pt x="4424" y="12658"/>
                  <a:pt x="4557" y="11645"/>
                </a:cubicBezTo>
                <a:lnTo>
                  <a:pt x="4557" y="11619"/>
                </a:lnTo>
                <a:cubicBezTo>
                  <a:pt x="4557" y="11619"/>
                  <a:pt x="4584" y="11565"/>
                  <a:pt x="4584" y="11565"/>
                </a:cubicBezTo>
                <a:lnTo>
                  <a:pt x="6102" y="3705"/>
                </a:lnTo>
                <a:lnTo>
                  <a:pt x="13723" y="7195"/>
                </a:lnTo>
                <a:lnTo>
                  <a:pt x="12497" y="13457"/>
                </a:lnTo>
                <a:lnTo>
                  <a:pt x="11751" y="13084"/>
                </a:lnTo>
                <a:cubicBezTo>
                  <a:pt x="11458" y="12951"/>
                  <a:pt x="11165" y="12871"/>
                  <a:pt x="10845" y="12844"/>
                </a:cubicBezTo>
                <a:cubicBezTo>
                  <a:pt x="10765" y="12818"/>
                  <a:pt x="10712" y="12818"/>
                  <a:pt x="10632" y="12818"/>
                </a:cubicBezTo>
                <a:cubicBezTo>
                  <a:pt x="9486" y="12818"/>
                  <a:pt x="8500" y="13644"/>
                  <a:pt x="8421" y="14656"/>
                </a:cubicBezTo>
                <a:cubicBezTo>
                  <a:pt x="8367" y="15189"/>
                  <a:pt x="8554" y="15722"/>
                  <a:pt x="8953" y="16122"/>
                </a:cubicBezTo>
                <a:cubicBezTo>
                  <a:pt x="9353" y="16548"/>
                  <a:pt x="9886" y="16814"/>
                  <a:pt x="10499" y="16868"/>
                </a:cubicBezTo>
                <a:cubicBezTo>
                  <a:pt x="10579" y="16894"/>
                  <a:pt x="10659" y="16894"/>
                  <a:pt x="10712" y="16894"/>
                </a:cubicBezTo>
                <a:cubicBezTo>
                  <a:pt x="11884" y="16894"/>
                  <a:pt x="12844" y="16068"/>
                  <a:pt x="12950" y="15056"/>
                </a:cubicBezTo>
                <a:cubicBezTo>
                  <a:pt x="12950" y="15003"/>
                  <a:pt x="12950" y="14949"/>
                  <a:pt x="12950" y="14896"/>
                </a:cubicBezTo>
                <a:lnTo>
                  <a:pt x="12950" y="14843"/>
                </a:lnTo>
                <a:lnTo>
                  <a:pt x="14922" y="4584"/>
                </a:lnTo>
                <a:cubicBezTo>
                  <a:pt x="14949" y="4451"/>
                  <a:pt x="14895" y="4291"/>
                  <a:pt x="14736" y="4211"/>
                </a:cubicBezTo>
                <a:lnTo>
                  <a:pt x="6555" y="54"/>
                </a:lnTo>
                <a:cubicBezTo>
                  <a:pt x="6502" y="28"/>
                  <a:pt x="6449" y="1"/>
                  <a:pt x="6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>
            <a:spLocks noGrp="1"/>
          </p:cNvSpPr>
          <p:nvPr>
            <p:ph type="title"/>
          </p:nvPr>
        </p:nvSpPr>
        <p:spPr>
          <a:xfrm>
            <a:off x="4313400" y="1130550"/>
            <a:ext cx="41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1"/>
          </p:nvPr>
        </p:nvSpPr>
        <p:spPr>
          <a:xfrm>
            <a:off x="4313400" y="1931850"/>
            <a:ext cx="4110600" cy="21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Concepts I learnt through this Internship:</a:t>
            </a:r>
            <a:br>
              <a:rPr lang="en" dirty="0"/>
            </a:br>
            <a:endParaRPr dirty="0"/>
          </a:p>
          <a:p>
            <a:pPr marL="360000" lvl="0" indent="-268900" algn="l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♬"/>
            </a:pPr>
            <a:r>
              <a:rPr lang="en" dirty="0"/>
              <a:t>C &amp; C++</a:t>
            </a:r>
            <a:endParaRPr dirty="0"/>
          </a:p>
          <a:p>
            <a:pPr marL="360000" lvl="0" indent="-268900" algn="l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♬"/>
            </a:pPr>
            <a:r>
              <a:rPr lang="en" dirty="0"/>
              <a:t>IOT (Internet Of Things)</a:t>
            </a:r>
            <a:endParaRPr dirty="0"/>
          </a:p>
          <a:p>
            <a:pPr marL="360000" lvl="0" indent="-268900" algn="l" rtl="0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♬"/>
            </a:pPr>
            <a:r>
              <a:rPr lang="en" dirty="0"/>
              <a:t>Embedded  System</a:t>
            </a:r>
            <a:endParaRPr dirty="0"/>
          </a:p>
          <a:p>
            <a:pPr marL="360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 most important thing: How these concepts used in this project.</a:t>
            </a:r>
            <a:endParaRPr dirty="0"/>
          </a:p>
        </p:txBody>
      </p:sp>
      <p:grpSp>
        <p:nvGrpSpPr>
          <p:cNvPr id="612" name="Google Shape;612;p40"/>
          <p:cNvGrpSpPr/>
          <p:nvPr/>
        </p:nvGrpSpPr>
        <p:grpSpPr>
          <a:xfrm>
            <a:off x="720001" y="539988"/>
            <a:ext cx="2966849" cy="4556088"/>
            <a:chOff x="720001" y="539988"/>
            <a:chExt cx="2966849" cy="4556088"/>
          </a:xfrm>
        </p:grpSpPr>
        <p:sp>
          <p:nvSpPr>
            <p:cNvPr id="613" name="Google Shape;613;p40"/>
            <p:cNvSpPr/>
            <p:nvPr/>
          </p:nvSpPr>
          <p:spPr>
            <a:xfrm rot="-1679720">
              <a:off x="1002533" y="2835278"/>
              <a:ext cx="2401785" cy="1802558"/>
            </a:xfrm>
            <a:custGeom>
              <a:avLst/>
              <a:gdLst/>
              <a:ahLst/>
              <a:cxnLst/>
              <a:rect l="l" t="t" r="r" b="b"/>
              <a:pathLst>
                <a:path w="16112" h="12092" extrusionOk="0">
                  <a:moveTo>
                    <a:pt x="4468" y="0"/>
                  </a:moveTo>
                  <a:cubicBezTo>
                    <a:pt x="2886" y="0"/>
                    <a:pt x="1292" y="914"/>
                    <a:pt x="631" y="2449"/>
                  </a:cubicBezTo>
                  <a:cubicBezTo>
                    <a:pt x="1" y="3904"/>
                    <a:pt x="250" y="5681"/>
                    <a:pt x="1168" y="6970"/>
                  </a:cubicBezTo>
                  <a:cubicBezTo>
                    <a:pt x="2090" y="8263"/>
                    <a:pt x="3623" y="9069"/>
                    <a:pt x="5205" y="9201"/>
                  </a:cubicBezTo>
                  <a:cubicBezTo>
                    <a:pt x="5421" y="9219"/>
                    <a:pt x="5638" y="9226"/>
                    <a:pt x="5855" y="9226"/>
                  </a:cubicBezTo>
                  <a:cubicBezTo>
                    <a:pt x="6457" y="9226"/>
                    <a:pt x="7060" y="9173"/>
                    <a:pt x="7661" y="9173"/>
                  </a:cubicBezTo>
                  <a:cubicBezTo>
                    <a:pt x="7742" y="9173"/>
                    <a:pt x="7823" y="9174"/>
                    <a:pt x="7904" y="9176"/>
                  </a:cubicBezTo>
                  <a:cubicBezTo>
                    <a:pt x="8803" y="9201"/>
                    <a:pt x="9750" y="9401"/>
                    <a:pt x="10404" y="10016"/>
                  </a:cubicBezTo>
                  <a:cubicBezTo>
                    <a:pt x="11224" y="10777"/>
                    <a:pt x="12063" y="11676"/>
                    <a:pt x="13172" y="11998"/>
                  </a:cubicBezTo>
                  <a:cubicBezTo>
                    <a:pt x="13388" y="12061"/>
                    <a:pt x="13615" y="12091"/>
                    <a:pt x="13844" y="12091"/>
                  </a:cubicBezTo>
                  <a:cubicBezTo>
                    <a:pt x="14963" y="12091"/>
                    <a:pt x="16112" y="11360"/>
                    <a:pt x="16096" y="10128"/>
                  </a:cubicBezTo>
                  <a:cubicBezTo>
                    <a:pt x="16081" y="9015"/>
                    <a:pt x="14958" y="8190"/>
                    <a:pt x="14031" y="7800"/>
                  </a:cubicBezTo>
                  <a:cubicBezTo>
                    <a:pt x="13206" y="7453"/>
                    <a:pt x="12317" y="7292"/>
                    <a:pt x="11468" y="7009"/>
                  </a:cubicBezTo>
                  <a:cubicBezTo>
                    <a:pt x="10623" y="6726"/>
                    <a:pt x="9779" y="6296"/>
                    <a:pt x="9271" y="5559"/>
                  </a:cubicBezTo>
                  <a:cubicBezTo>
                    <a:pt x="8885" y="5007"/>
                    <a:pt x="8729" y="4329"/>
                    <a:pt x="8534" y="3684"/>
                  </a:cubicBezTo>
                  <a:cubicBezTo>
                    <a:pt x="8246" y="2747"/>
                    <a:pt x="7846" y="1815"/>
                    <a:pt x="7157" y="1107"/>
                  </a:cubicBezTo>
                  <a:cubicBezTo>
                    <a:pt x="6412" y="346"/>
                    <a:pt x="5442" y="0"/>
                    <a:pt x="4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1031800" y="2568888"/>
              <a:ext cx="538275" cy="437150"/>
            </a:xfrm>
            <a:custGeom>
              <a:avLst/>
              <a:gdLst/>
              <a:ahLst/>
              <a:cxnLst/>
              <a:rect l="l" t="t" r="r" b="b"/>
              <a:pathLst>
                <a:path w="21531" h="17486" extrusionOk="0">
                  <a:moveTo>
                    <a:pt x="15535" y="1450"/>
                  </a:moveTo>
                  <a:lnTo>
                    <a:pt x="16788" y="3049"/>
                  </a:lnTo>
                  <a:lnTo>
                    <a:pt x="9966" y="5820"/>
                  </a:lnTo>
                  <a:lnTo>
                    <a:pt x="8741" y="4221"/>
                  </a:lnTo>
                  <a:lnTo>
                    <a:pt x="15535" y="1450"/>
                  </a:lnTo>
                  <a:close/>
                  <a:moveTo>
                    <a:pt x="7995" y="4514"/>
                  </a:moveTo>
                  <a:lnTo>
                    <a:pt x="9220" y="6113"/>
                  </a:lnTo>
                  <a:lnTo>
                    <a:pt x="2692" y="8751"/>
                  </a:lnTo>
                  <a:lnTo>
                    <a:pt x="1493" y="7179"/>
                  </a:lnTo>
                  <a:lnTo>
                    <a:pt x="7995" y="4514"/>
                  </a:lnTo>
                  <a:close/>
                  <a:moveTo>
                    <a:pt x="15188" y="0"/>
                  </a:moveTo>
                  <a:cubicBezTo>
                    <a:pt x="15134" y="0"/>
                    <a:pt x="15080" y="12"/>
                    <a:pt x="15029" y="38"/>
                  </a:cubicBezTo>
                  <a:lnTo>
                    <a:pt x="7595" y="3049"/>
                  </a:lnTo>
                  <a:lnTo>
                    <a:pt x="7568" y="3076"/>
                  </a:lnTo>
                  <a:cubicBezTo>
                    <a:pt x="7515" y="3076"/>
                    <a:pt x="7488" y="3102"/>
                    <a:pt x="7435" y="3129"/>
                  </a:cubicBezTo>
                  <a:lnTo>
                    <a:pt x="7408" y="3129"/>
                  </a:lnTo>
                  <a:lnTo>
                    <a:pt x="267" y="6060"/>
                  </a:lnTo>
                  <a:cubicBezTo>
                    <a:pt x="187" y="6087"/>
                    <a:pt x="134" y="6113"/>
                    <a:pt x="108" y="6193"/>
                  </a:cubicBezTo>
                  <a:cubicBezTo>
                    <a:pt x="54" y="6220"/>
                    <a:pt x="54" y="6273"/>
                    <a:pt x="28" y="6326"/>
                  </a:cubicBezTo>
                  <a:cubicBezTo>
                    <a:pt x="1" y="6433"/>
                    <a:pt x="28" y="6566"/>
                    <a:pt x="108" y="6646"/>
                  </a:cubicBezTo>
                  <a:lnTo>
                    <a:pt x="5357" y="13441"/>
                  </a:lnTo>
                  <a:lnTo>
                    <a:pt x="4744" y="13681"/>
                  </a:lnTo>
                  <a:cubicBezTo>
                    <a:pt x="4451" y="13787"/>
                    <a:pt x="4184" y="13947"/>
                    <a:pt x="3945" y="14160"/>
                  </a:cubicBezTo>
                  <a:cubicBezTo>
                    <a:pt x="3865" y="14240"/>
                    <a:pt x="3785" y="14347"/>
                    <a:pt x="3705" y="14427"/>
                  </a:cubicBezTo>
                  <a:cubicBezTo>
                    <a:pt x="3092" y="15226"/>
                    <a:pt x="3118" y="16292"/>
                    <a:pt x="3758" y="16958"/>
                  </a:cubicBezTo>
                  <a:cubicBezTo>
                    <a:pt x="4099" y="17312"/>
                    <a:pt x="4560" y="17486"/>
                    <a:pt x="5039" y="17486"/>
                  </a:cubicBezTo>
                  <a:cubicBezTo>
                    <a:pt x="5569" y="17486"/>
                    <a:pt x="6121" y="17272"/>
                    <a:pt x="6556" y="16851"/>
                  </a:cubicBezTo>
                  <a:cubicBezTo>
                    <a:pt x="6636" y="16772"/>
                    <a:pt x="6716" y="16692"/>
                    <a:pt x="6796" y="16612"/>
                  </a:cubicBezTo>
                  <a:cubicBezTo>
                    <a:pt x="7355" y="15866"/>
                    <a:pt x="7382" y="14880"/>
                    <a:pt x="6876" y="14214"/>
                  </a:cubicBezTo>
                  <a:lnTo>
                    <a:pt x="6822" y="14134"/>
                  </a:lnTo>
                  <a:lnTo>
                    <a:pt x="6796" y="14054"/>
                  </a:lnTo>
                  <a:cubicBezTo>
                    <a:pt x="6769" y="14000"/>
                    <a:pt x="6769" y="13974"/>
                    <a:pt x="6716" y="13947"/>
                  </a:cubicBezTo>
                  <a:lnTo>
                    <a:pt x="3145" y="9311"/>
                  </a:lnTo>
                  <a:lnTo>
                    <a:pt x="9673" y="6673"/>
                  </a:lnTo>
                  <a:lnTo>
                    <a:pt x="12258" y="10030"/>
                  </a:lnTo>
                  <a:lnTo>
                    <a:pt x="11672" y="10270"/>
                  </a:lnTo>
                  <a:cubicBezTo>
                    <a:pt x="11405" y="10377"/>
                    <a:pt x="11166" y="10536"/>
                    <a:pt x="10952" y="10750"/>
                  </a:cubicBezTo>
                  <a:cubicBezTo>
                    <a:pt x="10872" y="10830"/>
                    <a:pt x="10792" y="10909"/>
                    <a:pt x="10713" y="10989"/>
                  </a:cubicBezTo>
                  <a:cubicBezTo>
                    <a:pt x="10100" y="11815"/>
                    <a:pt x="10126" y="12881"/>
                    <a:pt x="10739" y="13521"/>
                  </a:cubicBezTo>
                  <a:cubicBezTo>
                    <a:pt x="11064" y="13870"/>
                    <a:pt x="11506" y="14056"/>
                    <a:pt x="11998" y="14056"/>
                  </a:cubicBezTo>
                  <a:cubicBezTo>
                    <a:pt x="12031" y="14056"/>
                    <a:pt x="12065" y="14055"/>
                    <a:pt x="12098" y="14054"/>
                  </a:cubicBezTo>
                  <a:cubicBezTo>
                    <a:pt x="12631" y="14054"/>
                    <a:pt x="13137" y="13814"/>
                    <a:pt x="13537" y="13441"/>
                  </a:cubicBezTo>
                  <a:cubicBezTo>
                    <a:pt x="13644" y="13361"/>
                    <a:pt x="13724" y="13254"/>
                    <a:pt x="13777" y="13174"/>
                  </a:cubicBezTo>
                  <a:cubicBezTo>
                    <a:pt x="14390" y="12375"/>
                    <a:pt x="14390" y="11309"/>
                    <a:pt x="13750" y="10643"/>
                  </a:cubicBezTo>
                  <a:cubicBezTo>
                    <a:pt x="13724" y="10616"/>
                    <a:pt x="13724" y="10616"/>
                    <a:pt x="13724" y="10616"/>
                  </a:cubicBezTo>
                  <a:cubicBezTo>
                    <a:pt x="13697" y="10590"/>
                    <a:pt x="13644" y="10563"/>
                    <a:pt x="13644" y="10563"/>
                  </a:cubicBezTo>
                  <a:lnTo>
                    <a:pt x="10419" y="6380"/>
                  </a:lnTo>
                  <a:lnTo>
                    <a:pt x="17214" y="3635"/>
                  </a:lnTo>
                  <a:lnTo>
                    <a:pt x="19479" y="6540"/>
                  </a:lnTo>
                  <a:lnTo>
                    <a:pt x="18893" y="6779"/>
                  </a:lnTo>
                  <a:cubicBezTo>
                    <a:pt x="18626" y="6886"/>
                    <a:pt x="18387" y="7046"/>
                    <a:pt x="18173" y="7259"/>
                  </a:cubicBezTo>
                  <a:cubicBezTo>
                    <a:pt x="18093" y="7339"/>
                    <a:pt x="18014" y="7419"/>
                    <a:pt x="17934" y="7525"/>
                  </a:cubicBezTo>
                  <a:cubicBezTo>
                    <a:pt x="17321" y="8325"/>
                    <a:pt x="17347" y="9391"/>
                    <a:pt x="17987" y="10057"/>
                  </a:cubicBezTo>
                  <a:cubicBezTo>
                    <a:pt x="18331" y="10401"/>
                    <a:pt x="18797" y="10574"/>
                    <a:pt x="19279" y="10574"/>
                  </a:cubicBezTo>
                  <a:cubicBezTo>
                    <a:pt x="19806" y="10574"/>
                    <a:pt x="20354" y="10367"/>
                    <a:pt x="20785" y="9950"/>
                  </a:cubicBezTo>
                  <a:cubicBezTo>
                    <a:pt x="20865" y="9870"/>
                    <a:pt x="20945" y="9790"/>
                    <a:pt x="20998" y="9684"/>
                  </a:cubicBezTo>
                  <a:cubicBezTo>
                    <a:pt x="21371" y="9204"/>
                    <a:pt x="21531" y="8618"/>
                    <a:pt x="21424" y="8058"/>
                  </a:cubicBezTo>
                  <a:lnTo>
                    <a:pt x="21424" y="8005"/>
                  </a:lnTo>
                  <a:lnTo>
                    <a:pt x="21424" y="7925"/>
                  </a:lnTo>
                  <a:cubicBezTo>
                    <a:pt x="21424" y="7872"/>
                    <a:pt x="21424" y="7765"/>
                    <a:pt x="21344" y="7685"/>
                  </a:cubicBezTo>
                  <a:lnTo>
                    <a:pt x="21291" y="7605"/>
                  </a:lnTo>
                  <a:lnTo>
                    <a:pt x="21264" y="7552"/>
                  </a:lnTo>
                  <a:cubicBezTo>
                    <a:pt x="21184" y="7392"/>
                    <a:pt x="21078" y="7259"/>
                    <a:pt x="20971" y="7152"/>
                  </a:cubicBezTo>
                  <a:cubicBezTo>
                    <a:pt x="20945" y="7126"/>
                    <a:pt x="20918" y="7099"/>
                    <a:pt x="20891" y="7072"/>
                  </a:cubicBezTo>
                  <a:lnTo>
                    <a:pt x="20838" y="7046"/>
                  </a:lnTo>
                  <a:lnTo>
                    <a:pt x="15482" y="145"/>
                  </a:lnTo>
                  <a:cubicBezTo>
                    <a:pt x="15410" y="54"/>
                    <a:pt x="15300" y="0"/>
                    <a:pt x="15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2930325" y="539988"/>
              <a:ext cx="373725" cy="422375"/>
            </a:xfrm>
            <a:custGeom>
              <a:avLst/>
              <a:gdLst/>
              <a:ahLst/>
              <a:cxnLst/>
              <a:rect l="l" t="t" r="r" b="b"/>
              <a:pathLst>
                <a:path w="14949" h="16895" extrusionOk="0">
                  <a:moveTo>
                    <a:pt x="6395" y="1"/>
                  </a:moveTo>
                  <a:cubicBezTo>
                    <a:pt x="6342" y="1"/>
                    <a:pt x="6289" y="28"/>
                    <a:pt x="6236" y="54"/>
                  </a:cubicBezTo>
                  <a:cubicBezTo>
                    <a:pt x="6156" y="108"/>
                    <a:pt x="6076" y="187"/>
                    <a:pt x="6049" y="294"/>
                  </a:cubicBezTo>
                  <a:lnTo>
                    <a:pt x="4184" y="10020"/>
                  </a:lnTo>
                  <a:lnTo>
                    <a:pt x="3411" y="9620"/>
                  </a:lnTo>
                  <a:cubicBezTo>
                    <a:pt x="3118" y="9460"/>
                    <a:pt x="2825" y="9380"/>
                    <a:pt x="2478" y="9354"/>
                  </a:cubicBezTo>
                  <a:lnTo>
                    <a:pt x="2265" y="9354"/>
                  </a:lnTo>
                  <a:cubicBezTo>
                    <a:pt x="1093" y="9354"/>
                    <a:pt x="134" y="10126"/>
                    <a:pt x="54" y="11192"/>
                  </a:cubicBezTo>
                  <a:cubicBezTo>
                    <a:pt x="0" y="11725"/>
                    <a:pt x="187" y="12231"/>
                    <a:pt x="587" y="12658"/>
                  </a:cubicBezTo>
                  <a:cubicBezTo>
                    <a:pt x="986" y="13084"/>
                    <a:pt x="1519" y="13350"/>
                    <a:pt x="2132" y="13404"/>
                  </a:cubicBezTo>
                  <a:lnTo>
                    <a:pt x="2345" y="13404"/>
                  </a:lnTo>
                  <a:cubicBezTo>
                    <a:pt x="3491" y="13404"/>
                    <a:pt x="4424" y="12658"/>
                    <a:pt x="4557" y="11645"/>
                  </a:cubicBezTo>
                  <a:lnTo>
                    <a:pt x="4557" y="11619"/>
                  </a:lnTo>
                  <a:cubicBezTo>
                    <a:pt x="4557" y="11619"/>
                    <a:pt x="4584" y="11565"/>
                    <a:pt x="4584" y="11565"/>
                  </a:cubicBezTo>
                  <a:lnTo>
                    <a:pt x="6102" y="3705"/>
                  </a:lnTo>
                  <a:lnTo>
                    <a:pt x="13723" y="7195"/>
                  </a:lnTo>
                  <a:lnTo>
                    <a:pt x="12497" y="13457"/>
                  </a:lnTo>
                  <a:lnTo>
                    <a:pt x="11751" y="13084"/>
                  </a:lnTo>
                  <a:cubicBezTo>
                    <a:pt x="11458" y="12951"/>
                    <a:pt x="11165" y="12871"/>
                    <a:pt x="10845" y="12844"/>
                  </a:cubicBezTo>
                  <a:cubicBezTo>
                    <a:pt x="10765" y="12818"/>
                    <a:pt x="10712" y="12818"/>
                    <a:pt x="10632" y="12818"/>
                  </a:cubicBezTo>
                  <a:cubicBezTo>
                    <a:pt x="9486" y="12818"/>
                    <a:pt x="8500" y="13644"/>
                    <a:pt x="8421" y="14656"/>
                  </a:cubicBezTo>
                  <a:cubicBezTo>
                    <a:pt x="8367" y="15189"/>
                    <a:pt x="8554" y="15722"/>
                    <a:pt x="8953" y="16122"/>
                  </a:cubicBezTo>
                  <a:cubicBezTo>
                    <a:pt x="9353" y="16548"/>
                    <a:pt x="9886" y="16814"/>
                    <a:pt x="10499" y="16868"/>
                  </a:cubicBezTo>
                  <a:cubicBezTo>
                    <a:pt x="10579" y="16894"/>
                    <a:pt x="10659" y="16894"/>
                    <a:pt x="10712" y="16894"/>
                  </a:cubicBezTo>
                  <a:cubicBezTo>
                    <a:pt x="11884" y="16894"/>
                    <a:pt x="12844" y="16068"/>
                    <a:pt x="12950" y="15056"/>
                  </a:cubicBezTo>
                  <a:cubicBezTo>
                    <a:pt x="12950" y="15003"/>
                    <a:pt x="12950" y="14949"/>
                    <a:pt x="12950" y="14896"/>
                  </a:cubicBezTo>
                  <a:lnTo>
                    <a:pt x="12950" y="14843"/>
                  </a:lnTo>
                  <a:lnTo>
                    <a:pt x="14922" y="4584"/>
                  </a:lnTo>
                  <a:cubicBezTo>
                    <a:pt x="14949" y="4451"/>
                    <a:pt x="14895" y="4291"/>
                    <a:pt x="14736" y="4211"/>
                  </a:cubicBezTo>
                  <a:lnTo>
                    <a:pt x="6555" y="54"/>
                  </a:lnTo>
                  <a:cubicBezTo>
                    <a:pt x="6502" y="28"/>
                    <a:pt x="6449" y="1"/>
                    <a:pt x="6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194338" y="891538"/>
              <a:ext cx="213200" cy="455675"/>
            </a:xfrm>
            <a:custGeom>
              <a:avLst/>
              <a:gdLst/>
              <a:ahLst/>
              <a:cxnLst/>
              <a:rect l="l" t="t" r="r" b="b"/>
              <a:pathLst>
                <a:path w="8528" h="18227" extrusionOk="0">
                  <a:moveTo>
                    <a:pt x="7915" y="0"/>
                  </a:moveTo>
                  <a:cubicBezTo>
                    <a:pt x="7648" y="0"/>
                    <a:pt x="7382" y="187"/>
                    <a:pt x="7355" y="480"/>
                  </a:cubicBezTo>
                  <a:lnTo>
                    <a:pt x="5410" y="13297"/>
                  </a:lnTo>
                  <a:lnTo>
                    <a:pt x="4531" y="12897"/>
                  </a:lnTo>
                  <a:cubicBezTo>
                    <a:pt x="4131" y="12710"/>
                    <a:pt x="3705" y="12630"/>
                    <a:pt x="3278" y="12604"/>
                  </a:cubicBezTo>
                  <a:lnTo>
                    <a:pt x="3118" y="12604"/>
                  </a:lnTo>
                  <a:cubicBezTo>
                    <a:pt x="1466" y="12604"/>
                    <a:pt x="107" y="13776"/>
                    <a:pt x="28" y="15268"/>
                  </a:cubicBezTo>
                  <a:cubicBezTo>
                    <a:pt x="1" y="16014"/>
                    <a:pt x="294" y="16734"/>
                    <a:pt x="827" y="17293"/>
                  </a:cubicBezTo>
                  <a:cubicBezTo>
                    <a:pt x="1413" y="17853"/>
                    <a:pt x="2186" y="18173"/>
                    <a:pt x="3039" y="18226"/>
                  </a:cubicBezTo>
                  <a:lnTo>
                    <a:pt x="3198" y="18226"/>
                  </a:lnTo>
                  <a:cubicBezTo>
                    <a:pt x="4850" y="18226"/>
                    <a:pt x="6209" y="17054"/>
                    <a:pt x="6289" y="15535"/>
                  </a:cubicBezTo>
                  <a:cubicBezTo>
                    <a:pt x="6289" y="15482"/>
                    <a:pt x="6289" y="15402"/>
                    <a:pt x="6263" y="15295"/>
                  </a:cubicBezTo>
                  <a:lnTo>
                    <a:pt x="6263" y="15242"/>
                  </a:lnTo>
                  <a:lnTo>
                    <a:pt x="8501" y="640"/>
                  </a:lnTo>
                  <a:cubicBezTo>
                    <a:pt x="8528" y="347"/>
                    <a:pt x="8314" y="54"/>
                    <a:pt x="7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1265700" y="1088653"/>
              <a:ext cx="2143544" cy="2880000"/>
              <a:chOff x="1265700" y="1088653"/>
              <a:chExt cx="2143544" cy="2880000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2536760" y="1199867"/>
                <a:ext cx="852909" cy="744195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7983" extrusionOk="0">
                    <a:moveTo>
                      <a:pt x="142" y="1"/>
                    </a:moveTo>
                    <a:cubicBezTo>
                      <a:pt x="139" y="1"/>
                      <a:pt x="136" y="1"/>
                      <a:pt x="133" y="1"/>
                    </a:cubicBezTo>
                    <a:cubicBezTo>
                      <a:pt x="55" y="6"/>
                      <a:pt x="1" y="69"/>
                      <a:pt x="6" y="147"/>
                    </a:cubicBezTo>
                    <a:cubicBezTo>
                      <a:pt x="89" y="1295"/>
                      <a:pt x="777" y="2334"/>
                      <a:pt x="1807" y="2852"/>
                    </a:cubicBezTo>
                    <a:cubicBezTo>
                      <a:pt x="2110" y="3008"/>
                      <a:pt x="2461" y="3106"/>
                      <a:pt x="2803" y="3198"/>
                    </a:cubicBezTo>
                    <a:cubicBezTo>
                      <a:pt x="3384" y="3359"/>
                      <a:pt x="3979" y="3525"/>
                      <a:pt x="4346" y="3970"/>
                    </a:cubicBezTo>
                    <a:cubicBezTo>
                      <a:pt x="4560" y="4238"/>
                      <a:pt x="4648" y="4585"/>
                      <a:pt x="4736" y="4951"/>
                    </a:cubicBezTo>
                    <a:cubicBezTo>
                      <a:pt x="4844" y="5380"/>
                      <a:pt x="4956" y="5830"/>
                      <a:pt x="5298" y="6142"/>
                    </a:cubicBezTo>
                    <a:cubicBezTo>
                      <a:pt x="5586" y="6410"/>
                      <a:pt x="5961" y="6508"/>
                      <a:pt x="6328" y="6601"/>
                    </a:cubicBezTo>
                    <a:cubicBezTo>
                      <a:pt x="6386" y="6615"/>
                      <a:pt x="6440" y="6630"/>
                      <a:pt x="6494" y="6645"/>
                    </a:cubicBezTo>
                    <a:cubicBezTo>
                      <a:pt x="7387" y="6889"/>
                      <a:pt x="8222" y="7338"/>
                      <a:pt x="8915" y="7948"/>
                    </a:cubicBezTo>
                    <a:cubicBezTo>
                      <a:pt x="8944" y="7968"/>
                      <a:pt x="8973" y="7982"/>
                      <a:pt x="9008" y="7982"/>
                    </a:cubicBezTo>
                    <a:cubicBezTo>
                      <a:pt x="9047" y="7982"/>
                      <a:pt x="9081" y="7963"/>
                      <a:pt x="9110" y="7934"/>
                    </a:cubicBezTo>
                    <a:cubicBezTo>
                      <a:pt x="9159" y="7875"/>
                      <a:pt x="9154" y="7792"/>
                      <a:pt x="9095" y="7743"/>
                    </a:cubicBezTo>
                    <a:cubicBezTo>
                      <a:pt x="8373" y="7104"/>
                      <a:pt x="7499" y="6635"/>
                      <a:pt x="6567" y="6381"/>
                    </a:cubicBezTo>
                    <a:cubicBezTo>
                      <a:pt x="6513" y="6367"/>
                      <a:pt x="6454" y="6352"/>
                      <a:pt x="6396" y="6337"/>
                    </a:cubicBezTo>
                    <a:cubicBezTo>
                      <a:pt x="6064" y="6249"/>
                      <a:pt x="5722" y="6162"/>
                      <a:pt x="5483" y="5942"/>
                    </a:cubicBezTo>
                    <a:cubicBezTo>
                      <a:pt x="5200" y="5683"/>
                      <a:pt x="5102" y="5297"/>
                      <a:pt x="5005" y="4887"/>
                    </a:cubicBezTo>
                    <a:cubicBezTo>
                      <a:pt x="4907" y="4507"/>
                      <a:pt x="4809" y="4111"/>
                      <a:pt x="4556" y="3799"/>
                    </a:cubicBezTo>
                    <a:cubicBezTo>
                      <a:pt x="4136" y="3286"/>
                      <a:pt x="3496" y="3111"/>
                      <a:pt x="2876" y="2935"/>
                    </a:cubicBezTo>
                    <a:cubicBezTo>
                      <a:pt x="2535" y="2842"/>
                      <a:pt x="2212" y="2749"/>
                      <a:pt x="1929" y="2608"/>
                    </a:cubicBezTo>
                    <a:cubicBezTo>
                      <a:pt x="987" y="2134"/>
                      <a:pt x="352" y="1182"/>
                      <a:pt x="279" y="128"/>
                    </a:cubicBezTo>
                    <a:cubicBezTo>
                      <a:pt x="275" y="53"/>
                      <a:pt x="212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265700" y="1120722"/>
                <a:ext cx="2065364" cy="1026287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1009" extrusionOk="0">
                    <a:moveTo>
                      <a:pt x="11907" y="1"/>
                    </a:moveTo>
                    <a:cubicBezTo>
                      <a:pt x="11395" y="20"/>
                      <a:pt x="10882" y="206"/>
                      <a:pt x="10687" y="640"/>
                    </a:cubicBezTo>
                    <a:cubicBezTo>
                      <a:pt x="10521" y="1026"/>
                      <a:pt x="10648" y="1524"/>
                      <a:pt x="10370" y="1846"/>
                    </a:cubicBezTo>
                    <a:cubicBezTo>
                      <a:pt x="10145" y="2100"/>
                      <a:pt x="9750" y="2144"/>
                      <a:pt x="9471" y="2349"/>
                    </a:cubicBezTo>
                    <a:cubicBezTo>
                      <a:pt x="9042" y="2661"/>
                      <a:pt x="8998" y="3252"/>
                      <a:pt x="8720" y="3701"/>
                    </a:cubicBezTo>
                    <a:cubicBezTo>
                      <a:pt x="8187" y="4560"/>
                      <a:pt x="6957" y="4682"/>
                      <a:pt x="5913" y="4745"/>
                    </a:cubicBezTo>
                    <a:cubicBezTo>
                      <a:pt x="4663" y="4824"/>
                      <a:pt x="3389" y="4965"/>
                      <a:pt x="2261" y="5487"/>
                    </a:cubicBezTo>
                    <a:cubicBezTo>
                      <a:pt x="1134" y="6010"/>
                      <a:pt x="172" y="6986"/>
                      <a:pt x="1" y="8167"/>
                    </a:cubicBezTo>
                    <a:cubicBezTo>
                      <a:pt x="499" y="8172"/>
                      <a:pt x="992" y="8172"/>
                      <a:pt x="1490" y="8177"/>
                    </a:cubicBezTo>
                    <a:cubicBezTo>
                      <a:pt x="1607" y="8177"/>
                      <a:pt x="1724" y="8177"/>
                      <a:pt x="1827" y="8124"/>
                    </a:cubicBezTo>
                    <a:cubicBezTo>
                      <a:pt x="1929" y="8075"/>
                      <a:pt x="1998" y="7982"/>
                      <a:pt x="2066" y="7899"/>
                    </a:cubicBezTo>
                    <a:cubicBezTo>
                      <a:pt x="2510" y="7357"/>
                      <a:pt x="3145" y="6957"/>
                      <a:pt x="3848" y="6786"/>
                    </a:cubicBezTo>
                    <a:lnTo>
                      <a:pt x="3848" y="6786"/>
                    </a:lnTo>
                    <a:cubicBezTo>
                      <a:pt x="2442" y="7670"/>
                      <a:pt x="1739" y="9461"/>
                      <a:pt x="2193" y="11009"/>
                    </a:cubicBezTo>
                    <a:lnTo>
                      <a:pt x="17516" y="11009"/>
                    </a:lnTo>
                    <a:cubicBezTo>
                      <a:pt x="17262" y="10262"/>
                      <a:pt x="16764" y="9588"/>
                      <a:pt x="16110" y="9114"/>
                    </a:cubicBezTo>
                    <a:lnTo>
                      <a:pt x="16110" y="9114"/>
                    </a:lnTo>
                    <a:cubicBezTo>
                      <a:pt x="16906" y="9363"/>
                      <a:pt x="17609" y="9861"/>
                      <a:pt x="18097" y="10511"/>
                    </a:cubicBezTo>
                    <a:cubicBezTo>
                      <a:pt x="18180" y="10623"/>
                      <a:pt x="18263" y="10745"/>
                      <a:pt x="18395" y="10803"/>
                    </a:cubicBezTo>
                    <a:cubicBezTo>
                      <a:pt x="18502" y="10852"/>
                      <a:pt x="18619" y="10852"/>
                      <a:pt x="18737" y="10852"/>
                    </a:cubicBezTo>
                    <a:cubicBezTo>
                      <a:pt x="19454" y="10852"/>
                      <a:pt x="20177" y="10847"/>
                      <a:pt x="20899" y="10847"/>
                    </a:cubicBezTo>
                    <a:cubicBezTo>
                      <a:pt x="21062" y="10847"/>
                      <a:pt x="21396" y="10897"/>
                      <a:pt x="21661" y="10897"/>
                    </a:cubicBezTo>
                    <a:cubicBezTo>
                      <a:pt x="21794" y="10897"/>
                      <a:pt x="21910" y="10885"/>
                      <a:pt x="21978" y="10847"/>
                    </a:cubicBezTo>
                    <a:cubicBezTo>
                      <a:pt x="22178" y="10740"/>
                      <a:pt x="22032" y="10472"/>
                      <a:pt x="21949" y="10252"/>
                    </a:cubicBezTo>
                    <a:cubicBezTo>
                      <a:pt x="21583" y="9276"/>
                      <a:pt x="20772" y="8455"/>
                      <a:pt x="19762" y="8065"/>
                    </a:cubicBezTo>
                    <a:cubicBezTo>
                      <a:pt x="19059" y="7796"/>
                      <a:pt x="18190" y="7670"/>
                      <a:pt x="17809" y="7040"/>
                    </a:cubicBezTo>
                    <a:cubicBezTo>
                      <a:pt x="17423" y="6405"/>
                      <a:pt x="17721" y="5614"/>
                      <a:pt x="17326" y="4999"/>
                    </a:cubicBezTo>
                    <a:cubicBezTo>
                      <a:pt x="16686" y="3989"/>
                      <a:pt x="14778" y="4360"/>
                      <a:pt x="14172" y="3330"/>
                    </a:cubicBezTo>
                    <a:cubicBezTo>
                      <a:pt x="14075" y="3169"/>
                      <a:pt x="14026" y="2983"/>
                      <a:pt x="13918" y="2827"/>
                    </a:cubicBezTo>
                    <a:cubicBezTo>
                      <a:pt x="13796" y="2637"/>
                      <a:pt x="13606" y="2490"/>
                      <a:pt x="13513" y="2285"/>
                    </a:cubicBezTo>
                    <a:cubicBezTo>
                      <a:pt x="13313" y="1851"/>
                      <a:pt x="13640" y="1343"/>
                      <a:pt x="13538" y="884"/>
                    </a:cubicBezTo>
                    <a:cubicBezTo>
                      <a:pt x="13421" y="367"/>
                      <a:pt x="12820" y="88"/>
                      <a:pt x="12273" y="20"/>
                    </a:cubicBezTo>
                    <a:cubicBezTo>
                      <a:pt x="12151" y="5"/>
                      <a:pt x="12029" y="1"/>
                      <a:pt x="119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2351349" y="1369345"/>
                <a:ext cx="624666" cy="563903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6049" extrusionOk="0">
                    <a:moveTo>
                      <a:pt x="6281" y="1"/>
                    </a:moveTo>
                    <a:cubicBezTo>
                      <a:pt x="6179" y="1"/>
                      <a:pt x="6090" y="74"/>
                      <a:pt x="6073" y="180"/>
                    </a:cubicBezTo>
                    <a:lnTo>
                      <a:pt x="5429" y="4261"/>
                    </a:lnTo>
                    <a:lnTo>
                      <a:pt x="1714" y="2479"/>
                    </a:lnTo>
                    <a:cubicBezTo>
                      <a:pt x="1665" y="2454"/>
                      <a:pt x="1606" y="2430"/>
                      <a:pt x="1553" y="2415"/>
                    </a:cubicBezTo>
                    <a:cubicBezTo>
                      <a:pt x="1445" y="2383"/>
                      <a:pt x="1337" y="2368"/>
                      <a:pt x="1231" y="2368"/>
                    </a:cubicBezTo>
                    <a:cubicBezTo>
                      <a:pt x="757" y="2368"/>
                      <a:pt x="320" y="2674"/>
                      <a:pt x="176" y="3152"/>
                    </a:cubicBezTo>
                    <a:cubicBezTo>
                      <a:pt x="0" y="3738"/>
                      <a:pt x="327" y="4353"/>
                      <a:pt x="913" y="4529"/>
                    </a:cubicBezTo>
                    <a:lnTo>
                      <a:pt x="5722" y="5984"/>
                    </a:lnTo>
                    <a:lnTo>
                      <a:pt x="5844" y="6023"/>
                    </a:lnTo>
                    <a:cubicBezTo>
                      <a:pt x="5900" y="6039"/>
                      <a:pt x="5960" y="6048"/>
                      <a:pt x="6021" y="6048"/>
                    </a:cubicBezTo>
                    <a:cubicBezTo>
                      <a:pt x="6033" y="6048"/>
                      <a:pt x="6046" y="6048"/>
                      <a:pt x="6058" y="6047"/>
                    </a:cubicBezTo>
                    <a:cubicBezTo>
                      <a:pt x="6424" y="6037"/>
                      <a:pt x="6708" y="5725"/>
                      <a:pt x="6693" y="5364"/>
                    </a:cubicBezTo>
                    <a:lnTo>
                      <a:pt x="6498" y="204"/>
                    </a:lnTo>
                    <a:cubicBezTo>
                      <a:pt x="6493" y="106"/>
                      <a:pt x="6420" y="18"/>
                      <a:pt x="6317" y="4"/>
                    </a:cubicBezTo>
                    <a:cubicBezTo>
                      <a:pt x="6305" y="2"/>
                      <a:pt x="6293" y="1"/>
                      <a:pt x="6281" y="1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212686" y="1560823"/>
                <a:ext cx="500161" cy="71669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688" extrusionOk="0">
                    <a:moveTo>
                      <a:pt x="2386" y="1"/>
                    </a:moveTo>
                    <a:cubicBezTo>
                      <a:pt x="1991" y="1"/>
                      <a:pt x="1622" y="77"/>
                      <a:pt x="1338" y="239"/>
                    </a:cubicBezTo>
                    <a:cubicBezTo>
                      <a:pt x="835" y="527"/>
                      <a:pt x="298" y="971"/>
                      <a:pt x="181" y="1606"/>
                    </a:cubicBezTo>
                    <a:cubicBezTo>
                      <a:pt x="0" y="2558"/>
                      <a:pt x="713" y="3490"/>
                      <a:pt x="879" y="4384"/>
                    </a:cubicBezTo>
                    <a:cubicBezTo>
                      <a:pt x="1030" y="5199"/>
                      <a:pt x="435" y="6190"/>
                      <a:pt x="884" y="6927"/>
                    </a:cubicBezTo>
                    <a:cubicBezTo>
                      <a:pt x="1237" y="7494"/>
                      <a:pt x="1923" y="7688"/>
                      <a:pt x="2542" y="7688"/>
                    </a:cubicBezTo>
                    <a:cubicBezTo>
                      <a:pt x="2684" y="7688"/>
                      <a:pt x="2823" y="7677"/>
                      <a:pt x="2954" y="7659"/>
                    </a:cubicBezTo>
                    <a:cubicBezTo>
                      <a:pt x="3256" y="7615"/>
                      <a:pt x="3510" y="7523"/>
                      <a:pt x="3725" y="7396"/>
                    </a:cubicBezTo>
                    <a:cubicBezTo>
                      <a:pt x="4843" y="6707"/>
                      <a:pt x="5370" y="5243"/>
                      <a:pt x="5268" y="3979"/>
                    </a:cubicBezTo>
                    <a:cubicBezTo>
                      <a:pt x="5199" y="3110"/>
                      <a:pt x="5282" y="2148"/>
                      <a:pt x="4945" y="1362"/>
                    </a:cubicBezTo>
                    <a:cubicBezTo>
                      <a:pt x="4577" y="502"/>
                      <a:pt x="3396" y="1"/>
                      <a:pt x="2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2342222" y="1475245"/>
                <a:ext cx="190156" cy="147105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578" extrusionOk="0">
                    <a:moveTo>
                      <a:pt x="547" y="0"/>
                    </a:moveTo>
                    <a:cubicBezTo>
                      <a:pt x="630" y="449"/>
                      <a:pt x="396" y="933"/>
                      <a:pt x="1" y="1152"/>
                    </a:cubicBezTo>
                    <a:cubicBezTo>
                      <a:pt x="236" y="1436"/>
                      <a:pt x="660" y="1577"/>
                      <a:pt x="1031" y="1577"/>
                    </a:cubicBezTo>
                    <a:cubicBezTo>
                      <a:pt x="1038" y="1577"/>
                      <a:pt x="1044" y="1577"/>
                      <a:pt x="1050" y="1577"/>
                    </a:cubicBezTo>
                    <a:cubicBezTo>
                      <a:pt x="1426" y="1567"/>
                      <a:pt x="1817" y="1416"/>
                      <a:pt x="2041" y="1113"/>
                    </a:cubicBezTo>
                    <a:cubicBezTo>
                      <a:pt x="1885" y="1069"/>
                      <a:pt x="1778" y="928"/>
                      <a:pt x="1690" y="791"/>
                    </a:cubicBezTo>
                    <a:cubicBezTo>
                      <a:pt x="1519" y="532"/>
                      <a:pt x="1333" y="313"/>
                      <a:pt x="1343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2393162" y="1475245"/>
                <a:ext cx="109605" cy="7877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45" extrusionOk="0">
                    <a:moveTo>
                      <a:pt x="0" y="0"/>
                    </a:moveTo>
                    <a:cubicBezTo>
                      <a:pt x="5" y="25"/>
                      <a:pt x="5" y="49"/>
                      <a:pt x="10" y="69"/>
                    </a:cubicBezTo>
                    <a:cubicBezTo>
                      <a:pt x="205" y="503"/>
                      <a:pt x="679" y="757"/>
                      <a:pt x="1177" y="845"/>
                    </a:cubicBezTo>
                    <a:cubicBezTo>
                      <a:pt x="1167" y="825"/>
                      <a:pt x="1152" y="811"/>
                      <a:pt x="1143" y="791"/>
                    </a:cubicBezTo>
                    <a:cubicBezTo>
                      <a:pt x="972" y="532"/>
                      <a:pt x="786" y="313"/>
                      <a:pt x="796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2339522" y="1148502"/>
                <a:ext cx="195092" cy="33634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608" extrusionOk="0">
                    <a:moveTo>
                      <a:pt x="1050" y="0"/>
                    </a:moveTo>
                    <a:cubicBezTo>
                      <a:pt x="474" y="0"/>
                      <a:pt x="0" y="469"/>
                      <a:pt x="0" y="1045"/>
                    </a:cubicBezTo>
                    <a:lnTo>
                      <a:pt x="0" y="2563"/>
                    </a:lnTo>
                    <a:cubicBezTo>
                      <a:pt x="0" y="3139"/>
                      <a:pt x="474" y="3608"/>
                      <a:pt x="1050" y="3608"/>
                    </a:cubicBezTo>
                    <a:cubicBezTo>
                      <a:pt x="1626" y="3608"/>
                      <a:pt x="2095" y="3139"/>
                      <a:pt x="2095" y="2563"/>
                    </a:cubicBezTo>
                    <a:lnTo>
                      <a:pt x="2095" y="1045"/>
                    </a:lnTo>
                    <a:cubicBezTo>
                      <a:pt x="2095" y="469"/>
                      <a:pt x="1626" y="0"/>
                      <a:pt x="1050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2283181" y="1313691"/>
                <a:ext cx="75057" cy="75137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400" y="0"/>
                    </a:moveTo>
                    <a:cubicBezTo>
                      <a:pt x="181" y="0"/>
                      <a:pt x="0" y="181"/>
                      <a:pt x="0" y="406"/>
                    </a:cubicBezTo>
                    <a:cubicBezTo>
                      <a:pt x="0" y="625"/>
                      <a:pt x="181" y="806"/>
                      <a:pt x="400" y="806"/>
                    </a:cubicBezTo>
                    <a:cubicBezTo>
                      <a:pt x="625" y="806"/>
                      <a:pt x="805" y="625"/>
                      <a:pt x="805" y="406"/>
                    </a:cubicBezTo>
                    <a:cubicBezTo>
                      <a:pt x="805" y="181"/>
                      <a:pt x="625" y="0"/>
                      <a:pt x="4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2467289" y="1318259"/>
                <a:ext cx="56898" cy="3272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1" extrusionOk="0">
                    <a:moveTo>
                      <a:pt x="522" y="0"/>
                    </a:moveTo>
                    <a:cubicBezTo>
                      <a:pt x="488" y="0"/>
                      <a:pt x="444" y="5"/>
                      <a:pt x="391" y="20"/>
                    </a:cubicBezTo>
                    <a:cubicBezTo>
                      <a:pt x="352" y="29"/>
                      <a:pt x="303" y="49"/>
                      <a:pt x="259" y="73"/>
                    </a:cubicBezTo>
                    <a:cubicBezTo>
                      <a:pt x="225" y="88"/>
                      <a:pt x="190" y="108"/>
                      <a:pt x="161" y="127"/>
                    </a:cubicBezTo>
                    <a:cubicBezTo>
                      <a:pt x="147" y="137"/>
                      <a:pt x="137" y="147"/>
                      <a:pt x="122" y="151"/>
                    </a:cubicBezTo>
                    <a:cubicBezTo>
                      <a:pt x="44" y="215"/>
                      <a:pt x="0" y="278"/>
                      <a:pt x="15" y="317"/>
                    </a:cubicBezTo>
                    <a:cubicBezTo>
                      <a:pt x="28" y="339"/>
                      <a:pt x="61" y="350"/>
                      <a:pt x="105" y="350"/>
                    </a:cubicBezTo>
                    <a:cubicBezTo>
                      <a:pt x="142" y="350"/>
                      <a:pt x="186" y="343"/>
                      <a:pt x="234" y="327"/>
                    </a:cubicBezTo>
                    <a:cubicBezTo>
                      <a:pt x="244" y="327"/>
                      <a:pt x="254" y="322"/>
                      <a:pt x="264" y="317"/>
                    </a:cubicBezTo>
                    <a:cubicBezTo>
                      <a:pt x="293" y="308"/>
                      <a:pt x="327" y="293"/>
                      <a:pt x="361" y="278"/>
                    </a:cubicBezTo>
                    <a:cubicBezTo>
                      <a:pt x="395" y="259"/>
                      <a:pt x="430" y="239"/>
                      <a:pt x="459" y="220"/>
                    </a:cubicBezTo>
                    <a:cubicBezTo>
                      <a:pt x="508" y="186"/>
                      <a:pt x="552" y="151"/>
                      <a:pt x="576" y="117"/>
                    </a:cubicBezTo>
                    <a:cubicBezTo>
                      <a:pt x="601" y="88"/>
                      <a:pt x="610" y="54"/>
                      <a:pt x="601" y="34"/>
                    </a:cubicBezTo>
                    <a:cubicBezTo>
                      <a:pt x="591" y="10"/>
                      <a:pt x="561" y="0"/>
                      <a:pt x="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2377703" y="1317327"/>
                <a:ext cx="56898" cy="3272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51" extrusionOk="0">
                    <a:moveTo>
                      <a:pt x="88" y="0"/>
                    </a:moveTo>
                    <a:cubicBezTo>
                      <a:pt x="49" y="0"/>
                      <a:pt x="25" y="10"/>
                      <a:pt x="10" y="35"/>
                    </a:cubicBezTo>
                    <a:cubicBezTo>
                      <a:pt x="0" y="54"/>
                      <a:pt x="10" y="88"/>
                      <a:pt x="39" y="118"/>
                    </a:cubicBezTo>
                    <a:cubicBezTo>
                      <a:pt x="64" y="152"/>
                      <a:pt x="103" y="186"/>
                      <a:pt x="152" y="220"/>
                    </a:cubicBezTo>
                    <a:cubicBezTo>
                      <a:pt x="161" y="230"/>
                      <a:pt x="171" y="235"/>
                      <a:pt x="186" y="240"/>
                    </a:cubicBezTo>
                    <a:cubicBezTo>
                      <a:pt x="205" y="254"/>
                      <a:pt x="230" y="264"/>
                      <a:pt x="254" y="279"/>
                    </a:cubicBezTo>
                    <a:cubicBezTo>
                      <a:pt x="288" y="293"/>
                      <a:pt x="318" y="308"/>
                      <a:pt x="347" y="318"/>
                    </a:cubicBezTo>
                    <a:cubicBezTo>
                      <a:pt x="357" y="323"/>
                      <a:pt x="371" y="323"/>
                      <a:pt x="381" y="327"/>
                    </a:cubicBezTo>
                    <a:cubicBezTo>
                      <a:pt x="406" y="337"/>
                      <a:pt x="435" y="342"/>
                      <a:pt x="459" y="347"/>
                    </a:cubicBezTo>
                    <a:cubicBezTo>
                      <a:pt x="476" y="349"/>
                      <a:pt x="493" y="351"/>
                      <a:pt x="507" y="351"/>
                    </a:cubicBezTo>
                    <a:cubicBezTo>
                      <a:pt x="552" y="351"/>
                      <a:pt x="585" y="340"/>
                      <a:pt x="596" y="318"/>
                    </a:cubicBezTo>
                    <a:cubicBezTo>
                      <a:pt x="611" y="288"/>
                      <a:pt x="591" y="249"/>
                      <a:pt x="552" y="205"/>
                    </a:cubicBezTo>
                    <a:cubicBezTo>
                      <a:pt x="532" y="191"/>
                      <a:pt x="513" y="171"/>
                      <a:pt x="489" y="152"/>
                    </a:cubicBezTo>
                    <a:cubicBezTo>
                      <a:pt x="479" y="147"/>
                      <a:pt x="464" y="137"/>
                      <a:pt x="450" y="127"/>
                    </a:cubicBezTo>
                    <a:cubicBezTo>
                      <a:pt x="420" y="108"/>
                      <a:pt x="391" y="88"/>
                      <a:pt x="357" y="74"/>
                    </a:cubicBezTo>
                    <a:cubicBezTo>
                      <a:pt x="318" y="54"/>
                      <a:pt x="284" y="39"/>
                      <a:pt x="249" y="30"/>
                    </a:cubicBezTo>
                    <a:cubicBezTo>
                      <a:pt x="240" y="25"/>
                      <a:pt x="230" y="25"/>
                      <a:pt x="220" y="20"/>
                    </a:cubicBezTo>
                    <a:cubicBezTo>
                      <a:pt x="171" y="5"/>
                      <a:pt x="122" y="0"/>
                      <a:pt x="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>
                <a:off x="2481816" y="1318259"/>
                <a:ext cx="39205" cy="2964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18" extrusionOk="0">
                    <a:moveTo>
                      <a:pt x="366" y="0"/>
                    </a:moveTo>
                    <a:cubicBezTo>
                      <a:pt x="332" y="0"/>
                      <a:pt x="288" y="5"/>
                      <a:pt x="235" y="20"/>
                    </a:cubicBezTo>
                    <a:cubicBezTo>
                      <a:pt x="196" y="29"/>
                      <a:pt x="147" y="49"/>
                      <a:pt x="103" y="73"/>
                    </a:cubicBezTo>
                    <a:cubicBezTo>
                      <a:pt x="69" y="88"/>
                      <a:pt x="34" y="108"/>
                      <a:pt x="5" y="127"/>
                    </a:cubicBezTo>
                    <a:cubicBezTo>
                      <a:pt x="0" y="166"/>
                      <a:pt x="5" y="205"/>
                      <a:pt x="25" y="239"/>
                    </a:cubicBezTo>
                    <a:cubicBezTo>
                      <a:pt x="44" y="274"/>
                      <a:pt x="74" y="303"/>
                      <a:pt x="108" y="317"/>
                    </a:cubicBezTo>
                    <a:cubicBezTo>
                      <a:pt x="137" y="308"/>
                      <a:pt x="171" y="293"/>
                      <a:pt x="205" y="278"/>
                    </a:cubicBezTo>
                    <a:cubicBezTo>
                      <a:pt x="239" y="259"/>
                      <a:pt x="274" y="239"/>
                      <a:pt x="303" y="220"/>
                    </a:cubicBezTo>
                    <a:cubicBezTo>
                      <a:pt x="352" y="186"/>
                      <a:pt x="396" y="151"/>
                      <a:pt x="420" y="117"/>
                    </a:cubicBezTo>
                    <a:cubicBezTo>
                      <a:pt x="420" y="93"/>
                      <a:pt x="410" y="64"/>
                      <a:pt x="401" y="39"/>
                    </a:cubicBezTo>
                    <a:cubicBezTo>
                      <a:pt x="391" y="25"/>
                      <a:pt x="381" y="1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2394093" y="1320030"/>
                <a:ext cx="35107" cy="2964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18" extrusionOk="0">
                    <a:moveTo>
                      <a:pt x="73" y="1"/>
                    </a:moveTo>
                    <a:cubicBezTo>
                      <a:pt x="29" y="35"/>
                      <a:pt x="0" y="89"/>
                      <a:pt x="0" y="152"/>
                    </a:cubicBezTo>
                    <a:cubicBezTo>
                      <a:pt x="0" y="172"/>
                      <a:pt x="0" y="191"/>
                      <a:pt x="10" y="211"/>
                    </a:cubicBezTo>
                    <a:cubicBezTo>
                      <a:pt x="29" y="225"/>
                      <a:pt x="54" y="235"/>
                      <a:pt x="78" y="250"/>
                    </a:cubicBezTo>
                    <a:cubicBezTo>
                      <a:pt x="112" y="264"/>
                      <a:pt x="142" y="279"/>
                      <a:pt x="171" y="289"/>
                    </a:cubicBezTo>
                    <a:cubicBezTo>
                      <a:pt x="181" y="294"/>
                      <a:pt x="195" y="294"/>
                      <a:pt x="205" y="298"/>
                    </a:cubicBezTo>
                    <a:cubicBezTo>
                      <a:pt x="230" y="308"/>
                      <a:pt x="259" y="313"/>
                      <a:pt x="283" y="318"/>
                    </a:cubicBezTo>
                    <a:cubicBezTo>
                      <a:pt x="332" y="289"/>
                      <a:pt x="366" y="240"/>
                      <a:pt x="376" y="176"/>
                    </a:cubicBezTo>
                    <a:cubicBezTo>
                      <a:pt x="356" y="162"/>
                      <a:pt x="337" y="142"/>
                      <a:pt x="313" y="123"/>
                    </a:cubicBezTo>
                    <a:cubicBezTo>
                      <a:pt x="303" y="118"/>
                      <a:pt x="288" y="108"/>
                      <a:pt x="274" y="98"/>
                    </a:cubicBezTo>
                    <a:cubicBezTo>
                      <a:pt x="244" y="79"/>
                      <a:pt x="215" y="59"/>
                      <a:pt x="181" y="45"/>
                    </a:cubicBezTo>
                    <a:cubicBezTo>
                      <a:pt x="142" y="25"/>
                      <a:pt x="108" y="10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2444101" y="1342310"/>
                <a:ext cx="26912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68" extrusionOk="0">
                    <a:moveTo>
                      <a:pt x="29" y="1"/>
                    </a:moveTo>
                    <a:cubicBezTo>
                      <a:pt x="20" y="1"/>
                      <a:pt x="15" y="6"/>
                      <a:pt x="10" y="16"/>
                    </a:cubicBezTo>
                    <a:lnTo>
                      <a:pt x="0" y="347"/>
                    </a:lnTo>
                    <a:cubicBezTo>
                      <a:pt x="0" y="357"/>
                      <a:pt x="5" y="362"/>
                      <a:pt x="10" y="367"/>
                    </a:cubicBezTo>
                    <a:lnTo>
                      <a:pt x="25" y="367"/>
                    </a:lnTo>
                    <a:lnTo>
                      <a:pt x="234" y="269"/>
                    </a:lnTo>
                    <a:lnTo>
                      <a:pt x="122" y="543"/>
                    </a:lnTo>
                    <a:cubicBezTo>
                      <a:pt x="117" y="553"/>
                      <a:pt x="122" y="562"/>
                      <a:pt x="132" y="567"/>
                    </a:cubicBezTo>
                    <a:lnTo>
                      <a:pt x="137" y="567"/>
                    </a:lnTo>
                    <a:cubicBezTo>
                      <a:pt x="142" y="567"/>
                      <a:pt x="151" y="567"/>
                      <a:pt x="151" y="557"/>
                    </a:cubicBezTo>
                    <a:lnTo>
                      <a:pt x="283" y="240"/>
                    </a:lnTo>
                    <a:cubicBezTo>
                      <a:pt x="288" y="230"/>
                      <a:pt x="283" y="225"/>
                      <a:pt x="278" y="221"/>
                    </a:cubicBezTo>
                    <a:cubicBezTo>
                      <a:pt x="275" y="217"/>
                      <a:pt x="269" y="214"/>
                      <a:pt x="264" y="214"/>
                    </a:cubicBezTo>
                    <a:cubicBezTo>
                      <a:pt x="262" y="214"/>
                      <a:pt x="260" y="214"/>
                      <a:pt x="259" y="216"/>
                    </a:cubicBezTo>
                    <a:lnTo>
                      <a:pt x="39" y="323"/>
                    </a:lnTo>
                    <a:lnTo>
                      <a:pt x="49" y="20"/>
                    </a:lnTo>
                    <a:cubicBezTo>
                      <a:pt x="49" y="11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2300409" y="1336810"/>
                <a:ext cx="34642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95" extrusionOk="0">
                    <a:moveTo>
                      <a:pt x="20" y="1"/>
                    </a:moveTo>
                    <a:cubicBezTo>
                      <a:pt x="14" y="1"/>
                      <a:pt x="8" y="3"/>
                      <a:pt x="5" y="6"/>
                    </a:cubicBezTo>
                    <a:cubicBezTo>
                      <a:pt x="1" y="16"/>
                      <a:pt x="1" y="26"/>
                      <a:pt x="10" y="31"/>
                    </a:cubicBezTo>
                    <a:lnTo>
                      <a:pt x="342" y="294"/>
                    </a:lnTo>
                    <a:lnTo>
                      <a:pt x="352" y="294"/>
                    </a:lnTo>
                    <a:cubicBezTo>
                      <a:pt x="357" y="294"/>
                      <a:pt x="362" y="294"/>
                      <a:pt x="367" y="289"/>
                    </a:cubicBezTo>
                    <a:cubicBezTo>
                      <a:pt x="372" y="280"/>
                      <a:pt x="372" y="270"/>
                      <a:pt x="362" y="265"/>
                    </a:cubicBezTo>
                    <a:lnTo>
                      <a:pt x="30" y="6"/>
                    </a:lnTo>
                    <a:cubicBezTo>
                      <a:pt x="28" y="2"/>
                      <a:pt x="24" y="1"/>
                      <a:pt x="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2437210" y="1400854"/>
                <a:ext cx="24677" cy="848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91" extrusionOk="0">
                    <a:moveTo>
                      <a:pt x="21" y="0"/>
                    </a:moveTo>
                    <a:cubicBezTo>
                      <a:pt x="17" y="0"/>
                      <a:pt x="13" y="3"/>
                      <a:pt x="11" y="7"/>
                    </a:cubicBezTo>
                    <a:cubicBezTo>
                      <a:pt x="1" y="12"/>
                      <a:pt x="1" y="22"/>
                      <a:pt x="6" y="32"/>
                    </a:cubicBezTo>
                    <a:cubicBezTo>
                      <a:pt x="40" y="71"/>
                      <a:pt x="94" y="90"/>
                      <a:pt x="147" y="90"/>
                    </a:cubicBezTo>
                    <a:cubicBezTo>
                      <a:pt x="186" y="90"/>
                      <a:pt x="221" y="81"/>
                      <a:pt x="255" y="56"/>
                    </a:cubicBezTo>
                    <a:cubicBezTo>
                      <a:pt x="260" y="51"/>
                      <a:pt x="264" y="42"/>
                      <a:pt x="255" y="32"/>
                    </a:cubicBezTo>
                    <a:cubicBezTo>
                      <a:pt x="251" y="28"/>
                      <a:pt x="245" y="25"/>
                      <a:pt x="239" y="25"/>
                    </a:cubicBezTo>
                    <a:cubicBezTo>
                      <a:pt x="236" y="25"/>
                      <a:pt x="233" y="26"/>
                      <a:pt x="230" y="27"/>
                    </a:cubicBezTo>
                    <a:cubicBezTo>
                      <a:pt x="205" y="46"/>
                      <a:pt x="175" y="55"/>
                      <a:pt x="145" y="55"/>
                    </a:cubicBezTo>
                    <a:cubicBezTo>
                      <a:pt x="104" y="55"/>
                      <a:pt x="63" y="38"/>
                      <a:pt x="35" y="7"/>
                    </a:cubicBezTo>
                    <a:cubicBezTo>
                      <a:pt x="30" y="3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2076724" y="2089391"/>
                <a:ext cx="540669" cy="45809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4914" extrusionOk="0">
                    <a:moveTo>
                      <a:pt x="2700" y="1"/>
                    </a:moveTo>
                    <a:cubicBezTo>
                      <a:pt x="2524" y="1"/>
                      <a:pt x="2360" y="56"/>
                      <a:pt x="2222" y="198"/>
                    </a:cubicBezTo>
                    <a:cubicBezTo>
                      <a:pt x="928" y="1511"/>
                      <a:pt x="1" y="2385"/>
                      <a:pt x="416" y="4913"/>
                    </a:cubicBezTo>
                    <a:cubicBezTo>
                      <a:pt x="2056" y="4235"/>
                      <a:pt x="4155" y="4342"/>
                      <a:pt x="5805" y="3688"/>
                    </a:cubicBezTo>
                    <a:cubicBezTo>
                      <a:pt x="5546" y="3009"/>
                      <a:pt x="5073" y="1799"/>
                      <a:pt x="5117" y="1237"/>
                    </a:cubicBezTo>
                    <a:cubicBezTo>
                      <a:pt x="4682" y="979"/>
                      <a:pt x="4248" y="647"/>
                      <a:pt x="3823" y="417"/>
                    </a:cubicBezTo>
                    <a:cubicBezTo>
                      <a:pt x="3467" y="228"/>
                      <a:pt x="3058" y="1"/>
                      <a:pt x="2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2090413" y="2287488"/>
                <a:ext cx="270055" cy="1391719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929" extrusionOk="0">
                    <a:moveTo>
                      <a:pt x="850" y="1"/>
                    </a:moveTo>
                    <a:cubicBezTo>
                      <a:pt x="239" y="875"/>
                      <a:pt x="0" y="1963"/>
                      <a:pt x="5" y="3027"/>
                    </a:cubicBezTo>
                    <a:cubicBezTo>
                      <a:pt x="15" y="4775"/>
                      <a:pt x="1025" y="5927"/>
                      <a:pt x="918" y="7680"/>
                    </a:cubicBezTo>
                    <a:cubicBezTo>
                      <a:pt x="859" y="8685"/>
                      <a:pt x="244" y="9115"/>
                      <a:pt x="166" y="10413"/>
                    </a:cubicBezTo>
                    <a:cubicBezTo>
                      <a:pt x="108" y="11404"/>
                      <a:pt x="508" y="13235"/>
                      <a:pt x="840" y="14162"/>
                    </a:cubicBezTo>
                    <a:cubicBezTo>
                      <a:pt x="942" y="14446"/>
                      <a:pt x="1001" y="14680"/>
                      <a:pt x="1074" y="14929"/>
                    </a:cubicBezTo>
                    <a:lnTo>
                      <a:pt x="2046" y="14929"/>
                    </a:lnTo>
                    <a:lnTo>
                      <a:pt x="2900" y="1773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2357681" y="2392176"/>
                <a:ext cx="703354" cy="1301200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13958" extrusionOk="0">
                    <a:moveTo>
                      <a:pt x="2666" y="1"/>
                    </a:moveTo>
                    <a:lnTo>
                      <a:pt x="1" y="831"/>
                    </a:lnTo>
                    <a:cubicBezTo>
                      <a:pt x="518" y="2339"/>
                      <a:pt x="1367" y="3491"/>
                      <a:pt x="2295" y="4790"/>
                    </a:cubicBezTo>
                    <a:cubicBezTo>
                      <a:pt x="2627" y="5253"/>
                      <a:pt x="3198" y="5790"/>
                      <a:pt x="3340" y="6342"/>
                    </a:cubicBezTo>
                    <a:cubicBezTo>
                      <a:pt x="3471" y="6845"/>
                      <a:pt x="3408" y="7372"/>
                      <a:pt x="3447" y="7889"/>
                    </a:cubicBezTo>
                    <a:cubicBezTo>
                      <a:pt x="3535" y="9056"/>
                      <a:pt x="4126" y="10130"/>
                      <a:pt x="4809" y="11082"/>
                    </a:cubicBezTo>
                    <a:cubicBezTo>
                      <a:pt x="5488" y="12039"/>
                      <a:pt x="6273" y="12927"/>
                      <a:pt x="6830" y="13957"/>
                    </a:cubicBezTo>
                    <a:lnTo>
                      <a:pt x="7552" y="13957"/>
                    </a:lnTo>
                    <a:lnTo>
                      <a:pt x="4716" y="5844"/>
                    </a:lnTo>
                    <a:lnTo>
                      <a:pt x="26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2100377" y="2770377"/>
                <a:ext cx="233272" cy="930733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9984" extrusionOk="0">
                    <a:moveTo>
                      <a:pt x="342" y="0"/>
                    </a:moveTo>
                    <a:cubicBezTo>
                      <a:pt x="601" y="786"/>
                      <a:pt x="870" y="1557"/>
                      <a:pt x="811" y="2500"/>
                    </a:cubicBezTo>
                    <a:cubicBezTo>
                      <a:pt x="752" y="3505"/>
                      <a:pt x="137" y="3935"/>
                      <a:pt x="59" y="5233"/>
                    </a:cubicBezTo>
                    <a:cubicBezTo>
                      <a:pt x="1" y="6224"/>
                      <a:pt x="401" y="8055"/>
                      <a:pt x="733" y="8982"/>
                    </a:cubicBezTo>
                    <a:cubicBezTo>
                      <a:pt x="870" y="9353"/>
                      <a:pt x="923" y="9641"/>
                      <a:pt x="1040" y="9983"/>
                    </a:cubicBezTo>
                    <a:lnTo>
                      <a:pt x="1924" y="9983"/>
                    </a:lnTo>
                    <a:lnTo>
                      <a:pt x="2505" y="1006"/>
                    </a:lnTo>
                    <a:cubicBezTo>
                      <a:pt x="1861" y="537"/>
                      <a:pt x="1109" y="235"/>
                      <a:pt x="3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2520463" y="2613392"/>
                <a:ext cx="540576" cy="1079983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1585" extrusionOk="0">
                    <a:moveTo>
                      <a:pt x="1753" y="0"/>
                    </a:moveTo>
                    <a:cubicBezTo>
                      <a:pt x="1094" y="449"/>
                      <a:pt x="435" y="981"/>
                      <a:pt x="0" y="1645"/>
                    </a:cubicBezTo>
                    <a:cubicBezTo>
                      <a:pt x="176" y="1899"/>
                      <a:pt x="361" y="2153"/>
                      <a:pt x="547" y="2417"/>
                    </a:cubicBezTo>
                    <a:cubicBezTo>
                      <a:pt x="879" y="2880"/>
                      <a:pt x="1450" y="3417"/>
                      <a:pt x="1592" y="3969"/>
                    </a:cubicBezTo>
                    <a:cubicBezTo>
                      <a:pt x="1723" y="4472"/>
                      <a:pt x="1660" y="4999"/>
                      <a:pt x="1699" y="5516"/>
                    </a:cubicBezTo>
                    <a:cubicBezTo>
                      <a:pt x="1787" y="6683"/>
                      <a:pt x="2378" y="7757"/>
                      <a:pt x="3061" y="8709"/>
                    </a:cubicBezTo>
                    <a:cubicBezTo>
                      <a:pt x="3740" y="9666"/>
                      <a:pt x="4525" y="10554"/>
                      <a:pt x="5082" y="11584"/>
                    </a:cubicBezTo>
                    <a:lnTo>
                      <a:pt x="5804" y="11584"/>
                    </a:lnTo>
                    <a:lnTo>
                      <a:pt x="2968" y="3471"/>
                    </a:lnTo>
                    <a:lnTo>
                      <a:pt x="1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2360847" y="1295886"/>
                <a:ext cx="76919" cy="53789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77" extrusionOk="0">
                    <a:moveTo>
                      <a:pt x="35" y="1"/>
                    </a:moveTo>
                    <a:lnTo>
                      <a:pt x="1" y="16"/>
                    </a:lnTo>
                    <a:cubicBezTo>
                      <a:pt x="25" y="94"/>
                      <a:pt x="98" y="157"/>
                      <a:pt x="196" y="196"/>
                    </a:cubicBezTo>
                    <a:cubicBezTo>
                      <a:pt x="245" y="216"/>
                      <a:pt x="289" y="226"/>
                      <a:pt x="338" y="240"/>
                    </a:cubicBezTo>
                    <a:cubicBezTo>
                      <a:pt x="372" y="250"/>
                      <a:pt x="411" y="260"/>
                      <a:pt x="445" y="269"/>
                    </a:cubicBezTo>
                    <a:cubicBezTo>
                      <a:pt x="548" y="304"/>
                      <a:pt x="635" y="362"/>
                      <a:pt x="713" y="435"/>
                    </a:cubicBezTo>
                    <a:cubicBezTo>
                      <a:pt x="762" y="489"/>
                      <a:pt x="787" y="533"/>
                      <a:pt x="782" y="577"/>
                    </a:cubicBezTo>
                    <a:lnTo>
                      <a:pt x="821" y="577"/>
                    </a:lnTo>
                    <a:cubicBezTo>
                      <a:pt x="826" y="523"/>
                      <a:pt x="796" y="470"/>
                      <a:pt x="738" y="411"/>
                    </a:cubicBezTo>
                    <a:cubicBezTo>
                      <a:pt x="660" y="333"/>
                      <a:pt x="562" y="269"/>
                      <a:pt x="460" y="235"/>
                    </a:cubicBezTo>
                    <a:cubicBezTo>
                      <a:pt x="421" y="221"/>
                      <a:pt x="386" y="211"/>
                      <a:pt x="347" y="201"/>
                    </a:cubicBezTo>
                    <a:cubicBezTo>
                      <a:pt x="303" y="186"/>
                      <a:pt x="255" y="177"/>
                      <a:pt x="211" y="157"/>
                    </a:cubicBezTo>
                    <a:cubicBezTo>
                      <a:pt x="162" y="138"/>
                      <a:pt x="69" y="89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2464961" y="1304555"/>
                <a:ext cx="61461" cy="44747"/>
              </a:xfrm>
              <a:custGeom>
                <a:avLst/>
                <a:gdLst/>
                <a:ahLst/>
                <a:cxnLst/>
                <a:rect l="l" t="t" r="r" b="b"/>
                <a:pathLst>
                  <a:path w="660" h="480" extrusionOk="0">
                    <a:moveTo>
                      <a:pt x="621" y="1"/>
                    </a:moveTo>
                    <a:cubicBezTo>
                      <a:pt x="616" y="45"/>
                      <a:pt x="572" y="93"/>
                      <a:pt x="513" y="123"/>
                    </a:cubicBezTo>
                    <a:cubicBezTo>
                      <a:pt x="479" y="137"/>
                      <a:pt x="445" y="147"/>
                      <a:pt x="411" y="157"/>
                    </a:cubicBezTo>
                    <a:cubicBezTo>
                      <a:pt x="386" y="162"/>
                      <a:pt x="362" y="172"/>
                      <a:pt x="337" y="181"/>
                    </a:cubicBezTo>
                    <a:cubicBezTo>
                      <a:pt x="264" y="206"/>
                      <a:pt x="196" y="250"/>
                      <a:pt x="137" y="289"/>
                    </a:cubicBezTo>
                    <a:cubicBezTo>
                      <a:pt x="79" y="333"/>
                      <a:pt x="6" y="391"/>
                      <a:pt x="1" y="474"/>
                    </a:cubicBezTo>
                    <a:lnTo>
                      <a:pt x="40" y="479"/>
                    </a:lnTo>
                    <a:cubicBezTo>
                      <a:pt x="45" y="411"/>
                      <a:pt x="108" y="362"/>
                      <a:pt x="162" y="323"/>
                    </a:cubicBezTo>
                    <a:cubicBezTo>
                      <a:pt x="215" y="284"/>
                      <a:pt x="279" y="240"/>
                      <a:pt x="352" y="216"/>
                    </a:cubicBezTo>
                    <a:cubicBezTo>
                      <a:pt x="372" y="206"/>
                      <a:pt x="396" y="201"/>
                      <a:pt x="420" y="196"/>
                    </a:cubicBezTo>
                    <a:cubicBezTo>
                      <a:pt x="460" y="186"/>
                      <a:pt x="494" y="172"/>
                      <a:pt x="533" y="157"/>
                    </a:cubicBezTo>
                    <a:cubicBezTo>
                      <a:pt x="601" y="123"/>
                      <a:pt x="650" y="64"/>
                      <a:pt x="660" y="6"/>
                    </a:cubicBezTo>
                    <a:lnTo>
                      <a:pt x="6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2440469" y="1419498"/>
                <a:ext cx="20021" cy="671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2" extrusionOk="0">
                    <a:moveTo>
                      <a:pt x="17" y="0"/>
                    </a:moveTo>
                    <a:cubicBezTo>
                      <a:pt x="12" y="0"/>
                      <a:pt x="7" y="3"/>
                      <a:pt x="5" y="8"/>
                    </a:cubicBezTo>
                    <a:cubicBezTo>
                      <a:pt x="0" y="13"/>
                      <a:pt x="0" y="27"/>
                      <a:pt x="5" y="32"/>
                    </a:cubicBezTo>
                    <a:cubicBezTo>
                      <a:pt x="34" y="56"/>
                      <a:pt x="68" y="71"/>
                      <a:pt x="107" y="71"/>
                    </a:cubicBezTo>
                    <a:cubicBezTo>
                      <a:pt x="147" y="71"/>
                      <a:pt x="181" y="56"/>
                      <a:pt x="210" y="32"/>
                    </a:cubicBezTo>
                    <a:cubicBezTo>
                      <a:pt x="215" y="27"/>
                      <a:pt x="215" y="17"/>
                      <a:pt x="210" y="8"/>
                    </a:cubicBezTo>
                    <a:cubicBezTo>
                      <a:pt x="205" y="5"/>
                      <a:pt x="200" y="4"/>
                      <a:pt x="196" y="4"/>
                    </a:cubicBezTo>
                    <a:cubicBezTo>
                      <a:pt x="192" y="4"/>
                      <a:pt x="188" y="5"/>
                      <a:pt x="186" y="8"/>
                    </a:cubicBezTo>
                    <a:cubicBezTo>
                      <a:pt x="164" y="27"/>
                      <a:pt x="136" y="35"/>
                      <a:pt x="108" y="35"/>
                    </a:cubicBezTo>
                    <a:cubicBezTo>
                      <a:pt x="79" y="35"/>
                      <a:pt x="50" y="25"/>
                      <a:pt x="29" y="8"/>
                    </a:cubicBezTo>
                    <a:cubicBezTo>
                      <a:pt x="27" y="3"/>
                      <a:pt x="22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2476322" y="1272767"/>
                <a:ext cx="19183" cy="1183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27" extrusionOk="0">
                    <a:moveTo>
                      <a:pt x="6" y="0"/>
                    </a:moveTo>
                    <a:lnTo>
                      <a:pt x="1" y="39"/>
                    </a:lnTo>
                    <a:cubicBezTo>
                      <a:pt x="10" y="44"/>
                      <a:pt x="20" y="54"/>
                      <a:pt x="35" y="63"/>
                    </a:cubicBezTo>
                    <a:lnTo>
                      <a:pt x="40" y="68"/>
                    </a:lnTo>
                    <a:cubicBezTo>
                      <a:pt x="84" y="107"/>
                      <a:pt x="142" y="127"/>
                      <a:pt x="201" y="127"/>
                    </a:cubicBezTo>
                    <a:lnTo>
                      <a:pt x="206" y="127"/>
                    </a:lnTo>
                    <a:lnTo>
                      <a:pt x="206" y="88"/>
                    </a:lnTo>
                    <a:lnTo>
                      <a:pt x="201" y="88"/>
                    </a:lnTo>
                    <a:cubicBezTo>
                      <a:pt x="152" y="88"/>
                      <a:pt x="103" y="68"/>
                      <a:pt x="64" y="39"/>
                    </a:cubicBezTo>
                    <a:lnTo>
                      <a:pt x="59" y="34"/>
                    </a:lnTo>
                    <a:cubicBezTo>
                      <a:pt x="45" y="20"/>
                      <a:pt x="30" y="5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2389064" y="1267733"/>
                <a:ext cx="17321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18" extrusionOk="0">
                    <a:moveTo>
                      <a:pt x="157" y="0"/>
                    </a:moveTo>
                    <a:cubicBezTo>
                      <a:pt x="118" y="44"/>
                      <a:pt x="59" y="74"/>
                      <a:pt x="0" y="78"/>
                    </a:cubicBezTo>
                    <a:lnTo>
                      <a:pt x="5" y="117"/>
                    </a:lnTo>
                    <a:cubicBezTo>
                      <a:pt x="74" y="108"/>
                      <a:pt x="137" y="78"/>
                      <a:pt x="186" y="25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2940456" y="3596790"/>
                <a:ext cx="412440" cy="273142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2930" extrusionOk="0">
                    <a:moveTo>
                      <a:pt x="1" y="0"/>
                    </a:moveTo>
                    <a:lnTo>
                      <a:pt x="69" y="2700"/>
                    </a:lnTo>
                    <a:lnTo>
                      <a:pt x="4428" y="2929"/>
                    </a:lnTo>
                    <a:cubicBezTo>
                      <a:pt x="4111" y="2343"/>
                      <a:pt x="3535" y="1875"/>
                      <a:pt x="2891" y="1665"/>
                    </a:cubicBezTo>
                    <a:cubicBezTo>
                      <a:pt x="2559" y="1562"/>
                      <a:pt x="2202" y="1518"/>
                      <a:pt x="1895" y="1352"/>
                    </a:cubicBezTo>
                    <a:cubicBezTo>
                      <a:pt x="1441" y="1103"/>
                      <a:pt x="1158" y="576"/>
                      <a:pt x="1226" y="10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2943250" y="3662325"/>
                <a:ext cx="409646" cy="207607"/>
              </a:xfrm>
              <a:custGeom>
                <a:avLst/>
                <a:gdLst/>
                <a:ahLst/>
                <a:cxnLst/>
                <a:rect l="l" t="t" r="r" b="b"/>
                <a:pathLst>
                  <a:path w="4399" h="2227" extrusionOk="0">
                    <a:moveTo>
                      <a:pt x="1284" y="0"/>
                    </a:moveTo>
                    <a:cubicBezTo>
                      <a:pt x="1201" y="112"/>
                      <a:pt x="1118" y="230"/>
                      <a:pt x="1030" y="342"/>
                    </a:cubicBezTo>
                    <a:cubicBezTo>
                      <a:pt x="942" y="444"/>
                      <a:pt x="845" y="547"/>
                      <a:pt x="723" y="615"/>
                    </a:cubicBezTo>
                    <a:cubicBezTo>
                      <a:pt x="634" y="663"/>
                      <a:pt x="538" y="687"/>
                      <a:pt x="438" y="687"/>
                    </a:cubicBezTo>
                    <a:cubicBezTo>
                      <a:pt x="395" y="687"/>
                      <a:pt x="352" y="683"/>
                      <a:pt x="308" y="674"/>
                    </a:cubicBezTo>
                    <a:cubicBezTo>
                      <a:pt x="200" y="649"/>
                      <a:pt x="98" y="596"/>
                      <a:pt x="0" y="537"/>
                    </a:cubicBezTo>
                    <a:lnTo>
                      <a:pt x="0" y="537"/>
                    </a:lnTo>
                    <a:lnTo>
                      <a:pt x="39" y="1997"/>
                    </a:lnTo>
                    <a:lnTo>
                      <a:pt x="4398" y="2226"/>
                    </a:lnTo>
                    <a:cubicBezTo>
                      <a:pt x="4081" y="1640"/>
                      <a:pt x="3505" y="1172"/>
                      <a:pt x="2861" y="962"/>
                    </a:cubicBezTo>
                    <a:cubicBezTo>
                      <a:pt x="2529" y="859"/>
                      <a:pt x="2172" y="815"/>
                      <a:pt x="1865" y="649"/>
                    </a:cubicBezTo>
                    <a:cubicBezTo>
                      <a:pt x="1601" y="503"/>
                      <a:pt x="1396" y="269"/>
                      <a:pt x="1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2927791" y="3829752"/>
                <a:ext cx="436931" cy="60688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651" extrusionOk="0">
                    <a:moveTo>
                      <a:pt x="211" y="0"/>
                    </a:moveTo>
                    <a:cubicBezTo>
                      <a:pt x="93" y="0"/>
                      <a:pt x="0" y="91"/>
                      <a:pt x="5" y="201"/>
                    </a:cubicBezTo>
                    <a:cubicBezTo>
                      <a:pt x="5" y="318"/>
                      <a:pt x="108" y="416"/>
                      <a:pt x="230" y="425"/>
                    </a:cubicBezTo>
                    <a:lnTo>
                      <a:pt x="4472" y="650"/>
                    </a:lnTo>
                    <a:cubicBezTo>
                      <a:pt x="4475" y="650"/>
                      <a:pt x="4478" y="650"/>
                      <a:pt x="4481" y="650"/>
                    </a:cubicBezTo>
                    <a:cubicBezTo>
                      <a:pt x="4599" y="650"/>
                      <a:pt x="4691" y="559"/>
                      <a:pt x="4686" y="450"/>
                    </a:cubicBezTo>
                    <a:cubicBezTo>
                      <a:pt x="4682" y="333"/>
                      <a:pt x="4584" y="235"/>
                      <a:pt x="4462" y="225"/>
                    </a:cubicBezTo>
                    <a:lnTo>
                      <a:pt x="220" y="1"/>
                    </a:lnTo>
                    <a:cubicBezTo>
                      <a:pt x="217" y="0"/>
                      <a:pt x="214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2865025" y="1177587"/>
                <a:ext cx="136890" cy="222149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2383" extrusionOk="0">
                    <a:moveTo>
                      <a:pt x="960" y="0"/>
                    </a:moveTo>
                    <a:cubicBezTo>
                      <a:pt x="799" y="0"/>
                      <a:pt x="557" y="1124"/>
                      <a:pt x="557" y="1124"/>
                    </a:cubicBezTo>
                    <a:cubicBezTo>
                      <a:pt x="557" y="1124"/>
                      <a:pt x="326" y="594"/>
                      <a:pt x="209" y="594"/>
                    </a:cubicBezTo>
                    <a:cubicBezTo>
                      <a:pt x="204" y="594"/>
                      <a:pt x="200" y="595"/>
                      <a:pt x="196" y="596"/>
                    </a:cubicBezTo>
                    <a:cubicBezTo>
                      <a:pt x="0" y="665"/>
                      <a:pt x="562" y="2178"/>
                      <a:pt x="562" y="2178"/>
                    </a:cubicBezTo>
                    <a:lnTo>
                      <a:pt x="1006" y="2383"/>
                    </a:lnTo>
                    <a:cubicBezTo>
                      <a:pt x="1006" y="2383"/>
                      <a:pt x="1289" y="1890"/>
                      <a:pt x="1470" y="1548"/>
                    </a:cubicBezTo>
                    <a:cubicBezTo>
                      <a:pt x="1358" y="1363"/>
                      <a:pt x="1245" y="1167"/>
                      <a:pt x="1172" y="962"/>
                    </a:cubicBezTo>
                    <a:cubicBezTo>
                      <a:pt x="1118" y="821"/>
                      <a:pt x="1084" y="679"/>
                      <a:pt x="1070" y="533"/>
                    </a:cubicBezTo>
                    <a:cubicBezTo>
                      <a:pt x="977" y="728"/>
                      <a:pt x="908" y="909"/>
                      <a:pt x="908" y="909"/>
                    </a:cubicBezTo>
                    <a:cubicBezTo>
                      <a:pt x="908" y="909"/>
                      <a:pt x="1079" y="367"/>
                      <a:pt x="1079" y="108"/>
                    </a:cubicBezTo>
                    <a:cubicBezTo>
                      <a:pt x="1065" y="69"/>
                      <a:pt x="1045" y="59"/>
                      <a:pt x="1035" y="20"/>
                    </a:cubicBezTo>
                    <a:cubicBezTo>
                      <a:pt x="1031" y="15"/>
                      <a:pt x="972" y="1"/>
                      <a:pt x="967" y="1"/>
                    </a:cubicBezTo>
                    <a:cubicBezTo>
                      <a:pt x="965" y="0"/>
                      <a:pt x="962" y="0"/>
                      <a:pt x="960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2927325" y="1220562"/>
                <a:ext cx="89211" cy="128554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379" extrusionOk="0">
                    <a:moveTo>
                      <a:pt x="402" y="1"/>
                    </a:moveTo>
                    <a:cubicBezTo>
                      <a:pt x="328" y="1"/>
                      <a:pt x="256" y="24"/>
                      <a:pt x="205" y="77"/>
                    </a:cubicBezTo>
                    <a:cubicBezTo>
                      <a:pt x="0" y="306"/>
                      <a:pt x="93" y="828"/>
                      <a:pt x="171" y="1092"/>
                    </a:cubicBezTo>
                    <a:cubicBezTo>
                      <a:pt x="205" y="1199"/>
                      <a:pt x="259" y="1317"/>
                      <a:pt x="362" y="1361"/>
                    </a:cubicBezTo>
                    <a:cubicBezTo>
                      <a:pt x="390" y="1373"/>
                      <a:pt x="419" y="1378"/>
                      <a:pt x="448" y="1378"/>
                    </a:cubicBezTo>
                    <a:cubicBezTo>
                      <a:pt x="548" y="1378"/>
                      <a:pt x="646" y="1314"/>
                      <a:pt x="718" y="1239"/>
                    </a:cubicBezTo>
                    <a:cubicBezTo>
                      <a:pt x="850" y="1092"/>
                      <a:pt x="938" y="902"/>
                      <a:pt x="947" y="702"/>
                    </a:cubicBezTo>
                    <a:cubicBezTo>
                      <a:pt x="957" y="609"/>
                      <a:pt x="947" y="516"/>
                      <a:pt x="898" y="438"/>
                    </a:cubicBezTo>
                    <a:cubicBezTo>
                      <a:pt x="859" y="379"/>
                      <a:pt x="789" y="337"/>
                      <a:pt x="720" y="337"/>
                    </a:cubicBezTo>
                    <a:cubicBezTo>
                      <a:pt x="703" y="337"/>
                      <a:pt x="686" y="339"/>
                      <a:pt x="669" y="345"/>
                    </a:cubicBezTo>
                    <a:cubicBezTo>
                      <a:pt x="799" y="155"/>
                      <a:pt x="594" y="1"/>
                      <a:pt x="402" y="1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2932726" y="1160155"/>
                <a:ext cx="43302" cy="7308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784" extrusionOk="0">
                    <a:moveTo>
                      <a:pt x="299" y="0"/>
                    </a:moveTo>
                    <a:cubicBezTo>
                      <a:pt x="236" y="0"/>
                      <a:pt x="178" y="41"/>
                      <a:pt x="162" y="105"/>
                    </a:cubicBezTo>
                    <a:lnTo>
                      <a:pt x="20" y="598"/>
                    </a:lnTo>
                    <a:cubicBezTo>
                      <a:pt x="1" y="676"/>
                      <a:pt x="45" y="759"/>
                      <a:pt x="123" y="778"/>
                    </a:cubicBezTo>
                    <a:cubicBezTo>
                      <a:pt x="135" y="782"/>
                      <a:pt x="148" y="783"/>
                      <a:pt x="160" y="783"/>
                    </a:cubicBezTo>
                    <a:cubicBezTo>
                      <a:pt x="225" y="783"/>
                      <a:pt x="283" y="742"/>
                      <a:pt x="304" y="681"/>
                    </a:cubicBezTo>
                    <a:lnTo>
                      <a:pt x="440" y="183"/>
                    </a:lnTo>
                    <a:cubicBezTo>
                      <a:pt x="465" y="110"/>
                      <a:pt x="416" y="27"/>
                      <a:pt x="343" y="7"/>
                    </a:cubicBezTo>
                    <a:cubicBezTo>
                      <a:pt x="328" y="3"/>
                      <a:pt x="313" y="0"/>
                      <a:pt x="299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0"/>
              <p:cNvSpPr/>
              <p:nvPr/>
            </p:nvSpPr>
            <p:spPr>
              <a:xfrm>
                <a:off x="2832710" y="1088653"/>
                <a:ext cx="114261" cy="107113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149" extrusionOk="0">
                    <a:moveTo>
                      <a:pt x="652" y="1"/>
                    </a:moveTo>
                    <a:cubicBezTo>
                      <a:pt x="582" y="1"/>
                      <a:pt x="510" y="14"/>
                      <a:pt x="440" y="42"/>
                    </a:cubicBezTo>
                    <a:cubicBezTo>
                      <a:pt x="142" y="159"/>
                      <a:pt x="1" y="491"/>
                      <a:pt x="118" y="789"/>
                    </a:cubicBezTo>
                    <a:cubicBezTo>
                      <a:pt x="147" y="852"/>
                      <a:pt x="182" y="916"/>
                      <a:pt x="230" y="965"/>
                    </a:cubicBezTo>
                    <a:cubicBezTo>
                      <a:pt x="250" y="984"/>
                      <a:pt x="269" y="1004"/>
                      <a:pt x="289" y="1018"/>
                    </a:cubicBezTo>
                    <a:cubicBezTo>
                      <a:pt x="391" y="1101"/>
                      <a:pt x="520" y="1148"/>
                      <a:pt x="652" y="1148"/>
                    </a:cubicBezTo>
                    <a:cubicBezTo>
                      <a:pt x="723" y="1148"/>
                      <a:pt x="795" y="1135"/>
                      <a:pt x="865" y="1106"/>
                    </a:cubicBezTo>
                    <a:cubicBezTo>
                      <a:pt x="1065" y="1028"/>
                      <a:pt x="1197" y="847"/>
                      <a:pt x="1221" y="647"/>
                    </a:cubicBezTo>
                    <a:cubicBezTo>
                      <a:pt x="1221" y="623"/>
                      <a:pt x="1226" y="594"/>
                      <a:pt x="1226" y="569"/>
                    </a:cubicBezTo>
                    <a:cubicBezTo>
                      <a:pt x="1226" y="501"/>
                      <a:pt x="1212" y="428"/>
                      <a:pt x="1182" y="364"/>
                    </a:cubicBezTo>
                    <a:cubicBezTo>
                      <a:pt x="1093" y="137"/>
                      <a:pt x="879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0"/>
              <p:cNvSpPr/>
              <p:nvPr/>
            </p:nvSpPr>
            <p:spPr>
              <a:xfrm>
                <a:off x="2885512" y="1163977"/>
                <a:ext cx="100107" cy="17665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895" extrusionOk="0">
                    <a:moveTo>
                      <a:pt x="425" y="0"/>
                    </a:moveTo>
                    <a:cubicBezTo>
                      <a:pt x="425" y="0"/>
                      <a:pt x="254" y="93"/>
                      <a:pt x="230" y="132"/>
                    </a:cubicBezTo>
                    <a:cubicBezTo>
                      <a:pt x="226" y="131"/>
                      <a:pt x="220" y="131"/>
                      <a:pt x="214" y="131"/>
                    </a:cubicBezTo>
                    <a:cubicBezTo>
                      <a:pt x="153" y="131"/>
                      <a:pt x="0" y="171"/>
                      <a:pt x="0" y="171"/>
                    </a:cubicBezTo>
                    <a:lnTo>
                      <a:pt x="732" y="1894"/>
                    </a:lnTo>
                    <a:lnTo>
                      <a:pt x="898" y="1826"/>
                    </a:lnTo>
                    <a:lnTo>
                      <a:pt x="908" y="1826"/>
                    </a:lnTo>
                    <a:lnTo>
                      <a:pt x="1074" y="17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0"/>
              <p:cNvSpPr/>
              <p:nvPr/>
            </p:nvSpPr>
            <p:spPr>
              <a:xfrm>
                <a:off x="2884581" y="1176340"/>
                <a:ext cx="55967" cy="35704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83" extrusionOk="0">
                    <a:moveTo>
                      <a:pt x="456" y="0"/>
                    </a:moveTo>
                    <a:cubicBezTo>
                      <a:pt x="439" y="0"/>
                      <a:pt x="422" y="4"/>
                      <a:pt x="406" y="11"/>
                    </a:cubicBezTo>
                    <a:lnTo>
                      <a:pt x="98" y="133"/>
                    </a:lnTo>
                    <a:cubicBezTo>
                      <a:pt x="30" y="157"/>
                      <a:pt x="0" y="235"/>
                      <a:pt x="25" y="304"/>
                    </a:cubicBezTo>
                    <a:cubicBezTo>
                      <a:pt x="47" y="351"/>
                      <a:pt x="94" y="383"/>
                      <a:pt x="145" y="383"/>
                    </a:cubicBezTo>
                    <a:cubicBezTo>
                      <a:pt x="162" y="383"/>
                      <a:pt x="179" y="379"/>
                      <a:pt x="196" y="372"/>
                    </a:cubicBezTo>
                    <a:lnTo>
                      <a:pt x="503" y="250"/>
                    </a:lnTo>
                    <a:cubicBezTo>
                      <a:pt x="567" y="226"/>
                      <a:pt x="601" y="148"/>
                      <a:pt x="576" y="84"/>
                    </a:cubicBezTo>
                    <a:cubicBezTo>
                      <a:pt x="554" y="32"/>
                      <a:pt x="507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>
                <a:off x="1299411" y="1127527"/>
                <a:ext cx="1088323" cy="566233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6074" extrusionOk="0">
                    <a:moveTo>
                      <a:pt x="11510" y="1"/>
                    </a:moveTo>
                    <a:cubicBezTo>
                      <a:pt x="10301" y="1"/>
                      <a:pt x="10114" y="664"/>
                      <a:pt x="10003" y="1060"/>
                    </a:cubicBezTo>
                    <a:cubicBezTo>
                      <a:pt x="9973" y="1163"/>
                      <a:pt x="9944" y="1260"/>
                      <a:pt x="9910" y="1304"/>
                    </a:cubicBezTo>
                    <a:cubicBezTo>
                      <a:pt x="9827" y="1416"/>
                      <a:pt x="9680" y="1485"/>
                      <a:pt x="9563" y="1538"/>
                    </a:cubicBezTo>
                    <a:cubicBezTo>
                      <a:pt x="9471" y="1578"/>
                      <a:pt x="9368" y="1617"/>
                      <a:pt x="9270" y="1651"/>
                    </a:cubicBezTo>
                    <a:cubicBezTo>
                      <a:pt x="8973" y="1763"/>
                      <a:pt x="8665" y="1880"/>
                      <a:pt x="8431" y="2115"/>
                    </a:cubicBezTo>
                    <a:cubicBezTo>
                      <a:pt x="8260" y="2285"/>
                      <a:pt x="8157" y="2500"/>
                      <a:pt x="8060" y="2705"/>
                    </a:cubicBezTo>
                    <a:cubicBezTo>
                      <a:pt x="8016" y="2793"/>
                      <a:pt x="7977" y="2876"/>
                      <a:pt x="7928" y="2959"/>
                    </a:cubicBezTo>
                    <a:cubicBezTo>
                      <a:pt x="7655" y="3442"/>
                      <a:pt x="7181" y="3813"/>
                      <a:pt x="6629" y="3970"/>
                    </a:cubicBezTo>
                    <a:cubicBezTo>
                      <a:pt x="6312" y="4057"/>
                      <a:pt x="5970" y="4077"/>
                      <a:pt x="5643" y="4096"/>
                    </a:cubicBezTo>
                    <a:cubicBezTo>
                      <a:pt x="4667" y="4155"/>
                      <a:pt x="3661" y="4214"/>
                      <a:pt x="2685" y="4453"/>
                    </a:cubicBezTo>
                    <a:cubicBezTo>
                      <a:pt x="1582" y="4726"/>
                      <a:pt x="693" y="5190"/>
                      <a:pt x="54" y="5834"/>
                    </a:cubicBezTo>
                    <a:cubicBezTo>
                      <a:pt x="0" y="5893"/>
                      <a:pt x="0" y="5981"/>
                      <a:pt x="54" y="6034"/>
                    </a:cubicBezTo>
                    <a:cubicBezTo>
                      <a:pt x="83" y="6059"/>
                      <a:pt x="117" y="6073"/>
                      <a:pt x="152" y="6073"/>
                    </a:cubicBezTo>
                    <a:cubicBezTo>
                      <a:pt x="186" y="6073"/>
                      <a:pt x="225" y="6059"/>
                      <a:pt x="249" y="6030"/>
                    </a:cubicBezTo>
                    <a:cubicBezTo>
                      <a:pt x="854" y="5424"/>
                      <a:pt x="1699" y="4985"/>
                      <a:pt x="2753" y="4721"/>
                    </a:cubicBezTo>
                    <a:cubicBezTo>
                      <a:pt x="3700" y="4492"/>
                      <a:pt x="4696" y="4433"/>
                      <a:pt x="5658" y="4375"/>
                    </a:cubicBezTo>
                    <a:cubicBezTo>
                      <a:pt x="6005" y="4355"/>
                      <a:pt x="6361" y="4331"/>
                      <a:pt x="6708" y="4233"/>
                    </a:cubicBezTo>
                    <a:cubicBezTo>
                      <a:pt x="7323" y="4057"/>
                      <a:pt x="7860" y="3642"/>
                      <a:pt x="8172" y="3096"/>
                    </a:cubicBezTo>
                    <a:cubicBezTo>
                      <a:pt x="8221" y="3008"/>
                      <a:pt x="8265" y="2915"/>
                      <a:pt x="8309" y="2827"/>
                    </a:cubicBezTo>
                    <a:cubicBezTo>
                      <a:pt x="8401" y="2632"/>
                      <a:pt x="8489" y="2451"/>
                      <a:pt x="8631" y="2310"/>
                    </a:cubicBezTo>
                    <a:cubicBezTo>
                      <a:pt x="8821" y="2115"/>
                      <a:pt x="9085" y="2017"/>
                      <a:pt x="9368" y="1909"/>
                    </a:cubicBezTo>
                    <a:cubicBezTo>
                      <a:pt x="9471" y="1875"/>
                      <a:pt x="9573" y="1836"/>
                      <a:pt x="9676" y="1792"/>
                    </a:cubicBezTo>
                    <a:cubicBezTo>
                      <a:pt x="9822" y="1729"/>
                      <a:pt x="10008" y="1636"/>
                      <a:pt x="10130" y="1475"/>
                    </a:cubicBezTo>
                    <a:cubicBezTo>
                      <a:pt x="10198" y="1387"/>
                      <a:pt x="10232" y="1270"/>
                      <a:pt x="10266" y="1138"/>
                    </a:cubicBezTo>
                    <a:cubicBezTo>
                      <a:pt x="10377" y="753"/>
                      <a:pt x="10516" y="274"/>
                      <a:pt x="11501" y="274"/>
                    </a:cubicBezTo>
                    <a:cubicBezTo>
                      <a:pt x="11515" y="274"/>
                      <a:pt x="11530" y="274"/>
                      <a:pt x="11545" y="274"/>
                    </a:cubicBezTo>
                    <a:cubicBezTo>
                      <a:pt x="11623" y="274"/>
                      <a:pt x="11687" y="216"/>
                      <a:pt x="11687" y="137"/>
                    </a:cubicBezTo>
                    <a:cubicBezTo>
                      <a:pt x="11687" y="64"/>
                      <a:pt x="11628" y="1"/>
                      <a:pt x="11550" y="1"/>
                    </a:cubicBezTo>
                    <a:cubicBezTo>
                      <a:pt x="11537" y="1"/>
                      <a:pt x="11524" y="1"/>
                      <a:pt x="11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2310001" y="1147104"/>
                <a:ext cx="286445" cy="112053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1202" extrusionOk="0">
                    <a:moveTo>
                      <a:pt x="576" y="1"/>
                    </a:moveTo>
                    <a:cubicBezTo>
                      <a:pt x="259" y="1"/>
                      <a:pt x="0" y="259"/>
                      <a:pt x="0" y="577"/>
                    </a:cubicBezTo>
                    <a:lnTo>
                      <a:pt x="0" y="621"/>
                    </a:lnTo>
                    <a:cubicBezTo>
                      <a:pt x="0" y="943"/>
                      <a:pt x="259" y="1202"/>
                      <a:pt x="576" y="1202"/>
                    </a:cubicBezTo>
                    <a:lnTo>
                      <a:pt x="2499" y="1202"/>
                    </a:lnTo>
                    <a:cubicBezTo>
                      <a:pt x="2817" y="1202"/>
                      <a:pt x="3075" y="943"/>
                      <a:pt x="3075" y="621"/>
                    </a:cubicBezTo>
                    <a:lnTo>
                      <a:pt x="3075" y="577"/>
                    </a:lnTo>
                    <a:cubicBezTo>
                      <a:pt x="3075" y="259"/>
                      <a:pt x="2817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1697147" y="1641926"/>
                <a:ext cx="649250" cy="60436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6483" extrusionOk="0">
                    <a:moveTo>
                      <a:pt x="5967" y="0"/>
                    </a:moveTo>
                    <a:cubicBezTo>
                      <a:pt x="5840" y="0"/>
                      <a:pt x="5712" y="28"/>
                      <a:pt x="5590" y="87"/>
                    </a:cubicBezTo>
                    <a:lnTo>
                      <a:pt x="572" y="2523"/>
                    </a:lnTo>
                    <a:lnTo>
                      <a:pt x="499" y="2557"/>
                    </a:lnTo>
                    <a:cubicBezTo>
                      <a:pt x="372" y="2615"/>
                      <a:pt x="264" y="2713"/>
                      <a:pt x="191" y="2845"/>
                    </a:cubicBezTo>
                    <a:cubicBezTo>
                      <a:pt x="1" y="3182"/>
                      <a:pt x="123" y="3611"/>
                      <a:pt x="459" y="3802"/>
                    </a:cubicBezTo>
                    <a:lnTo>
                      <a:pt x="5195" y="6448"/>
                    </a:lnTo>
                    <a:cubicBezTo>
                      <a:pt x="5236" y="6471"/>
                      <a:pt x="5282" y="6482"/>
                      <a:pt x="5328" y="6482"/>
                    </a:cubicBezTo>
                    <a:cubicBezTo>
                      <a:pt x="5406" y="6482"/>
                      <a:pt x="5484" y="6449"/>
                      <a:pt x="5536" y="6384"/>
                    </a:cubicBezTo>
                    <a:cubicBezTo>
                      <a:pt x="5629" y="6267"/>
                      <a:pt x="5614" y="6096"/>
                      <a:pt x="5497" y="6003"/>
                    </a:cubicBezTo>
                    <a:lnTo>
                      <a:pt x="2285" y="3391"/>
                    </a:lnTo>
                    <a:lnTo>
                      <a:pt x="2285" y="3391"/>
                    </a:lnTo>
                    <a:lnTo>
                      <a:pt x="6313" y="1683"/>
                    </a:lnTo>
                    <a:cubicBezTo>
                      <a:pt x="6322" y="1678"/>
                      <a:pt x="6342" y="1673"/>
                      <a:pt x="6352" y="1668"/>
                    </a:cubicBezTo>
                    <a:cubicBezTo>
                      <a:pt x="6786" y="1454"/>
                      <a:pt x="6972" y="931"/>
                      <a:pt x="6757" y="497"/>
                    </a:cubicBezTo>
                    <a:cubicBezTo>
                      <a:pt x="6606" y="184"/>
                      <a:pt x="6292" y="0"/>
                      <a:pt x="5967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2177205" y="2085569"/>
                <a:ext cx="209712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728" extrusionOk="0">
                    <a:moveTo>
                      <a:pt x="1212" y="1"/>
                    </a:moveTo>
                    <a:cubicBezTo>
                      <a:pt x="978" y="1"/>
                      <a:pt x="1" y="1205"/>
                      <a:pt x="1" y="1205"/>
                    </a:cubicBezTo>
                    <a:lnTo>
                      <a:pt x="103" y="1728"/>
                    </a:lnTo>
                    <a:cubicBezTo>
                      <a:pt x="103" y="1728"/>
                      <a:pt x="728" y="1625"/>
                      <a:pt x="1109" y="1596"/>
                    </a:cubicBezTo>
                    <a:cubicBezTo>
                      <a:pt x="1206" y="1401"/>
                      <a:pt x="1313" y="1206"/>
                      <a:pt x="1445" y="1030"/>
                    </a:cubicBezTo>
                    <a:lnTo>
                      <a:pt x="1445" y="1030"/>
                    </a:lnTo>
                    <a:cubicBezTo>
                      <a:pt x="1447" y="1030"/>
                      <a:pt x="1449" y="1030"/>
                      <a:pt x="1450" y="1030"/>
                    </a:cubicBezTo>
                    <a:cubicBezTo>
                      <a:pt x="1538" y="912"/>
                      <a:pt x="1641" y="805"/>
                      <a:pt x="1758" y="712"/>
                    </a:cubicBezTo>
                    <a:lnTo>
                      <a:pt x="1758" y="712"/>
                    </a:lnTo>
                    <a:cubicBezTo>
                      <a:pt x="1543" y="741"/>
                      <a:pt x="1353" y="781"/>
                      <a:pt x="1353" y="781"/>
                    </a:cubicBezTo>
                    <a:cubicBezTo>
                      <a:pt x="1397" y="766"/>
                      <a:pt x="1441" y="756"/>
                      <a:pt x="1480" y="741"/>
                    </a:cubicBezTo>
                    <a:cubicBezTo>
                      <a:pt x="1631" y="698"/>
                      <a:pt x="1782" y="659"/>
                      <a:pt x="1929" y="595"/>
                    </a:cubicBezTo>
                    <a:cubicBezTo>
                      <a:pt x="2017" y="561"/>
                      <a:pt x="2163" y="512"/>
                      <a:pt x="2227" y="439"/>
                    </a:cubicBezTo>
                    <a:cubicBezTo>
                      <a:pt x="2246" y="414"/>
                      <a:pt x="2251" y="385"/>
                      <a:pt x="2227" y="361"/>
                    </a:cubicBezTo>
                    <a:cubicBezTo>
                      <a:pt x="2214" y="351"/>
                      <a:pt x="2188" y="349"/>
                      <a:pt x="2159" y="349"/>
                    </a:cubicBezTo>
                    <a:cubicBezTo>
                      <a:pt x="2131" y="349"/>
                      <a:pt x="2102" y="351"/>
                      <a:pt x="2085" y="351"/>
                    </a:cubicBezTo>
                    <a:cubicBezTo>
                      <a:pt x="2007" y="351"/>
                      <a:pt x="1929" y="366"/>
                      <a:pt x="1856" y="375"/>
                    </a:cubicBezTo>
                    <a:cubicBezTo>
                      <a:pt x="1660" y="410"/>
                      <a:pt x="1475" y="458"/>
                      <a:pt x="1284" y="507"/>
                    </a:cubicBezTo>
                    <a:cubicBezTo>
                      <a:pt x="1187" y="536"/>
                      <a:pt x="1084" y="561"/>
                      <a:pt x="987" y="595"/>
                    </a:cubicBezTo>
                    <a:cubicBezTo>
                      <a:pt x="987" y="595"/>
                      <a:pt x="1338" y="82"/>
                      <a:pt x="1241" y="9"/>
                    </a:cubicBezTo>
                    <a:cubicBezTo>
                      <a:pt x="1233" y="3"/>
                      <a:pt x="1223" y="1"/>
                      <a:pt x="1212" y="1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2235408" y="2136841"/>
                <a:ext cx="127205" cy="9956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68" extrusionOk="0">
                    <a:moveTo>
                      <a:pt x="961" y="0"/>
                    </a:moveTo>
                    <a:cubicBezTo>
                      <a:pt x="670" y="0"/>
                      <a:pt x="320" y="318"/>
                      <a:pt x="152" y="514"/>
                    </a:cubicBezTo>
                    <a:cubicBezTo>
                      <a:pt x="74" y="597"/>
                      <a:pt x="0" y="709"/>
                      <a:pt x="20" y="821"/>
                    </a:cubicBezTo>
                    <a:cubicBezTo>
                      <a:pt x="44" y="953"/>
                      <a:pt x="186" y="1026"/>
                      <a:pt x="313" y="1051"/>
                    </a:cubicBezTo>
                    <a:cubicBezTo>
                      <a:pt x="369" y="1062"/>
                      <a:pt x="426" y="1067"/>
                      <a:pt x="483" y="1067"/>
                    </a:cubicBezTo>
                    <a:cubicBezTo>
                      <a:pt x="625" y="1067"/>
                      <a:pt x="768" y="1033"/>
                      <a:pt x="894" y="963"/>
                    </a:cubicBezTo>
                    <a:cubicBezTo>
                      <a:pt x="972" y="919"/>
                      <a:pt x="1050" y="865"/>
                      <a:pt x="1089" y="782"/>
                    </a:cubicBezTo>
                    <a:cubicBezTo>
                      <a:pt x="1123" y="699"/>
                      <a:pt x="1113" y="592"/>
                      <a:pt x="1045" y="538"/>
                    </a:cubicBezTo>
                    <a:lnTo>
                      <a:pt x="1045" y="538"/>
                    </a:lnTo>
                    <a:cubicBezTo>
                      <a:pt x="1048" y="538"/>
                      <a:pt x="1051" y="538"/>
                      <a:pt x="1054" y="538"/>
                    </a:cubicBezTo>
                    <a:cubicBezTo>
                      <a:pt x="1366" y="538"/>
                      <a:pt x="1282" y="54"/>
                      <a:pt x="1026" y="6"/>
                    </a:cubicBezTo>
                    <a:cubicBezTo>
                      <a:pt x="1005" y="2"/>
                      <a:pt x="983" y="0"/>
                      <a:pt x="961" y="0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2909538" y="3824718"/>
                <a:ext cx="91074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290" extrusionOk="0">
                    <a:moveTo>
                      <a:pt x="489" y="1"/>
                    </a:moveTo>
                    <a:cubicBezTo>
                      <a:pt x="221" y="1"/>
                      <a:pt x="1" y="221"/>
                      <a:pt x="1" y="489"/>
                    </a:cubicBezTo>
                    <a:lnTo>
                      <a:pt x="1" y="801"/>
                    </a:lnTo>
                    <a:cubicBezTo>
                      <a:pt x="1" y="1070"/>
                      <a:pt x="221" y="1290"/>
                      <a:pt x="489" y="1290"/>
                    </a:cubicBezTo>
                    <a:cubicBezTo>
                      <a:pt x="758" y="1290"/>
                      <a:pt x="977" y="1070"/>
                      <a:pt x="977" y="801"/>
                    </a:cubicBezTo>
                    <a:lnTo>
                      <a:pt x="977" y="489"/>
                    </a:lnTo>
                    <a:cubicBezTo>
                      <a:pt x="977" y="221"/>
                      <a:pt x="758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2996889" y="3835718"/>
                <a:ext cx="90981" cy="12016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89" extrusionOk="0">
                    <a:moveTo>
                      <a:pt x="488" y="0"/>
                    </a:moveTo>
                    <a:cubicBezTo>
                      <a:pt x="220" y="0"/>
                      <a:pt x="0" y="220"/>
                      <a:pt x="0" y="488"/>
                    </a:cubicBezTo>
                    <a:lnTo>
                      <a:pt x="0" y="801"/>
                    </a:lnTo>
                    <a:cubicBezTo>
                      <a:pt x="0" y="1069"/>
                      <a:pt x="220" y="1289"/>
                      <a:pt x="488" y="1289"/>
                    </a:cubicBezTo>
                    <a:cubicBezTo>
                      <a:pt x="757" y="1289"/>
                      <a:pt x="976" y="1069"/>
                      <a:pt x="976" y="801"/>
                    </a:cubicBezTo>
                    <a:lnTo>
                      <a:pt x="976" y="488"/>
                    </a:lnTo>
                    <a:cubicBezTo>
                      <a:pt x="976" y="220"/>
                      <a:pt x="757" y="0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3084147" y="3831989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0" y="221"/>
                      <a:pt x="0" y="489"/>
                    </a:cubicBezTo>
                    <a:lnTo>
                      <a:pt x="0" y="802"/>
                    </a:lnTo>
                    <a:cubicBezTo>
                      <a:pt x="0" y="1070"/>
                      <a:pt x="220" y="1290"/>
                      <a:pt x="489" y="1290"/>
                    </a:cubicBezTo>
                    <a:cubicBezTo>
                      <a:pt x="757" y="1290"/>
                      <a:pt x="977" y="1070"/>
                      <a:pt x="977" y="802"/>
                    </a:cubicBezTo>
                    <a:lnTo>
                      <a:pt x="977" y="489"/>
                    </a:lnTo>
                    <a:cubicBezTo>
                      <a:pt x="977" y="221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3171405" y="3839353"/>
                <a:ext cx="91074" cy="12016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289" extrusionOk="0">
                    <a:moveTo>
                      <a:pt x="489" y="0"/>
                    </a:moveTo>
                    <a:cubicBezTo>
                      <a:pt x="220" y="0"/>
                      <a:pt x="1" y="220"/>
                      <a:pt x="1" y="488"/>
                    </a:cubicBezTo>
                    <a:lnTo>
                      <a:pt x="1" y="801"/>
                    </a:lnTo>
                    <a:cubicBezTo>
                      <a:pt x="1" y="1069"/>
                      <a:pt x="220" y="1289"/>
                      <a:pt x="489" y="1289"/>
                    </a:cubicBezTo>
                    <a:cubicBezTo>
                      <a:pt x="757" y="1289"/>
                      <a:pt x="977" y="1069"/>
                      <a:pt x="977" y="801"/>
                    </a:cubicBezTo>
                    <a:lnTo>
                      <a:pt x="977" y="488"/>
                    </a:lnTo>
                    <a:cubicBezTo>
                      <a:pt x="977" y="220"/>
                      <a:pt x="757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3253262" y="3841125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0" y="220"/>
                      <a:pt x="0" y="489"/>
                    </a:cubicBezTo>
                    <a:lnTo>
                      <a:pt x="0" y="801"/>
                    </a:lnTo>
                    <a:cubicBezTo>
                      <a:pt x="0" y="1070"/>
                      <a:pt x="220" y="1289"/>
                      <a:pt x="489" y="1289"/>
                    </a:cubicBezTo>
                    <a:cubicBezTo>
                      <a:pt x="757" y="1289"/>
                      <a:pt x="977" y="1070"/>
                      <a:pt x="977" y="801"/>
                    </a:cubicBezTo>
                    <a:lnTo>
                      <a:pt x="977" y="489"/>
                    </a:lnTo>
                    <a:cubicBezTo>
                      <a:pt x="977" y="220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3318729" y="3848396"/>
                <a:ext cx="90515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290" extrusionOk="0">
                    <a:moveTo>
                      <a:pt x="488" y="1"/>
                    </a:moveTo>
                    <a:cubicBezTo>
                      <a:pt x="220" y="1"/>
                      <a:pt x="0" y="220"/>
                      <a:pt x="0" y="489"/>
                    </a:cubicBezTo>
                    <a:lnTo>
                      <a:pt x="0" y="801"/>
                    </a:lnTo>
                    <a:cubicBezTo>
                      <a:pt x="0" y="1070"/>
                      <a:pt x="220" y="1289"/>
                      <a:pt x="488" y="1289"/>
                    </a:cubicBezTo>
                    <a:cubicBezTo>
                      <a:pt x="757" y="1289"/>
                      <a:pt x="972" y="1070"/>
                      <a:pt x="972" y="801"/>
                    </a:cubicBezTo>
                    <a:lnTo>
                      <a:pt x="972" y="489"/>
                    </a:lnTo>
                    <a:cubicBezTo>
                      <a:pt x="972" y="220"/>
                      <a:pt x="757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1873060" y="3593154"/>
                <a:ext cx="412905" cy="27314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2930" extrusionOk="0">
                    <a:moveTo>
                      <a:pt x="4433" y="0"/>
                    </a:moveTo>
                    <a:lnTo>
                      <a:pt x="3208" y="103"/>
                    </a:lnTo>
                    <a:cubicBezTo>
                      <a:pt x="3271" y="576"/>
                      <a:pt x="2988" y="1103"/>
                      <a:pt x="2534" y="1352"/>
                    </a:cubicBezTo>
                    <a:cubicBezTo>
                      <a:pt x="2227" y="1518"/>
                      <a:pt x="1875" y="1562"/>
                      <a:pt x="1543" y="1665"/>
                    </a:cubicBezTo>
                    <a:cubicBezTo>
                      <a:pt x="894" y="1875"/>
                      <a:pt x="323" y="2343"/>
                      <a:pt x="1" y="2929"/>
                    </a:cubicBezTo>
                    <a:lnTo>
                      <a:pt x="4360" y="2700"/>
                    </a:lnTo>
                    <a:lnTo>
                      <a:pt x="4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1873060" y="3658689"/>
                <a:ext cx="409739" cy="20760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2227" extrusionOk="0">
                    <a:moveTo>
                      <a:pt x="3120" y="0"/>
                    </a:moveTo>
                    <a:cubicBezTo>
                      <a:pt x="3003" y="269"/>
                      <a:pt x="2798" y="503"/>
                      <a:pt x="2534" y="649"/>
                    </a:cubicBezTo>
                    <a:cubicBezTo>
                      <a:pt x="2227" y="815"/>
                      <a:pt x="1875" y="859"/>
                      <a:pt x="1543" y="962"/>
                    </a:cubicBezTo>
                    <a:cubicBezTo>
                      <a:pt x="894" y="1172"/>
                      <a:pt x="323" y="1640"/>
                      <a:pt x="1" y="2226"/>
                    </a:cubicBezTo>
                    <a:lnTo>
                      <a:pt x="4360" y="1997"/>
                    </a:lnTo>
                    <a:lnTo>
                      <a:pt x="4399" y="537"/>
                    </a:lnTo>
                    <a:lnTo>
                      <a:pt x="4399" y="537"/>
                    </a:lnTo>
                    <a:cubicBezTo>
                      <a:pt x="4306" y="596"/>
                      <a:pt x="4204" y="649"/>
                      <a:pt x="4096" y="674"/>
                    </a:cubicBezTo>
                    <a:cubicBezTo>
                      <a:pt x="4053" y="683"/>
                      <a:pt x="4009" y="687"/>
                      <a:pt x="3965" y="687"/>
                    </a:cubicBezTo>
                    <a:cubicBezTo>
                      <a:pt x="3864" y="687"/>
                      <a:pt x="3767" y="663"/>
                      <a:pt x="3682" y="615"/>
                    </a:cubicBezTo>
                    <a:cubicBezTo>
                      <a:pt x="3555" y="547"/>
                      <a:pt x="3457" y="444"/>
                      <a:pt x="3374" y="342"/>
                    </a:cubicBezTo>
                    <a:cubicBezTo>
                      <a:pt x="3281" y="230"/>
                      <a:pt x="3203" y="112"/>
                      <a:pt x="3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0"/>
              <p:cNvSpPr/>
              <p:nvPr/>
            </p:nvSpPr>
            <p:spPr>
              <a:xfrm>
                <a:off x="1861699" y="3826116"/>
                <a:ext cx="436558" cy="6059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650" extrusionOk="0">
                    <a:moveTo>
                      <a:pt x="4481" y="0"/>
                    </a:moveTo>
                    <a:cubicBezTo>
                      <a:pt x="4478" y="0"/>
                      <a:pt x="4475" y="0"/>
                      <a:pt x="4472" y="1"/>
                    </a:cubicBezTo>
                    <a:lnTo>
                      <a:pt x="230" y="225"/>
                    </a:lnTo>
                    <a:cubicBezTo>
                      <a:pt x="108" y="235"/>
                      <a:pt x="6" y="332"/>
                      <a:pt x="1" y="450"/>
                    </a:cubicBezTo>
                    <a:cubicBezTo>
                      <a:pt x="1" y="559"/>
                      <a:pt x="94" y="650"/>
                      <a:pt x="207" y="650"/>
                    </a:cubicBezTo>
                    <a:cubicBezTo>
                      <a:pt x="210" y="650"/>
                      <a:pt x="213" y="650"/>
                      <a:pt x="216" y="650"/>
                    </a:cubicBezTo>
                    <a:lnTo>
                      <a:pt x="4458" y="425"/>
                    </a:lnTo>
                    <a:cubicBezTo>
                      <a:pt x="4580" y="415"/>
                      <a:pt x="4682" y="318"/>
                      <a:pt x="4687" y="201"/>
                    </a:cubicBezTo>
                    <a:cubicBezTo>
                      <a:pt x="4687" y="91"/>
                      <a:pt x="4594" y="0"/>
                      <a:pt x="4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2225816" y="3821082"/>
                <a:ext cx="91074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290" extrusionOk="0">
                    <a:moveTo>
                      <a:pt x="489" y="1"/>
                    </a:moveTo>
                    <a:cubicBezTo>
                      <a:pt x="221" y="1"/>
                      <a:pt x="1" y="220"/>
                      <a:pt x="1" y="489"/>
                    </a:cubicBezTo>
                    <a:lnTo>
                      <a:pt x="1" y="801"/>
                    </a:lnTo>
                    <a:cubicBezTo>
                      <a:pt x="1" y="1070"/>
                      <a:pt x="221" y="1290"/>
                      <a:pt x="489" y="1290"/>
                    </a:cubicBezTo>
                    <a:cubicBezTo>
                      <a:pt x="758" y="1290"/>
                      <a:pt x="977" y="1070"/>
                      <a:pt x="977" y="801"/>
                    </a:cubicBezTo>
                    <a:lnTo>
                      <a:pt x="977" y="489"/>
                    </a:lnTo>
                    <a:cubicBezTo>
                      <a:pt x="977" y="220"/>
                      <a:pt x="758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0"/>
              <p:cNvSpPr/>
              <p:nvPr/>
            </p:nvSpPr>
            <p:spPr>
              <a:xfrm>
                <a:off x="2138558" y="3831989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1" y="221"/>
                      <a:pt x="1" y="489"/>
                    </a:cubicBezTo>
                    <a:lnTo>
                      <a:pt x="1" y="802"/>
                    </a:lnTo>
                    <a:cubicBezTo>
                      <a:pt x="1" y="1070"/>
                      <a:pt x="220" y="1290"/>
                      <a:pt x="489" y="1290"/>
                    </a:cubicBezTo>
                    <a:cubicBezTo>
                      <a:pt x="757" y="1290"/>
                      <a:pt x="977" y="1070"/>
                      <a:pt x="977" y="802"/>
                    </a:cubicBezTo>
                    <a:lnTo>
                      <a:pt x="977" y="489"/>
                    </a:lnTo>
                    <a:cubicBezTo>
                      <a:pt x="977" y="221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0"/>
              <p:cNvSpPr/>
              <p:nvPr/>
            </p:nvSpPr>
            <p:spPr>
              <a:xfrm>
                <a:off x="2051301" y="3828353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0" y="221"/>
                      <a:pt x="0" y="489"/>
                    </a:cubicBezTo>
                    <a:lnTo>
                      <a:pt x="0" y="802"/>
                    </a:lnTo>
                    <a:cubicBezTo>
                      <a:pt x="0" y="1070"/>
                      <a:pt x="220" y="1290"/>
                      <a:pt x="489" y="1290"/>
                    </a:cubicBezTo>
                    <a:cubicBezTo>
                      <a:pt x="757" y="1290"/>
                      <a:pt x="977" y="1070"/>
                      <a:pt x="977" y="802"/>
                    </a:cubicBezTo>
                    <a:lnTo>
                      <a:pt x="977" y="489"/>
                    </a:lnTo>
                    <a:cubicBezTo>
                      <a:pt x="977" y="221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1964043" y="3835718"/>
                <a:ext cx="90981" cy="12016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89" extrusionOk="0">
                    <a:moveTo>
                      <a:pt x="488" y="0"/>
                    </a:moveTo>
                    <a:cubicBezTo>
                      <a:pt x="220" y="0"/>
                      <a:pt x="0" y="220"/>
                      <a:pt x="0" y="488"/>
                    </a:cubicBezTo>
                    <a:lnTo>
                      <a:pt x="0" y="801"/>
                    </a:lnTo>
                    <a:cubicBezTo>
                      <a:pt x="0" y="1069"/>
                      <a:pt x="220" y="1289"/>
                      <a:pt x="488" y="1289"/>
                    </a:cubicBezTo>
                    <a:cubicBezTo>
                      <a:pt x="757" y="1289"/>
                      <a:pt x="976" y="1069"/>
                      <a:pt x="976" y="801"/>
                    </a:cubicBezTo>
                    <a:lnTo>
                      <a:pt x="976" y="488"/>
                    </a:lnTo>
                    <a:cubicBezTo>
                      <a:pt x="976" y="220"/>
                      <a:pt x="757" y="0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1882186" y="3837489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0" y="220"/>
                      <a:pt x="0" y="489"/>
                    </a:cubicBezTo>
                    <a:lnTo>
                      <a:pt x="0" y="801"/>
                    </a:lnTo>
                    <a:cubicBezTo>
                      <a:pt x="0" y="1070"/>
                      <a:pt x="220" y="1289"/>
                      <a:pt x="489" y="1289"/>
                    </a:cubicBezTo>
                    <a:cubicBezTo>
                      <a:pt x="757" y="1289"/>
                      <a:pt x="977" y="1070"/>
                      <a:pt x="977" y="801"/>
                    </a:cubicBezTo>
                    <a:lnTo>
                      <a:pt x="977" y="489"/>
                    </a:lnTo>
                    <a:cubicBezTo>
                      <a:pt x="977" y="220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1816719" y="3844760"/>
                <a:ext cx="90981" cy="1202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0" extrusionOk="0">
                    <a:moveTo>
                      <a:pt x="489" y="1"/>
                    </a:moveTo>
                    <a:cubicBezTo>
                      <a:pt x="220" y="1"/>
                      <a:pt x="0" y="220"/>
                      <a:pt x="0" y="489"/>
                    </a:cubicBezTo>
                    <a:lnTo>
                      <a:pt x="0" y="801"/>
                    </a:lnTo>
                    <a:cubicBezTo>
                      <a:pt x="0" y="1070"/>
                      <a:pt x="220" y="1289"/>
                      <a:pt x="489" y="1289"/>
                    </a:cubicBezTo>
                    <a:cubicBezTo>
                      <a:pt x="757" y="1289"/>
                      <a:pt x="977" y="1070"/>
                      <a:pt x="977" y="801"/>
                    </a:cubicBezTo>
                    <a:lnTo>
                      <a:pt x="977" y="489"/>
                    </a:lnTo>
                    <a:cubicBezTo>
                      <a:pt x="977" y="220"/>
                      <a:pt x="757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2316799" y="2043153"/>
                <a:ext cx="330119" cy="183928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973" extrusionOk="0">
                    <a:moveTo>
                      <a:pt x="3544" y="1"/>
                    </a:moveTo>
                    <a:cubicBezTo>
                      <a:pt x="3324" y="143"/>
                      <a:pt x="3055" y="176"/>
                      <a:pt x="2782" y="176"/>
                    </a:cubicBezTo>
                    <a:cubicBezTo>
                      <a:pt x="2607" y="176"/>
                      <a:pt x="2431" y="162"/>
                      <a:pt x="2265" y="157"/>
                    </a:cubicBezTo>
                    <a:cubicBezTo>
                      <a:pt x="2211" y="155"/>
                      <a:pt x="2155" y="154"/>
                      <a:pt x="2100" y="154"/>
                    </a:cubicBezTo>
                    <a:cubicBezTo>
                      <a:pt x="1404" y="154"/>
                      <a:pt x="660" y="318"/>
                      <a:pt x="0" y="508"/>
                    </a:cubicBezTo>
                    <a:cubicBezTo>
                      <a:pt x="1699" y="860"/>
                      <a:pt x="1826" y="1397"/>
                      <a:pt x="2539" y="1973"/>
                    </a:cubicBezTo>
                    <a:cubicBezTo>
                      <a:pt x="2446" y="1895"/>
                      <a:pt x="2846" y="1016"/>
                      <a:pt x="2910" y="899"/>
                    </a:cubicBezTo>
                    <a:cubicBezTo>
                      <a:pt x="3042" y="650"/>
                      <a:pt x="3305" y="157"/>
                      <a:pt x="3544" y="1"/>
                    </a:cubicBezTo>
                    <a:close/>
                  </a:path>
                </a:pathLst>
              </a:custGeom>
              <a:solidFill>
                <a:srgbClr val="F0B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1535296" y="1549543"/>
                <a:ext cx="1212548" cy="745594"/>
              </a:xfrm>
              <a:custGeom>
                <a:avLst/>
                <a:gdLst/>
                <a:ahLst/>
                <a:cxnLst/>
                <a:rect l="l" t="t" r="r" b="b"/>
                <a:pathLst>
                  <a:path w="13021" h="7998" extrusionOk="0">
                    <a:moveTo>
                      <a:pt x="7963" y="0"/>
                    </a:moveTo>
                    <a:cubicBezTo>
                      <a:pt x="7763" y="0"/>
                      <a:pt x="7557" y="97"/>
                      <a:pt x="7406" y="233"/>
                    </a:cubicBezTo>
                    <a:cubicBezTo>
                      <a:pt x="7196" y="424"/>
                      <a:pt x="7060" y="678"/>
                      <a:pt x="6889" y="912"/>
                    </a:cubicBezTo>
                    <a:cubicBezTo>
                      <a:pt x="6850" y="961"/>
                      <a:pt x="6811" y="1014"/>
                      <a:pt x="6747" y="1039"/>
                    </a:cubicBezTo>
                    <a:cubicBezTo>
                      <a:pt x="6719" y="1052"/>
                      <a:pt x="6689" y="1056"/>
                      <a:pt x="6658" y="1056"/>
                    </a:cubicBezTo>
                    <a:cubicBezTo>
                      <a:pt x="6619" y="1056"/>
                      <a:pt x="6578" y="1049"/>
                      <a:pt x="6537" y="1044"/>
                    </a:cubicBezTo>
                    <a:cubicBezTo>
                      <a:pt x="6414" y="1026"/>
                      <a:pt x="6290" y="1017"/>
                      <a:pt x="6165" y="1017"/>
                    </a:cubicBezTo>
                    <a:cubicBezTo>
                      <a:pt x="5442" y="1017"/>
                      <a:pt x="4717" y="1313"/>
                      <a:pt x="4209" y="1830"/>
                    </a:cubicBezTo>
                    <a:cubicBezTo>
                      <a:pt x="4009" y="2030"/>
                      <a:pt x="3828" y="2274"/>
                      <a:pt x="3559" y="2367"/>
                    </a:cubicBezTo>
                    <a:cubicBezTo>
                      <a:pt x="3475" y="2395"/>
                      <a:pt x="3389" y="2407"/>
                      <a:pt x="3302" y="2407"/>
                    </a:cubicBezTo>
                    <a:cubicBezTo>
                      <a:pt x="3021" y="2407"/>
                      <a:pt x="2727" y="2288"/>
                      <a:pt x="2437" y="2254"/>
                    </a:cubicBezTo>
                    <a:cubicBezTo>
                      <a:pt x="2375" y="2246"/>
                      <a:pt x="2312" y="2242"/>
                      <a:pt x="2250" y="2242"/>
                    </a:cubicBezTo>
                    <a:cubicBezTo>
                      <a:pt x="1935" y="2242"/>
                      <a:pt x="1619" y="2339"/>
                      <a:pt x="1333" y="2474"/>
                    </a:cubicBezTo>
                    <a:cubicBezTo>
                      <a:pt x="987" y="2635"/>
                      <a:pt x="660" y="2860"/>
                      <a:pt x="445" y="3182"/>
                    </a:cubicBezTo>
                    <a:cubicBezTo>
                      <a:pt x="1" y="3841"/>
                      <a:pt x="157" y="4783"/>
                      <a:pt x="655" y="5403"/>
                    </a:cubicBezTo>
                    <a:cubicBezTo>
                      <a:pt x="1153" y="6023"/>
                      <a:pt x="1919" y="6374"/>
                      <a:pt x="2695" y="6565"/>
                    </a:cubicBezTo>
                    <a:cubicBezTo>
                      <a:pt x="3242" y="6701"/>
                      <a:pt x="3833" y="6789"/>
                      <a:pt x="4253" y="7165"/>
                    </a:cubicBezTo>
                    <a:cubicBezTo>
                      <a:pt x="4467" y="7365"/>
                      <a:pt x="4619" y="7634"/>
                      <a:pt x="4858" y="7805"/>
                    </a:cubicBezTo>
                    <a:cubicBezTo>
                      <a:pt x="5041" y="7937"/>
                      <a:pt x="5263" y="7997"/>
                      <a:pt x="5488" y="7997"/>
                    </a:cubicBezTo>
                    <a:cubicBezTo>
                      <a:pt x="5737" y="7997"/>
                      <a:pt x="5990" y="7923"/>
                      <a:pt x="6200" y="7790"/>
                    </a:cubicBezTo>
                    <a:cubicBezTo>
                      <a:pt x="6601" y="7531"/>
                      <a:pt x="6855" y="7092"/>
                      <a:pt x="6972" y="6628"/>
                    </a:cubicBezTo>
                    <a:cubicBezTo>
                      <a:pt x="7021" y="6438"/>
                      <a:pt x="7045" y="6243"/>
                      <a:pt x="7123" y="6062"/>
                    </a:cubicBezTo>
                    <a:cubicBezTo>
                      <a:pt x="7167" y="5964"/>
                      <a:pt x="7226" y="5867"/>
                      <a:pt x="7211" y="5759"/>
                    </a:cubicBezTo>
                    <a:cubicBezTo>
                      <a:pt x="7172" y="5486"/>
                      <a:pt x="6752" y="5501"/>
                      <a:pt x="6562" y="5300"/>
                    </a:cubicBezTo>
                    <a:cubicBezTo>
                      <a:pt x="6430" y="5154"/>
                      <a:pt x="6444" y="4934"/>
                      <a:pt x="6405" y="4744"/>
                    </a:cubicBezTo>
                    <a:cubicBezTo>
                      <a:pt x="6371" y="4575"/>
                      <a:pt x="6267" y="4315"/>
                      <a:pt x="6122" y="4315"/>
                    </a:cubicBezTo>
                    <a:cubicBezTo>
                      <a:pt x="6103" y="4315"/>
                      <a:pt x="6084" y="4319"/>
                      <a:pt x="6064" y="4329"/>
                    </a:cubicBezTo>
                    <a:cubicBezTo>
                      <a:pt x="6103" y="4080"/>
                      <a:pt x="6303" y="3885"/>
                      <a:pt x="6532" y="3792"/>
                    </a:cubicBezTo>
                    <a:cubicBezTo>
                      <a:pt x="6762" y="3694"/>
                      <a:pt x="7021" y="3685"/>
                      <a:pt x="7269" y="3680"/>
                    </a:cubicBezTo>
                    <a:cubicBezTo>
                      <a:pt x="7958" y="3665"/>
                      <a:pt x="8661" y="3704"/>
                      <a:pt x="9330" y="3528"/>
                    </a:cubicBezTo>
                    <a:cubicBezTo>
                      <a:pt x="10540" y="3206"/>
                      <a:pt x="11512" y="2127"/>
                      <a:pt x="11707" y="892"/>
                    </a:cubicBezTo>
                    <a:cubicBezTo>
                      <a:pt x="11892" y="995"/>
                      <a:pt x="12010" y="1083"/>
                      <a:pt x="12107" y="1268"/>
                    </a:cubicBezTo>
                    <a:cubicBezTo>
                      <a:pt x="12146" y="1346"/>
                      <a:pt x="12180" y="1429"/>
                      <a:pt x="12234" y="1493"/>
                    </a:cubicBezTo>
                    <a:cubicBezTo>
                      <a:pt x="12322" y="1590"/>
                      <a:pt x="12449" y="1634"/>
                      <a:pt x="12576" y="1678"/>
                    </a:cubicBezTo>
                    <a:cubicBezTo>
                      <a:pt x="12712" y="1722"/>
                      <a:pt x="12849" y="1771"/>
                      <a:pt x="12986" y="1815"/>
                    </a:cubicBezTo>
                    <a:cubicBezTo>
                      <a:pt x="13010" y="1761"/>
                      <a:pt x="13010" y="1673"/>
                      <a:pt x="12976" y="1620"/>
                    </a:cubicBezTo>
                    <a:cubicBezTo>
                      <a:pt x="13020" y="975"/>
                      <a:pt x="12537" y="336"/>
                      <a:pt x="11902" y="204"/>
                    </a:cubicBezTo>
                    <a:cubicBezTo>
                      <a:pt x="11793" y="181"/>
                      <a:pt x="11682" y="172"/>
                      <a:pt x="11570" y="172"/>
                    </a:cubicBezTo>
                    <a:cubicBezTo>
                      <a:pt x="11304" y="172"/>
                      <a:pt x="11035" y="223"/>
                      <a:pt x="10770" y="258"/>
                    </a:cubicBezTo>
                    <a:cubicBezTo>
                      <a:pt x="10661" y="273"/>
                      <a:pt x="10549" y="279"/>
                      <a:pt x="10436" y="279"/>
                    </a:cubicBezTo>
                    <a:cubicBezTo>
                      <a:pt x="10002" y="279"/>
                      <a:pt x="9541" y="192"/>
                      <a:pt x="9106" y="192"/>
                    </a:cubicBezTo>
                    <a:cubicBezTo>
                      <a:pt x="8950" y="192"/>
                      <a:pt x="8798" y="203"/>
                      <a:pt x="8651" y="233"/>
                    </a:cubicBezTo>
                    <a:cubicBezTo>
                      <a:pt x="8635" y="237"/>
                      <a:pt x="8618" y="238"/>
                      <a:pt x="8602" y="238"/>
                    </a:cubicBezTo>
                    <a:cubicBezTo>
                      <a:pt x="8457" y="238"/>
                      <a:pt x="8328" y="109"/>
                      <a:pt x="8192" y="48"/>
                    </a:cubicBezTo>
                    <a:cubicBezTo>
                      <a:pt x="8119" y="15"/>
                      <a:pt x="8042" y="0"/>
                      <a:pt x="7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2564977" y="2691978"/>
                <a:ext cx="149182" cy="152232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3" extrusionOk="0">
                    <a:moveTo>
                      <a:pt x="1534" y="1"/>
                    </a:moveTo>
                    <a:cubicBezTo>
                      <a:pt x="1531" y="1"/>
                      <a:pt x="1527" y="1"/>
                      <a:pt x="1524" y="2"/>
                    </a:cubicBezTo>
                    <a:cubicBezTo>
                      <a:pt x="689" y="182"/>
                      <a:pt x="40" y="1491"/>
                      <a:pt x="15" y="1544"/>
                    </a:cubicBezTo>
                    <a:cubicBezTo>
                      <a:pt x="1" y="1574"/>
                      <a:pt x="10" y="1613"/>
                      <a:pt x="40" y="1622"/>
                    </a:cubicBezTo>
                    <a:cubicBezTo>
                      <a:pt x="49" y="1627"/>
                      <a:pt x="59" y="1632"/>
                      <a:pt x="69" y="1632"/>
                    </a:cubicBezTo>
                    <a:cubicBezTo>
                      <a:pt x="88" y="1632"/>
                      <a:pt x="108" y="1617"/>
                      <a:pt x="118" y="1598"/>
                    </a:cubicBezTo>
                    <a:cubicBezTo>
                      <a:pt x="128" y="1583"/>
                      <a:pt x="767" y="285"/>
                      <a:pt x="1548" y="119"/>
                    </a:cubicBezTo>
                    <a:cubicBezTo>
                      <a:pt x="1582" y="109"/>
                      <a:pt x="1602" y="80"/>
                      <a:pt x="1597" y="50"/>
                    </a:cubicBezTo>
                    <a:cubicBezTo>
                      <a:pt x="1588" y="20"/>
                      <a:pt x="1564" y="1"/>
                      <a:pt x="1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2615916" y="2760309"/>
                <a:ext cx="121432" cy="14440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549" extrusionOk="0">
                    <a:moveTo>
                      <a:pt x="1236" y="0"/>
                    </a:moveTo>
                    <a:cubicBezTo>
                      <a:pt x="1233" y="0"/>
                      <a:pt x="1229" y="0"/>
                      <a:pt x="1226" y="1"/>
                    </a:cubicBezTo>
                    <a:cubicBezTo>
                      <a:pt x="381" y="181"/>
                      <a:pt x="25" y="1421"/>
                      <a:pt x="10" y="1475"/>
                    </a:cubicBezTo>
                    <a:cubicBezTo>
                      <a:pt x="0" y="1504"/>
                      <a:pt x="20" y="1539"/>
                      <a:pt x="49" y="1543"/>
                    </a:cubicBezTo>
                    <a:cubicBezTo>
                      <a:pt x="59" y="1548"/>
                      <a:pt x="64" y="1548"/>
                      <a:pt x="69" y="1548"/>
                    </a:cubicBezTo>
                    <a:cubicBezTo>
                      <a:pt x="93" y="1548"/>
                      <a:pt x="118" y="1529"/>
                      <a:pt x="122" y="1504"/>
                    </a:cubicBezTo>
                    <a:cubicBezTo>
                      <a:pt x="127" y="1495"/>
                      <a:pt x="474" y="279"/>
                      <a:pt x="1250" y="113"/>
                    </a:cubicBezTo>
                    <a:cubicBezTo>
                      <a:pt x="1284" y="108"/>
                      <a:pt x="1304" y="79"/>
                      <a:pt x="1294" y="45"/>
                    </a:cubicBezTo>
                    <a:cubicBezTo>
                      <a:pt x="1290" y="19"/>
                      <a:pt x="1266" y="0"/>
                      <a:pt x="1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2931888" y="1286622"/>
                <a:ext cx="42371" cy="2321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49" extrusionOk="0">
                    <a:moveTo>
                      <a:pt x="411" y="0"/>
                    </a:moveTo>
                    <a:cubicBezTo>
                      <a:pt x="406" y="0"/>
                      <a:pt x="401" y="2"/>
                      <a:pt x="395" y="4"/>
                    </a:cubicBezTo>
                    <a:lnTo>
                      <a:pt x="29" y="175"/>
                    </a:lnTo>
                    <a:cubicBezTo>
                      <a:pt x="10" y="185"/>
                      <a:pt x="0" y="204"/>
                      <a:pt x="10" y="224"/>
                    </a:cubicBezTo>
                    <a:cubicBezTo>
                      <a:pt x="15" y="239"/>
                      <a:pt x="29" y="248"/>
                      <a:pt x="44" y="248"/>
                    </a:cubicBezTo>
                    <a:cubicBezTo>
                      <a:pt x="49" y="248"/>
                      <a:pt x="59" y="248"/>
                      <a:pt x="64" y="243"/>
                    </a:cubicBezTo>
                    <a:lnTo>
                      <a:pt x="425" y="78"/>
                    </a:lnTo>
                    <a:cubicBezTo>
                      <a:pt x="444" y="68"/>
                      <a:pt x="454" y="43"/>
                      <a:pt x="444" y="24"/>
                    </a:cubicBezTo>
                    <a:cubicBezTo>
                      <a:pt x="437" y="10"/>
                      <a:pt x="425" y="0"/>
                      <a:pt x="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0"/>
              <p:cNvSpPr/>
              <p:nvPr/>
            </p:nvSpPr>
            <p:spPr>
              <a:xfrm>
                <a:off x="2942030" y="1311173"/>
                <a:ext cx="42371" cy="2321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49" extrusionOk="0">
                    <a:moveTo>
                      <a:pt x="412" y="1"/>
                    </a:moveTo>
                    <a:cubicBezTo>
                      <a:pt x="407" y="1"/>
                      <a:pt x="401" y="2"/>
                      <a:pt x="396" y="5"/>
                    </a:cubicBezTo>
                    <a:lnTo>
                      <a:pt x="30" y="175"/>
                    </a:lnTo>
                    <a:cubicBezTo>
                      <a:pt x="10" y="185"/>
                      <a:pt x="1" y="205"/>
                      <a:pt x="10" y="224"/>
                    </a:cubicBezTo>
                    <a:cubicBezTo>
                      <a:pt x="20" y="239"/>
                      <a:pt x="35" y="249"/>
                      <a:pt x="49" y="249"/>
                    </a:cubicBezTo>
                    <a:cubicBezTo>
                      <a:pt x="54" y="249"/>
                      <a:pt x="59" y="249"/>
                      <a:pt x="64" y="244"/>
                    </a:cubicBezTo>
                    <a:lnTo>
                      <a:pt x="430" y="78"/>
                    </a:lnTo>
                    <a:cubicBezTo>
                      <a:pt x="450" y="68"/>
                      <a:pt x="455" y="44"/>
                      <a:pt x="450" y="24"/>
                    </a:cubicBezTo>
                    <a:cubicBezTo>
                      <a:pt x="443" y="10"/>
                      <a:pt x="428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0"/>
              <p:cNvSpPr/>
              <p:nvPr/>
            </p:nvSpPr>
            <p:spPr>
              <a:xfrm>
                <a:off x="2140887" y="2816149"/>
                <a:ext cx="196395" cy="100867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082" extrusionOk="0">
                    <a:moveTo>
                      <a:pt x="65" y="0"/>
                    </a:moveTo>
                    <a:cubicBezTo>
                      <a:pt x="44" y="0"/>
                      <a:pt x="25" y="11"/>
                      <a:pt x="15" y="32"/>
                    </a:cubicBezTo>
                    <a:cubicBezTo>
                      <a:pt x="0" y="61"/>
                      <a:pt x="10" y="95"/>
                      <a:pt x="39" y="110"/>
                    </a:cubicBezTo>
                    <a:lnTo>
                      <a:pt x="2021" y="1071"/>
                    </a:lnTo>
                    <a:cubicBezTo>
                      <a:pt x="2026" y="1076"/>
                      <a:pt x="2036" y="1081"/>
                      <a:pt x="2045" y="1081"/>
                    </a:cubicBezTo>
                    <a:cubicBezTo>
                      <a:pt x="2065" y="1081"/>
                      <a:pt x="2085" y="1066"/>
                      <a:pt x="2099" y="1047"/>
                    </a:cubicBezTo>
                    <a:cubicBezTo>
                      <a:pt x="2109" y="1018"/>
                      <a:pt x="2099" y="984"/>
                      <a:pt x="2070" y="969"/>
                    </a:cubicBezTo>
                    <a:lnTo>
                      <a:pt x="93" y="7"/>
                    </a:lnTo>
                    <a:cubicBezTo>
                      <a:pt x="84" y="3"/>
                      <a:pt x="74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0"/>
              <p:cNvSpPr/>
              <p:nvPr/>
            </p:nvSpPr>
            <p:spPr>
              <a:xfrm>
                <a:off x="2167706" y="2915524"/>
                <a:ext cx="165106" cy="61993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665" extrusionOk="0">
                    <a:moveTo>
                      <a:pt x="62" y="0"/>
                    </a:moveTo>
                    <a:cubicBezTo>
                      <a:pt x="39" y="0"/>
                      <a:pt x="17" y="17"/>
                      <a:pt x="10" y="40"/>
                    </a:cubicBezTo>
                    <a:cubicBezTo>
                      <a:pt x="0" y="69"/>
                      <a:pt x="15" y="103"/>
                      <a:pt x="44" y="113"/>
                    </a:cubicBezTo>
                    <a:lnTo>
                      <a:pt x="1684" y="660"/>
                    </a:lnTo>
                    <a:cubicBezTo>
                      <a:pt x="1694" y="664"/>
                      <a:pt x="1699" y="664"/>
                      <a:pt x="1704" y="664"/>
                    </a:cubicBezTo>
                    <a:cubicBezTo>
                      <a:pt x="1728" y="664"/>
                      <a:pt x="1753" y="650"/>
                      <a:pt x="1757" y="625"/>
                    </a:cubicBezTo>
                    <a:cubicBezTo>
                      <a:pt x="1772" y="591"/>
                      <a:pt x="1753" y="562"/>
                      <a:pt x="1723" y="552"/>
                    </a:cubicBezTo>
                    <a:lnTo>
                      <a:pt x="83" y="5"/>
                    </a:lnTo>
                    <a:cubicBezTo>
                      <a:pt x="76" y="2"/>
                      <a:pt x="69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720000" y="942875"/>
            <a:ext cx="38757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&amp; C++</a:t>
            </a:r>
            <a:endParaRPr dirty="0"/>
          </a:p>
        </p:txBody>
      </p:sp>
      <p:sp>
        <p:nvSpPr>
          <p:cNvPr id="685" name="Google Shape;685;p41"/>
          <p:cNvSpPr txBox="1">
            <a:spLocks noGrp="1"/>
          </p:cNvSpPr>
          <p:nvPr>
            <p:ph type="subTitle" idx="1"/>
          </p:nvPr>
        </p:nvSpPr>
        <p:spPr>
          <a:xfrm>
            <a:off x="720000" y="3195925"/>
            <a:ext cx="38757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is a general-purpose language, even though it is applied and used effectively in various specifics domains </a:t>
            </a:r>
            <a:endParaRPr dirty="0"/>
          </a:p>
        </p:txBody>
      </p:sp>
      <p:grpSp>
        <p:nvGrpSpPr>
          <p:cNvPr id="686" name="Google Shape;686;p41"/>
          <p:cNvGrpSpPr/>
          <p:nvPr/>
        </p:nvGrpSpPr>
        <p:grpSpPr>
          <a:xfrm>
            <a:off x="5575325" y="428513"/>
            <a:ext cx="2762700" cy="2801078"/>
            <a:chOff x="5575325" y="428513"/>
            <a:chExt cx="2762700" cy="2801078"/>
          </a:xfrm>
        </p:grpSpPr>
        <p:sp>
          <p:nvSpPr>
            <p:cNvPr id="687" name="Google Shape;687;p41"/>
            <p:cNvSpPr/>
            <p:nvPr/>
          </p:nvSpPr>
          <p:spPr>
            <a:xfrm>
              <a:off x="7370950" y="428513"/>
              <a:ext cx="213850" cy="456325"/>
            </a:xfrm>
            <a:custGeom>
              <a:avLst/>
              <a:gdLst/>
              <a:ahLst/>
              <a:cxnLst/>
              <a:rect l="l" t="t" r="r" b="b"/>
              <a:pathLst>
                <a:path w="8554" h="18253" extrusionOk="0">
                  <a:moveTo>
                    <a:pt x="7941" y="0"/>
                  </a:moveTo>
                  <a:cubicBezTo>
                    <a:pt x="7648" y="0"/>
                    <a:pt x="7408" y="214"/>
                    <a:pt x="7354" y="480"/>
                  </a:cubicBezTo>
                  <a:lnTo>
                    <a:pt x="5409" y="13297"/>
                  </a:lnTo>
                  <a:lnTo>
                    <a:pt x="4530" y="12897"/>
                  </a:lnTo>
                  <a:cubicBezTo>
                    <a:pt x="4130" y="12737"/>
                    <a:pt x="3731" y="12631"/>
                    <a:pt x="3278" y="12631"/>
                  </a:cubicBezTo>
                  <a:cubicBezTo>
                    <a:pt x="3224" y="12604"/>
                    <a:pt x="3198" y="12604"/>
                    <a:pt x="3144" y="12604"/>
                  </a:cubicBezTo>
                  <a:cubicBezTo>
                    <a:pt x="1466" y="12604"/>
                    <a:pt x="107" y="13803"/>
                    <a:pt x="54" y="15295"/>
                  </a:cubicBezTo>
                  <a:cubicBezTo>
                    <a:pt x="0" y="16041"/>
                    <a:pt x="293" y="16734"/>
                    <a:pt x="853" y="17294"/>
                  </a:cubicBezTo>
                  <a:cubicBezTo>
                    <a:pt x="1412" y="17853"/>
                    <a:pt x="2185" y="18200"/>
                    <a:pt x="3038" y="18226"/>
                  </a:cubicBezTo>
                  <a:cubicBezTo>
                    <a:pt x="3091" y="18226"/>
                    <a:pt x="3144" y="18253"/>
                    <a:pt x="3198" y="18253"/>
                  </a:cubicBezTo>
                  <a:cubicBezTo>
                    <a:pt x="4876" y="18253"/>
                    <a:pt x="6235" y="17054"/>
                    <a:pt x="6289" y="15562"/>
                  </a:cubicBezTo>
                  <a:cubicBezTo>
                    <a:pt x="6289" y="15482"/>
                    <a:pt x="6289" y="15402"/>
                    <a:pt x="6289" y="15322"/>
                  </a:cubicBezTo>
                  <a:lnTo>
                    <a:pt x="6289" y="15242"/>
                  </a:lnTo>
                  <a:lnTo>
                    <a:pt x="8500" y="667"/>
                  </a:lnTo>
                  <a:cubicBezTo>
                    <a:pt x="8554" y="347"/>
                    <a:pt x="8340" y="54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 rot="-1566229">
              <a:off x="7208740" y="2696314"/>
              <a:ext cx="538276" cy="437151"/>
            </a:xfrm>
            <a:custGeom>
              <a:avLst/>
              <a:gdLst/>
              <a:ahLst/>
              <a:cxnLst/>
              <a:rect l="l" t="t" r="r" b="b"/>
              <a:pathLst>
                <a:path w="21531" h="17486" extrusionOk="0">
                  <a:moveTo>
                    <a:pt x="15535" y="1450"/>
                  </a:moveTo>
                  <a:lnTo>
                    <a:pt x="16788" y="3049"/>
                  </a:lnTo>
                  <a:lnTo>
                    <a:pt x="9966" y="5820"/>
                  </a:lnTo>
                  <a:lnTo>
                    <a:pt x="8741" y="4221"/>
                  </a:lnTo>
                  <a:lnTo>
                    <a:pt x="15535" y="1450"/>
                  </a:lnTo>
                  <a:close/>
                  <a:moveTo>
                    <a:pt x="7995" y="4514"/>
                  </a:moveTo>
                  <a:lnTo>
                    <a:pt x="9220" y="6113"/>
                  </a:lnTo>
                  <a:lnTo>
                    <a:pt x="2692" y="8751"/>
                  </a:lnTo>
                  <a:lnTo>
                    <a:pt x="1493" y="7179"/>
                  </a:lnTo>
                  <a:lnTo>
                    <a:pt x="7995" y="4514"/>
                  </a:lnTo>
                  <a:close/>
                  <a:moveTo>
                    <a:pt x="15188" y="0"/>
                  </a:moveTo>
                  <a:cubicBezTo>
                    <a:pt x="15134" y="0"/>
                    <a:pt x="15080" y="12"/>
                    <a:pt x="15029" y="38"/>
                  </a:cubicBezTo>
                  <a:lnTo>
                    <a:pt x="7595" y="3049"/>
                  </a:lnTo>
                  <a:lnTo>
                    <a:pt x="7568" y="3076"/>
                  </a:lnTo>
                  <a:cubicBezTo>
                    <a:pt x="7515" y="3076"/>
                    <a:pt x="7488" y="3102"/>
                    <a:pt x="7435" y="3129"/>
                  </a:cubicBezTo>
                  <a:lnTo>
                    <a:pt x="7408" y="3129"/>
                  </a:lnTo>
                  <a:lnTo>
                    <a:pt x="267" y="6060"/>
                  </a:lnTo>
                  <a:cubicBezTo>
                    <a:pt x="187" y="6087"/>
                    <a:pt x="134" y="6113"/>
                    <a:pt x="108" y="6193"/>
                  </a:cubicBezTo>
                  <a:cubicBezTo>
                    <a:pt x="54" y="6220"/>
                    <a:pt x="54" y="6273"/>
                    <a:pt x="28" y="6326"/>
                  </a:cubicBezTo>
                  <a:cubicBezTo>
                    <a:pt x="1" y="6433"/>
                    <a:pt x="28" y="6566"/>
                    <a:pt x="108" y="6646"/>
                  </a:cubicBezTo>
                  <a:lnTo>
                    <a:pt x="5357" y="13441"/>
                  </a:lnTo>
                  <a:lnTo>
                    <a:pt x="4744" y="13681"/>
                  </a:lnTo>
                  <a:cubicBezTo>
                    <a:pt x="4451" y="13787"/>
                    <a:pt x="4184" y="13947"/>
                    <a:pt x="3945" y="14160"/>
                  </a:cubicBezTo>
                  <a:cubicBezTo>
                    <a:pt x="3865" y="14240"/>
                    <a:pt x="3785" y="14347"/>
                    <a:pt x="3705" y="14427"/>
                  </a:cubicBezTo>
                  <a:cubicBezTo>
                    <a:pt x="3092" y="15226"/>
                    <a:pt x="3118" y="16292"/>
                    <a:pt x="3758" y="16958"/>
                  </a:cubicBezTo>
                  <a:cubicBezTo>
                    <a:pt x="4099" y="17312"/>
                    <a:pt x="4560" y="17486"/>
                    <a:pt x="5039" y="17486"/>
                  </a:cubicBezTo>
                  <a:cubicBezTo>
                    <a:pt x="5569" y="17486"/>
                    <a:pt x="6121" y="17272"/>
                    <a:pt x="6556" y="16851"/>
                  </a:cubicBezTo>
                  <a:cubicBezTo>
                    <a:pt x="6636" y="16772"/>
                    <a:pt x="6716" y="16692"/>
                    <a:pt x="6796" y="16612"/>
                  </a:cubicBezTo>
                  <a:cubicBezTo>
                    <a:pt x="7355" y="15866"/>
                    <a:pt x="7382" y="14880"/>
                    <a:pt x="6876" y="14214"/>
                  </a:cubicBezTo>
                  <a:lnTo>
                    <a:pt x="6822" y="14134"/>
                  </a:lnTo>
                  <a:lnTo>
                    <a:pt x="6796" y="14054"/>
                  </a:lnTo>
                  <a:cubicBezTo>
                    <a:pt x="6769" y="14000"/>
                    <a:pt x="6769" y="13974"/>
                    <a:pt x="6716" y="13947"/>
                  </a:cubicBezTo>
                  <a:lnTo>
                    <a:pt x="3145" y="9311"/>
                  </a:lnTo>
                  <a:lnTo>
                    <a:pt x="9673" y="6673"/>
                  </a:lnTo>
                  <a:lnTo>
                    <a:pt x="12258" y="10030"/>
                  </a:lnTo>
                  <a:lnTo>
                    <a:pt x="11672" y="10270"/>
                  </a:lnTo>
                  <a:cubicBezTo>
                    <a:pt x="11405" y="10377"/>
                    <a:pt x="11166" y="10536"/>
                    <a:pt x="10952" y="10750"/>
                  </a:cubicBezTo>
                  <a:cubicBezTo>
                    <a:pt x="10872" y="10830"/>
                    <a:pt x="10792" y="10909"/>
                    <a:pt x="10713" y="10989"/>
                  </a:cubicBezTo>
                  <a:cubicBezTo>
                    <a:pt x="10100" y="11815"/>
                    <a:pt x="10126" y="12881"/>
                    <a:pt x="10739" y="13521"/>
                  </a:cubicBezTo>
                  <a:cubicBezTo>
                    <a:pt x="11064" y="13870"/>
                    <a:pt x="11506" y="14056"/>
                    <a:pt x="11998" y="14056"/>
                  </a:cubicBezTo>
                  <a:cubicBezTo>
                    <a:pt x="12031" y="14056"/>
                    <a:pt x="12065" y="14055"/>
                    <a:pt x="12098" y="14054"/>
                  </a:cubicBezTo>
                  <a:cubicBezTo>
                    <a:pt x="12631" y="14054"/>
                    <a:pt x="13137" y="13814"/>
                    <a:pt x="13537" y="13441"/>
                  </a:cubicBezTo>
                  <a:cubicBezTo>
                    <a:pt x="13644" y="13361"/>
                    <a:pt x="13724" y="13254"/>
                    <a:pt x="13777" y="13174"/>
                  </a:cubicBezTo>
                  <a:cubicBezTo>
                    <a:pt x="14390" y="12375"/>
                    <a:pt x="14390" y="11309"/>
                    <a:pt x="13750" y="10643"/>
                  </a:cubicBezTo>
                  <a:cubicBezTo>
                    <a:pt x="13724" y="10616"/>
                    <a:pt x="13724" y="10616"/>
                    <a:pt x="13724" y="10616"/>
                  </a:cubicBezTo>
                  <a:cubicBezTo>
                    <a:pt x="13697" y="10590"/>
                    <a:pt x="13644" y="10563"/>
                    <a:pt x="13644" y="10563"/>
                  </a:cubicBezTo>
                  <a:lnTo>
                    <a:pt x="10419" y="6380"/>
                  </a:lnTo>
                  <a:lnTo>
                    <a:pt x="17214" y="3635"/>
                  </a:lnTo>
                  <a:lnTo>
                    <a:pt x="19479" y="6540"/>
                  </a:lnTo>
                  <a:lnTo>
                    <a:pt x="18893" y="6779"/>
                  </a:lnTo>
                  <a:cubicBezTo>
                    <a:pt x="18626" y="6886"/>
                    <a:pt x="18387" y="7046"/>
                    <a:pt x="18173" y="7259"/>
                  </a:cubicBezTo>
                  <a:cubicBezTo>
                    <a:pt x="18093" y="7339"/>
                    <a:pt x="18014" y="7419"/>
                    <a:pt x="17934" y="7525"/>
                  </a:cubicBezTo>
                  <a:cubicBezTo>
                    <a:pt x="17321" y="8325"/>
                    <a:pt x="17347" y="9391"/>
                    <a:pt x="17987" y="10057"/>
                  </a:cubicBezTo>
                  <a:cubicBezTo>
                    <a:pt x="18331" y="10401"/>
                    <a:pt x="18797" y="10574"/>
                    <a:pt x="19279" y="10574"/>
                  </a:cubicBezTo>
                  <a:cubicBezTo>
                    <a:pt x="19806" y="10574"/>
                    <a:pt x="20354" y="10367"/>
                    <a:pt x="20785" y="9950"/>
                  </a:cubicBezTo>
                  <a:cubicBezTo>
                    <a:pt x="20865" y="9870"/>
                    <a:pt x="20945" y="9790"/>
                    <a:pt x="20998" y="9684"/>
                  </a:cubicBezTo>
                  <a:cubicBezTo>
                    <a:pt x="21371" y="9204"/>
                    <a:pt x="21531" y="8618"/>
                    <a:pt x="21424" y="8058"/>
                  </a:cubicBezTo>
                  <a:lnTo>
                    <a:pt x="21424" y="8005"/>
                  </a:lnTo>
                  <a:lnTo>
                    <a:pt x="21424" y="7925"/>
                  </a:lnTo>
                  <a:cubicBezTo>
                    <a:pt x="21424" y="7872"/>
                    <a:pt x="21424" y="7765"/>
                    <a:pt x="21344" y="7685"/>
                  </a:cubicBezTo>
                  <a:lnTo>
                    <a:pt x="21291" y="7605"/>
                  </a:lnTo>
                  <a:lnTo>
                    <a:pt x="21264" y="7552"/>
                  </a:lnTo>
                  <a:cubicBezTo>
                    <a:pt x="21184" y="7392"/>
                    <a:pt x="21078" y="7259"/>
                    <a:pt x="20971" y="7152"/>
                  </a:cubicBezTo>
                  <a:cubicBezTo>
                    <a:pt x="20945" y="7126"/>
                    <a:pt x="20918" y="7099"/>
                    <a:pt x="20891" y="7072"/>
                  </a:cubicBezTo>
                  <a:lnTo>
                    <a:pt x="20838" y="7046"/>
                  </a:lnTo>
                  <a:lnTo>
                    <a:pt x="15482" y="145"/>
                  </a:lnTo>
                  <a:cubicBezTo>
                    <a:pt x="15410" y="54"/>
                    <a:pt x="15300" y="0"/>
                    <a:pt x="15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7964275" y="1347375"/>
              <a:ext cx="373750" cy="422375"/>
            </a:xfrm>
            <a:custGeom>
              <a:avLst/>
              <a:gdLst/>
              <a:ahLst/>
              <a:cxnLst/>
              <a:rect l="l" t="t" r="r" b="b"/>
              <a:pathLst>
                <a:path w="14950" h="16895" extrusionOk="0">
                  <a:moveTo>
                    <a:pt x="6396" y="1"/>
                  </a:moveTo>
                  <a:cubicBezTo>
                    <a:pt x="6343" y="1"/>
                    <a:pt x="6289" y="27"/>
                    <a:pt x="6236" y="54"/>
                  </a:cubicBezTo>
                  <a:cubicBezTo>
                    <a:pt x="6129" y="81"/>
                    <a:pt x="6076" y="187"/>
                    <a:pt x="6049" y="294"/>
                  </a:cubicBezTo>
                  <a:lnTo>
                    <a:pt x="4158" y="10020"/>
                  </a:lnTo>
                  <a:lnTo>
                    <a:pt x="3412" y="9620"/>
                  </a:lnTo>
                  <a:cubicBezTo>
                    <a:pt x="3118" y="9460"/>
                    <a:pt x="2799" y="9380"/>
                    <a:pt x="2479" y="9353"/>
                  </a:cubicBezTo>
                  <a:lnTo>
                    <a:pt x="2266" y="9353"/>
                  </a:lnTo>
                  <a:cubicBezTo>
                    <a:pt x="1067" y="9353"/>
                    <a:pt x="134" y="10126"/>
                    <a:pt x="27" y="11192"/>
                  </a:cubicBezTo>
                  <a:cubicBezTo>
                    <a:pt x="1" y="11725"/>
                    <a:pt x="187" y="12231"/>
                    <a:pt x="560" y="12658"/>
                  </a:cubicBezTo>
                  <a:cubicBezTo>
                    <a:pt x="960" y="13084"/>
                    <a:pt x="1520" y="13350"/>
                    <a:pt x="2133" y="13404"/>
                  </a:cubicBezTo>
                  <a:lnTo>
                    <a:pt x="2346" y="13404"/>
                  </a:lnTo>
                  <a:cubicBezTo>
                    <a:pt x="3465" y="13404"/>
                    <a:pt x="4424" y="12658"/>
                    <a:pt x="4557" y="11645"/>
                  </a:cubicBezTo>
                  <a:lnTo>
                    <a:pt x="4557" y="11618"/>
                  </a:lnTo>
                  <a:cubicBezTo>
                    <a:pt x="4557" y="11618"/>
                    <a:pt x="4557" y="11565"/>
                    <a:pt x="4557" y="11565"/>
                  </a:cubicBezTo>
                  <a:lnTo>
                    <a:pt x="6076" y="3705"/>
                  </a:lnTo>
                  <a:lnTo>
                    <a:pt x="13697" y="7195"/>
                  </a:lnTo>
                  <a:lnTo>
                    <a:pt x="12498" y="13457"/>
                  </a:lnTo>
                  <a:lnTo>
                    <a:pt x="11725" y="13084"/>
                  </a:lnTo>
                  <a:cubicBezTo>
                    <a:pt x="11459" y="12951"/>
                    <a:pt x="11165" y="12844"/>
                    <a:pt x="10846" y="12817"/>
                  </a:cubicBezTo>
                  <a:lnTo>
                    <a:pt x="10633" y="12817"/>
                  </a:lnTo>
                  <a:cubicBezTo>
                    <a:pt x="9460" y="12817"/>
                    <a:pt x="8501" y="13617"/>
                    <a:pt x="8394" y="14656"/>
                  </a:cubicBezTo>
                  <a:cubicBezTo>
                    <a:pt x="8368" y="15189"/>
                    <a:pt x="8554" y="15722"/>
                    <a:pt x="8927" y="16121"/>
                  </a:cubicBezTo>
                  <a:cubicBezTo>
                    <a:pt x="9327" y="16548"/>
                    <a:pt x="9886" y="16814"/>
                    <a:pt x="10499" y="16868"/>
                  </a:cubicBezTo>
                  <a:cubicBezTo>
                    <a:pt x="10579" y="16868"/>
                    <a:pt x="10633" y="16894"/>
                    <a:pt x="10712" y="16894"/>
                  </a:cubicBezTo>
                  <a:cubicBezTo>
                    <a:pt x="11858" y="16894"/>
                    <a:pt x="12844" y="16068"/>
                    <a:pt x="12924" y="15029"/>
                  </a:cubicBezTo>
                  <a:cubicBezTo>
                    <a:pt x="12924" y="15002"/>
                    <a:pt x="12924" y="14949"/>
                    <a:pt x="12924" y="14896"/>
                  </a:cubicBezTo>
                  <a:lnTo>
                    <a:pt x="12924" y="14842"/>
                  </a:lnTo>
                  <a:lnTo>
                    <a:pt x="14923" y="4584"/>
                  </a:lnTo>
                  <a:cubicBezTo>
                    <a:pt x="14949" y="4451"/>
                    <a:pt x="14869" y="4291"/>
                    <a:pt x="14736" y="4211"/>
                  </a:cubicBezTo>
                  <a:lnTo>
                    <a:pt x="6529" y="54"/>
                  </a:lnTo>
                  <a:cubicBezTo>
                    <a:pt x="6502" y="27"/>
                    <a:pt x="6449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5575325" y="1217088"/>
              <a:ext cx="411025" cy="509875"/>
            </a:xfrm>
            <a:custGeom>
              <a:avLst/>
              <a:gdLst/>
              <a:ahLst/>
              <a:cxnLst/>
              <a:rect l="l" t="t" r="r" b="b"/>
              <a:pathLst>
                <a:path w="16441" h="20395" extrusionOk="0">
                  <a:moveTo>
                    <a:pt x="10899" y="1"/>
                  </a:moveTo>
                  <a:cubicBezTo>
                    <a:pt x="10579" y="1"/>
                    <a:pt x="10286" y="214"/>
                    <a:pt x="10206" y="534"/>
                  </a:cubicBezTo>
                  <a:lnTo>
                    <a:pt x="6529" y="14842"/>
                  </a:lnTo>
                  <a:lnTo>
                    <a:pt x="5623" y="14336"/>
                  </a:lnTo>
                  <a:cubicBezTo>
                    <a:pt x="5196" y="14096"/>
                    <a:pt x="4743" y="13936"/>
                    <a:pt x="4237" y="13856"/>
                  </a:cubicBezTo>
                  <a:cubicBezTo>
                    <a:pt x="4023" y="13822"/>
                    <a:pt x="3809" y="13804"/>
                    <a:pt x="3599" y="13804"/>
                  </a:cubicBezTo>
                  <a:cubicBezTo>
                    <a:pt x="2842" y="13804"/>
                    <a:pt x="2124" y="14026"/>
                    <a:pt x="1519" y="14443"/>
                  </a:cubicBezTo>
                  <a:cubicBezTo>
                    <a:pt x="747" y="14976"/>
                    <a:pt x="267" y="15722"/>
                    <a:pt x="160" y="16574"/>
                  </a:cubicBezTo>
                  <a:cubicBezTo>
                    <a:pt x="0" y="17613"/>
                    <a:pt x="427" y="18706"/>
                    <a:pt x="1279" y="19452"/>
                  </a:cubicBezTo>
                  <a:cubicBezTo>
                    <a:pt x="1839" y="19932"/>
                    <a:pt x="2532" y="20225"/>
                    <a:pt x="3278" y="20358"/>
                  </a:cubicBezTo>
                  <a:cubicBezTo>
                    <a:pt x="3462" y="20382"/>
                    <a:pt x="3644" y="20394"/>
                    <a:pt x="3823" y="20394"/>
                  </a:cubicBezTo>
                  <a:cubicBezTo>
                    <a:pt x="5596" y="20394"/>
                    <a:pt x="7113" y="19235"/>
                    <a:pt x="7355" y="17613"/>
                  </a:cubicBezTo>
                  <a:cubicBezTo>
                    <a:pt x="7381" y="17534"/>
                    <a:pt x="7381" y="17454"/>
                    <a:pt x="7381" y="17347"/>
                  </a:cubicBezTo>
                  <a:lnTo>
                    <a:pt x="7381" y="17267"/>
                  </a:lnTo>
                  <a:lnTo>
                    <a:pt x="11005" y="3251"/>
                  </a:lnTo>
                  <a:lnTo>
                    <a:pt x="11964" y="4610"/>
                  </a:lnTo>
                  <a:cubicBezTo>
                    <a:pt x="12231" y="4957"/>
                    <a:pt x="12497" y="5276"/>
                    <a:pt x="12790" y="5516"/>
                  </a:cubicBezTo>
                  <a:cubicBezTo>
                    <a:pt x="12977" y="5676"/>
                    <a:pt x="13163" y="5809"/>
                    <a:pt x="13350" y="5889"/>
                  </a:cubicBezTo>
                  <a:cubicBezTo>
                    <a:pt x="13457" y="5943"/>
                    <a:pt x="13537" y="6023"/>
                    <a:pt x="13643" y="6102"/>
                  </a:cubicBezTo>
                  <a:cubicBezTo>
                    <a:pt x="14123" y="6529"/>
                    <a:pt x="14522" y="7275"/>
                    <a:pt x="14682" y="8101"/>
                  </a:cubicBezTo>
                  <a:cubicBezTo>
                    <a:pt x="14816" y="8714"/>
                    <a:pt x="14975" y="10259"/>
                    <a:pt x="13856" y="11592"/>
                  </a:cubicBezTo>
                  <a:cubicBezTo>
                    <a:pt x="13590" y="11885"/>
                    <a:pt x="13643" y="12338"/>
                    <a:pt x="13936" y="12604"/>
                  </a:cubicBezTo>
                  <a:cubicBezTo>
                    <a:pt x="14069" y="12715"/>
                    <a:pt x="14221" y="12771"/>
                    <a:pt x="14376" y="12771"/>
                  </a:cubicBezTo>
                  <a:cubicBezTo>
                    <a:pt x="14407" y="12771"/>
                    <a:pt x="14438" y="12768"/>
                    <a:pt x="14469" y="12764"/>
                  </a:cubicBezTo>
                  <a:cubicBezTo>
                    <a:pt x="14656" y="12764"/>
                    <a:pt x="14816" y="12657"/>
                    <a:pt x="14949" y="12524"/>
                  </a:cubicBezTo>
                  <a:cubicBezTo>
                    <a:pt x="16015" y="11245"/>
                    <a:pt x="16441" y="9540"/>
                    <a:pt x="16095" y="7834"/>
                  </a:cubicBezTo>
                  <a:cubicBezTo>
                    <a:pt x="15855" y="6662"/>
                    <a:pt x="15322" y="5650"/>
                    <a:pt x="14576" y="5010"/>
                  </a:cubicBezTo>
                  <a:cubicBezTo>
                    <a:pt x="14416" y="4850"/>
                    <a:pt x="14203" y="4717"/>
                    <a:pt x="14016" y="4637"/>
                  </a:cubicBezTo>
                  <a:cubicBezTo>
                    <a:pt x="13910" y="4557"/>
                    <a:pt x="13803" y="4504"/>
                    <a:pt x="13670" y="4397"/>
                  </a:cubicBezTo>
                  <a:cubicBezTo>
                    <a:pt x="12897" y="3704"/>
                    <a:pt x="12018" y="1892"/>
                    <a:pt x="11591" y="507"/>
                  </a:cubicBezTo>
                  <a:cubicBezTo>
                    <a:pt x="11565" y="374"/>
                    <a:pt x="11485" y="267"/>
                    <a:pt x="11378" y="160"/>
                  </a:cubicBezTo>
                  <a:cubicBezTo>
                    <a:pt x="11245" y="54"/>
                    <a:pt x="11058" y="1"/>
                    <a:pt x="10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1" name="Google Shape;691;p41"/>
          <p:cNvPicPr preferRelativeResize="0"/>
          <p:nvPr/>
        </p:nvPicPr>
        <p:blipFill rotWithShape="1">
          <a:blip r:embed="rId3">
            <a:alphaModFix/>
          </a:blip>
          <a:srcRect l="-571" r="22238"/>
          <a:stretch/>
        </p:blipFill>
        <p:spPr>
          <a:xfrm>
            <a:off x="5239800" y="1452625"/>
            <a:ext cx="3184200" cy="306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title" idx="3"/>
          </p:nvPr>
        </p:nvSpPr>
        <p:spPr>
          <a:xfrm>
            <a:off x="3578948" y="1378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Modifier &amp;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Qualifier</a:t>
            </a:r>
            <a:endParaRPr dirty="0"/>
          </a:p>
        </p:txBody>
      </p:sp>
      <p:sp>
        <p:nvSpPr>
          <p:cNvPr id="697" name="Google Shape;697;p42"/>
          <p:cNvSpPr txBox="1">
            <a:spLocks noGrp="1"/>
          </p:cNvSpPr>
          <p:nvPr>
            <p:ph type="title"/>
          </p:nvPr>
        </p:nvSpPr>
        <p:spPr>
          <a:xfrm>
            <a:off x="1823100" y="177775"/>
            <a:ext cx="6022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The best error message is the one that never show up</a:t>
            </a:r>
            <a:endParaRPr sz="2500" dirty="0"/>
          </a:p>
        </p:txBody>
      </p:sp>
      <p:sp>
        <p:nvSpPr>
          <p:cNvPr id="698" name="Google Shape;698;p42"/>
          <p:cNvSpPr txBox="1">
            <a:spLocks noGrp="1"/>
          </p:cNvSpPr>
          <p:nvPr>
            <p:ph type="title" idx="5"/>
          </p:nvPr>
        </p:nvSpPr>
        <p:spPr>
          <a:xfrm>
            <a:off x="1101175" y="2506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699" name="Google Shape;699;p42"/>
          <p:cNvSpPr txBox="1">
            <a:spLocks noGrp="1"/>
          </p:cNvSpPr>
          <p:nvPr>
            <p:ph type="title" idx="7"/>
          </p:nvPr>
        </p:nvSpPr>
        <p:spPr>
          <a:xfrm>
            <a:off x="3578948" y="2506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Arrays &amp; Pointers</a:t>
            </a:r>
            <a:endParaRPr dirty="0"/>
          </a:p>
        </p:txBody>
      </p:sp>
      <p:sp>
        <p:nvSpPr>
          <p:cNvPr id="700" name="Google Shape;700;p42"/>
          <p:cNvSpPr txBox="1">
            <a:spLocks noGrp="1"/>
          </p:cNvSpPr>
          <p:nvPr>
            <p:ph type="title" idx="9"/>
          </p:nvPr>
        </p:nvSpPr>
        <p:spPr>
          <a:xfrm>
            <a:off x="6056727" y="1378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&amp;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01" name="Google Shape;701;p42"/>
          <p:cNvSpPr txBox="1">
            <a:spLocks noGrp="1"/>
          </p:cNvSpPr>
          <p:nvPr>
            <p:ph type="title" idx="2"/>
          </p:nvPr>
        </p:nvSpPr>
        <p:spPr>
          <a:xfrm>
            <a:off x="1177375" y="1378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702" name="Google Shape;702;p42"/>
          <p:cNvSpPr txBox="1">
            <a:spLocks noGrp="1"/>
          </p:cNvSpPr>
          <p:nvPr>
            <p:ph type="title" idx="14"/>
          </p:nvPr>
        </p:nvSpPr>
        <p:spPr>
          <a:xfrm>
            <a:off x="6056727" y="2506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</a:t>
            </a:r>
            <a:endParaRPr dirty="0"/>
          </a:p>
        </p:txBody>
      </p:sp>
      <p:sp>
        <p:nvSpPr>
          <p:cNvPr id="703" name="Google Shape;703;p42"/>
          <p:cNvSpPr/>
          <p:nvPr/>
        </p:nvSpPr>
        <p:spPr>
          <a:xfrm>
            <a:off x="8424000" y="3910413"/>
            <a:ext cx="538275" cy="437525"/>
          </a:xfrm>
          <a:custGeom>
            <a:avLst/>
            <a:gdLst/>
            <a:ahLst/>
            <a:cxnLst/>
            <a:rect l="l" t="t" r="r" b="b"/>
            <a:pathLst>
              <a:path w="21531" h="17501" extrusionOk="0">
                <a:moveTo>
                  <a:pt x="15535" y="1465"/>
                </a:moveTo>
                <a:lnTo>
                  <a:pt x="16788" y="3063"/>
                </a:lnTo>
                <a:lnTo>
                  <a:pt x="9966" y="5808"/>
                </a:lnTo>
                <a:lnTo>
                  <a:pt x="8741" y="4236"/>
                </a:lnTo>
                <a:lnTo>
                  <a:pt x="15535" y="1465"/>
                </a:lnTo>
                <a:close/>
                <a:moveTo>
                  <a:pt x="7994" y="4529"/>
                </a:moveTo>
                <a:lnTo>
                  <a:pt x="9220" y="6101"/>
                </a:lnTo>
                <a:lnTo>
                  <a:pt x="2719" y="8739"/>
                </a:lnTo>
                <a:lnTo>
                  <a:pt x="1493" y="7193"/>
                </a:lnTo>
                <a:lnTo>
                  <a:pt x="7994" y="4529"/>
                </a:lnTo>
                <a:close/>
                <a:moveTo>
                  <a:pt x="15205" y="1"/>
                </a:moveTo>
                <a:cubicBezTo>
                  <a:pt x="15155" y="1"/>
                  <a:pt x="15104" y="10"/>
                  <a:pt x="15056" y="26"/>
                </a:cubicBezTo>
                <a:lnTo>
                  <a:pt x="7595" y="3063"/>
                </a:lnTo>
                <a:lnTo>
                  <a:pt x="7568" y="3063"/>
                </a:lnTo>
                <a:cubicBezTo>
                  <a:pt x="7515" y="3090"/>
                  <a:pt x="7488" y="3090"/>
                  <a:pt x="7462" y="3117"/>
                </a:cubicBezTo>
                <a:lnTo>
                  <a:pt x="7408" y="3143"/>
                </a:lnTo>
                <a:lnTo>
                  <a:pt x="267" y="6048"/>
                </a:lnTo>
                <a:cubicBezTo>
                  <a:pt x="214" y="6074"/>
                  <a:pt x="134" y="6128"/>
                  <a:pt x="107" y="6181"/>
                </a:cubicBezTo>
                <a:cubicBezTo>
                  <a:pt x="81" y="6234"/>
                  <a:pt x="54" y="6261"/>
                  <a:pt x="27" y="6314"/>
                </a:cubicBezTo>
                <a:cubicBezTo>
                  <a:pt x="1" y="6447"/>
                  <a:pt x="27" y="6554"/>
                  <a:pt x="107" y="6660"/>
                </a:cubicBezTo>
                <a:lnTo>
                  <a:pt x="5383" y="13455"/>
                </a:lnTo>
                <a:lnTo>
                  <a:pt x="4744" y="13668"/>
                </a:lnTo>
                <a:cubicBezTo>
                  <a:pt x="4451" y="13775"/>
                  <a:pt x="4184" y="13961"/>
                  <a:pt x="3971" y="14175"/>
                </a:cubicBezTo>
                <a:cubicBezTo>
                  <a:pt x="3864" y="14255"/>
                  <a:pt x="3784" y="14334"/>
                  <a:pt x="3731" y="14441"/>
                </a:cubicBezTo>
                <a:cubicBezTo>
                  <a:pt x="3118" y="15240"/>
                  <a:pt x="3118" y="16306"/>
                  <a:pt x="3758" y="16972"/>
                </a:cubicBezTo>
                <a:cubicBezTo>
                  <a:pt x="4099" y="17326"/>
                  <a:pt x="4560" y="17500"/>
                  <a:pt x="5038" y="17500"/>
                </a:cubicBezTo>
                <a:cubicBezTo>
                  <a:pt x="5569" y="17500"/>
                  <a:pt x="6121" y="17286"/>
                  <a:pt x="6556" y="16866"/>
                </a:cubicBezTo>
                <a:cubicBezTo>
                  <a:pt x="6636" y="16786"/>
                  <a:pt x="6715" y="16706"/>
                  <a:pt x="6795" y="16599"/>
                </a:cubicBezTo>
                <a:cubicBezTo>
                  <a:pt x="7355" y="15853"/>
                  <a:pt x="7382" y="14894"/>
                  <a:pt x="6875" y="14228"/>
                </a:cubicBezTo>
                <a:lnTo>
                  <a:pt x="6822" y="14148"/>
                </a:lnTo>
                <a:lnTo>
                  <a:pt x="6795" y="14068"/>
                </a:lnTo>
                <a:cubicBezTo>
                  <a:pt x="6795" y="14015"/>
                  <a:pt x="6769" y="13961"/>
                  <a:pt x="6742" y="13935"/>
                </a:cubicBezTo>
                <a:lnTo>
                  <a:pt x="3145" y="9325"/>
                </a:lnTo>
                <a:lnTo>
                  <a:pt x="9673" y="6687"/>
                </a:lnTo>
                <a:lnTo>
                  <a:pt x="12258" y="10018"/>
                </a:lnTo>
                <a:lnTo>
                  <a:pt x="11672" y="10258"/>
                </a:lnTo>
                <a:cubicBezTo>
                  <a:pt x="11405" y="10391"/>
                  <a:pt x="11165" y="10524"/>
                  <a:pt x="10952" y="10737"/>
                </a:cubicBezTo>
                <a:cubicBezTo>
                  <a:pt x="10872" y="10817"/>
                  <a:pt x="10792" y="10897"/>
                  <a:pt x="10712" y="11004"/>
                </a:cubicBezTo>
                <a:cubicBezTo>
                  <a:pt x="10099" y="11803"/>
                  <a:pt x="10126" y="12869"/>
                  <a:pt x="10766" y="13535"/>
                </a:cubicBezTo>
                <a:cubicBezTo>
                  <a:pt x="11112" y="13881"/>
                  <a:pt x="11565" y="14068"/>
                  <a:pt x="12098" y="14068"/>
                </a:cubicBezTo>
                <a:cubicBezTo>
                  <a:pt x="12631" y="14041"/>
                  <a:pt x="13164" y="13828"/>
                  <a:pt x="13563" y="13428"/>
                </a:cubicBezTo>
                <a:cubicBezTo>
                  <a:pt x="13643" y="13349"/>
                  <a:pt x="13723" y="13269"/>
                  <a:pt x="13803" y="13162"/>
                </a:cubicBezTo>
                <a:cubicBezTo>
                  <a:pt x="14416" y="12363"/>
                  <a:pt x="14389" y="11297"/>
                  <a:pt x="13750" y="10631"/>
                </a:cubicBezTo>
                <a:cubicBezTo>
                  <a:pt x="13750" y="10631"/>
                  <a:pt x="13723" y="10631"/>
                  <a:pt x="13723" y="10604"/>
                </a:cubicBezTo>
                <a:cubicBezTo>
                  <a:pt x="13723" y="10604"/>
                  <a:pt x="13670" y="10551"/>
                  <a:pt x="13670" y="10551"/>
                </a:cubicBezTo>
                <a:lnTo>
                  <a:pt x="10419" y="6394"/>
                </a:lnTo>
                <a:lnTo>
                  <a:pt x="17214" y="3623"/>
                </a:lnTo>
                <a:lnTo>
                  <a:pt x="19479" y="6554"/>
                </a:lnTo>
                <a:lnTo>
                  <a:pt x="18893" y="6794"/>
                </a:lnTo>
                <a:cubicBezTo>
                  <a:pt x="18626" y="6900"/>
                  <a:pt x="18386" y="7060"/>
                  <a:pt x="18200" y="7247"/>
                </a:cubicBezTo>
                <a:cubicBezTo>
                  <a:pt x="18093" y="7327"/>
                  <a:pt x="18013" y="7433"/>
                  <a:pt x="17960" y="7513"/>
                </a:cubicBezTo>
                <a:cubicBezTo>
                  <a:pt x="17347" y="8312"/>
                  <a:pt x="17347" y="9378"/>
                  <a:pt x="17987" y="10044"/>
                </a:cubicBezTo>
                <a:cubicBezTo>
                  <a:pt x="18328" y="10398"/>
                  <a:pt x="18789" y="10572"/>
                  <a:pt x="19267" y="10572"/>
                </a:cubicBezTo>
                <a:cubicBezTo>
                  <a:pt x="19798" y="10572"/>
                  <a:pt x="20350" y="10358"/>
                  <a:pt x="20784" y="9938"/>
                </a:cubicBezTo>
                <a:cubicBezTo>
                  <a:pt x="20864" y="9858"/>
                  <a:pt x="20944" y="9778"/>
                  <a:pt x="21024" y="9698"/>
                </a:cubicBezTo>
                <a:cubicBezTo>
                  <a:pt x="21397" y="9218"/>
                  <a:pt x="21531" y="8606"/>
                  <a:pt x="21424" y="8046"/>
                </a:cubicBezTo>
                <a:lnTo>
                  <a:pt x="21424" y="7993"/>
                </a:lnTo>
                <a:lnTo>
                  <a:pt x="21424" y="7939"/>
                </a:lnTo>
                <a:cubicBezTo>
                  <a:pt x="21424" y="7860"/>
                  <a:pt x="21424" y="7780"/>
                  <a:pt x="21344" y="7673"/>
                </a:cubicBezTo>
                <a:lnTo>
                  <a:pt x="21291" y="7593"/>
                </a:lnTo>
                <a:lnTo>
                  <a:pt x="21264" y="7566"/>
                </a:lnTo>
                <a:cubicBezTo>
                  <a:pt x="21184" y="7407"/>
                  <a:pt x="21104" y="7273"/>
                  <a:pt x="20971" y="7167"/>
                </a:cubicBezTo>
                <a:cubicBezTo>
                  <a:pt x="20971" y="7140"/>
                  <a:pt x="20944" y="7113"/>
                  <a:pt x="20891" y="7087"/>
                </a:cubicBezTo>
                <a:lnTo>
                  <a:pt x="20864" y="7033"/>
                </a:lnTo>
                <a:lnTo>
                  <a:pt x="15509" y="159"/>
                </a:lnTo>
                <a:cubicBezTo>
                  <a:pt x="15434" y="47"/>
                  <a:pt x="15321" y="1"/>
                  <a:pt x="15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 txBox="1">
            <a:spLocks noGrp="1"/>
          </p:cNvSpPr>
          <p:nvPr>
            <p:ph type="title" idx="5"/>
          </p:nvPr>
        </p:nvSpPr>
        <p:spPr>
          <a:xfrm>
            <a:off x="1101175" y="3649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705" name="Google Shape;705;p42"/>
          <p:cNvSpPr txBox="1">
            <a:spLocks noGrp="1"/>
          </p:cNvSpPr>
          <p:nvPr>
            <p:ph type="title" idx="7"/>
          </p:nvPr>
        </p:nvSpPr>
        <p:spPr>
          <a:xfrm>
            <a:off x="3578950" y="3649650"/>
            <a:ext cx="210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Storage Classes</a:t>
            </a:r>
            <a:endParaRPr dirty="0"/>
          </a:p>
        </p:txBody>
      </p:sp>
      <p:sp>
        <p:nvSpPr>
          <p:cNvPr id="706" name="Google Shape;706;p42"/>
          <p:cNvSpPr txBox="1">
            <a:spLocks noGrp="1"/>
          </p:cNvSpPr>
          <p:nvPr>
            <p:ph type="title" idx="14"/>
          </p:nvPr>
        </p:nvSpPr>
        <p:spPr>
          <a:xfrm>
            <a:off x="6209127" y="3649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Pre-Processor</a:t>
            </a:r>
            <a:endParaRPr dirty="0"/>
          </a:p>
        </p:txBody>
      </p:sp>
      <p:sp>
        <p:nvSpPr>
          <p:cNvPr id="707" name="Google Shape;707;p42"/>
          <p:cNvSpPr txBox="1">
            <a:spLocks noGrp="1"/>
          </p:cNvSpPr>
          <p:nvPr>
            <p:ph type="title" idx="5"/>
          </p:nvPr>
        </p:nvSpPr>
        <p:spPr>
          <a:xfrm>
            <a:off x="906900" y="126147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title" idx="5"/>
          </p:nvPr>
        </p:nvSpPr>
        <p:spPr>
          <a:xfrm>
            <a:off x="3369175" y="126147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5"/>
          </p:nvPr>
        </p:nvSpPr>
        <p:spPr>
          <a:xfrm>
            <a:off x="5762650" y="126147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0" name="Google Shape;710;p42"/>
          <p:cNvSpPr txBox="1">
            <a:spLocks noGrp="1"/>
          </p:cNvSpPr>
          <p:nvPr>
            <p:ph type="title" idx="5"/>
          </p:nvPr>
        </p:nvSpPr>
        <p:spPr>
          <a:xfrm>
            <a:off x="906900" y="2407838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1" name="Google Shape;711;p42"/>
          <p:cNvSpPr txBox="1">
            <a:spLocks noGrp="1"/>
          </p:cNvSpPr>
          <p:nvPr>
            <p:ph type="title" idx="5"/>
          </p:nvPr>
        </p:nvSpPr>
        <p:spPr>
          <a:xfrm>
            <a:off x="3425475" y="2407850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2" name="Google Shape;712;p42"/>
          <p:cNvSpPr txBox="1">
            <a:spLocks noGrp="1"/>
          </p:cNvSpPr>
          <p:nvPr>
            <p:ph type="title" idx="5"/>
          </p:nvPr>
        </p:nvSpPr>
        <p:spPr>
          <a:xfrm>
            <a:off x="6056725" y="2407850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3" name="Google Shape;713;p42"/>
          <p:cNvSpPr txBox="1">
            <a:spLocks noGrp="1"/>
          </p:cNvSpPr>
          <p:nvPr>
            <p:ph type="title" idx="5"/>
          </p:nvPr>
        </p:nvSpPr>
        <p:spPr>
          <a:xfrm>
            <a:off x="971800" y="355422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4" name="Google Shape;714;p42"/>
          <p:cNvSpPr txBox="1">
            <a:spLocks noGrp="1"/>
          </p:cNvSpPr>
          <p:nvPr>
            <p:ph type="title" idx="5"/>
          </p:nvPr>
        </p:nvSpPr>
        <p:spPr>
          <a:xfrm>
            <a:off x="3087175" y="355422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  <p:sp>
        <p:nvSpPr>
          <p:cNvPr id="715" name="Google Shape;715;p42"/>
          <p:cNvSpPr txBox="1">
            <a:spLocks noGrp="1"/>
          </p:cNvSpPr>
          <p:nvPr>
            <p:ph type="title" idx="5"/>
          </p:nvPr>
        </p:nvSpPr>
        <p:spPr>
          <a:xfrm>
            <a:off x="5755575" y="3554225"/>
            <a:ext cx="9162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.</a:t>
            </a:r>
            <a:endParaRPr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3"/>
          <p:cNvSpPr txBox="1">
            <a:spLocks noGrp="1"/>
          </p:cNvSpPr>
          <p:nvPr>
            <p:ph type="title"/>
          </p:nvPr>
        </p:nvSpPr>
        <p:spPr>
          <a:xfrm>
            <a:off x="720000" y="1814381"/>
            <a:ext cx="4600500" cy="9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subTitle" idx="1"/>
          </p:nvPr>
        </p:nvSpPr>
        <p:spPr>
          <a:xfrm>
            <a:off x="720000" y="2738670"/>
            <a:ext cx="46005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Its is superset of C and Its support Oops (Object Oriented Programming)concepts</a:t>
            </a:r>
            <a:endParaRPr dirty="0"/>
          </a:p>
        </p:txBody>
      </p:sp>
      <p:sp>
        <p:nvSpPr>
          <p:cNvPr id="722" name="Google Shape;722;p43"/>
          <p:cNvSpPr/>
          <p:nvPr/>
        </p:nvSpPr>
        <p:spPr>
          <a:xfrm>
            <a:off x="1067088" y="3992100"/>
            <a:ext cx="538275" cy="437150"/>
          </a:xfrm>
          <a:custGeom>
            <a:avLst/>
            <a:gdLst/>
            <a:ahLst/>
            <a:cxnLst/>
            <a:rect l="l" t="t" r="r" b="b"/>
            <a:pathLst>
              <a:path w="21531" h="17486" extrusionOk="0">
                <a:moveTo>
                  <a:pt x="15535" y="1450"/>
                </a:moveTo>
                <a:lnTo>
                  <a:pt x="16788" y="3049"/>
                </a:lnTo>
                <a:lnTo>
                  <a:pt x="9966" y="5820"/>
                </a:lnTo>
                <a:lnTo>
                  <a:pt x="8741" y="4221"/>
                </a:lnTo>
                <a:lnTo>
                  <a:pt x="15535" y="1450"/>
                </a:lnTo>
                <a:close/>
                <a:moveTo>
                  <a:pt x="7995" y="4514"/>
                </a:moveTo>
                <a:lnTo>
                  <a:pt x="9220" y="6113"/>
                </a:lnTo>
                <a:lnTo>
                  <a:pt x="2692" y="8751"/>
                </a:lnTo>
                <a:lnTo>
                  <a:pt x="1493" y="7179"/>
                </a:lnTo>
                <a:lnTo>
                  <a:pt x="7995" y="4514"/>
                </a:lnTo>
                <a:close/>
                <a:moveTo>
                  <a:pt x="15188" y="0"/>
                </a:moveTo>
                <a:cubicBezTo>
                  <a:pt x="15134" y="0"/>
                  <a:pt x="15080" y="12"/>
                  <a:pt x="15029" y="38"/>
                </a:cubicBezTo>
                <a:lnTo>
                  <a:pt x="7595" y="3049"/>
                </a:lnTo>
                <a:lnTo>
                  <a:pt x="7568" y="3076"/>
                </a:lnTo>
                <a:cubicBezTo>
                  <a:pt x="7515" y="3076"/>
                  <a:pt x="7488" y="3102"/>
                  <a:pt x="7435" y="3129"/>
                </a:cubicBezTo>
                <a:lnTo>
                  <a:pt x="7408" y="3129"/>
                </a:lnTo>
                <a:lnTo>
                  <a:pt x="267" y="6060"/>
                </a:lnTo>
                <a:cubicBezTo>
                  <a:pt x="187" y="6087"/>
                  <a:pt x="134" y="6113"/>
                  <a:pt x="108" y="6193"/>
                </a:cubicBezTo>
                <a:cubicBezTo>
                  <a:pt x="54" y="6220"/>
                  <a:pt x="54" y="6273"/>
                  <a:pt x="28" y="6326"/>
                </a:cubicBezTo>
                <a:cubicBezTo>
                  <a:pt x="1" y="6433"/>
                  <a:pt x="28" y="6566"/>
                  <a:pt x="108" y="6646"/>
                </a:cubicBezTo>
                <a:lnTo>
                  <a:pt x="5357" y="13441"/>
                </a:lnTo>
                <a:lnTo>
                  <a:pt x="4744" y="13681"/>
                </a:lnTo>
                <a:cubicBezTo>
                  <a:pt x="4451" y="13787"/>
                  <a:pt x="4184" y="13947"/>
                  <a:pt x="3945" y="14160"/>
                </a:cubicBezTo>
                <a:cubicBezTo>
                  <a:pt x="3865" y="14240"/>
                  <a:pt x="3785" y="14347"/>
                  <a:pt x="3705" y="14427"/>
                </a:cubicBezTo>
                <a:cubicBezTo>
                  <a:pt x="3092" y="15226"/>
                  <a:pt x="3118" y="16292"/>
                  <a:pt x="3758" y="16958"/>
                </a:cubicBezTo>
                <a:cubicBezTo>
                  <a:pt x="4099" y="17312"/>
                  <a:pt x="4560" y="17486"/>
                  <a:pt x="5039" y="17486"/>
                </a:cubicBezTo>
                <a:cubicBezTo>
                  <a:pt x="5569" y="17486"/>
                  <a:pt x="6121" y="17272"/>
                  <a:pt x="6556" y="16851"/>
                </a:cubicBezTo>
                <a:cubicBezTo>
                  <a:pt x="6636" y="16772"/>
                  <a:pt x="6716" y="16692"/>
                  <a:pt x="6796" y="16612"/>
                </a:cubicBezTo>
                <a:cubicBezTo>
                  <a:pt x="7355" y="15866"/>
                  <a:pt x="7382" y="14880"/>
                  <a:pt x="6876" y="14214"/>
                </a:cubicBezTo>
                <a:lnTo>
                  <a:pt x="6822" y="14134"/>
                </a:lnTo>
                <a:lnTo>
                  <a:pt x="6796" y="14054"/>
                </a:lnTo>
                <a:cubicBezTo>
                  <a:pt x="6769" y="14000"/>
                  <a:pt x="6769" y="13974"/>
                  <a:pt x="6716" y="13947"/>
                </a:cubicBezTo>
                <a:lnTo>
                  <a:pt x="3145" y="9311"/>
                </a:lnTo>
                <a:lnTo>
                  <a:pt x="9673" y="6673"/>
                </a:lnTo>
                <a:lnTo>
                  <a:pt x="12258" y="10030"/>
                </a:lnTo>
                <a:lnTo>
                  <a:pt x="11672" y="10270"/>
                </a:lnTo>
                <a:cubicBezTo>
                  <a:pt x="11405" y="10377"/>
                  <a:pt x="11166" y="10536"/>
                  <a:pt x="10952" y="10750"/>
                </a:cubicBezTo>
                <a:cubicBezTo>
                  <a:pt x="10872" y="10830"/>
                  <a:pt x="10792" y="10909"/>
                  <a:pt x="10713" y="10989"/>
                </a:cubicBezTo>
                <a:cubicBezTo>
                  <a:pt x="10100" y="11815"/>
                  <a:pt x="10126" y="12881"/>
                  <a:pt x="10739" y="13521"/>
                </a:cubicBezTo>
                <a:cubicBezTo>
                  <a:pt x="11064" y="13870"/>
                  <a:pt x="11506" y="14056"/>
                  <a:pt x="11998" y="14056"/>
                </a:cubicBezTo>
                <a:cubicBezTo>
                  <a:pt x="12031" y="14056"/>
                  <a:pt x="12065" y="14055"/>
                  <a:pt x="12098" y="14054"/>
                </a:cubicBezTo>
                <a:cubicBezTo>
                  <a:pt x="12631" y="14054"/>
                  <a:pt x="13137" y="13814"/>
                  <a:pt x="13537" y="13441"/>
                </a:cubicBezTo>
                <a:cubicBezTo>
                  <a:pt x="13644" y="13361"/>
                  <a:pt x="13724" y="13254"/>
                  <a:pt x="13777" y="13174"/>
                </a:cubicBezTo>
                <a:cubicBezTo>
                  <a:pt x="14390" y="12375"/>
                  <a:pt x="14390" y="11309"/>
                  <a:pt x="13750" y="10643"/>
                </a:cubicBezTo>
                <a:cubicBezTo>
                  <a:pt x="13724" y="10616"/>
                  <a:pt x="13724" y="10616"/>
                  <a:pt x="13724" y="10616"/>
                </a:cubicBezTo>
                <a:cubicBezTo>
                  <a:pt x="13697" y="10590"/>
                  <a:pt x="13644" y="10563"/>
                  <a:pt x="13644" y="10563"/>
                </a:cubicBezTo>
                <a:lnTo>
                  <a:pt x="10419" y="6380"/>
                </a:lnTo>
                <a:lnTo>
                  <a:pt x="17214" y="3635"/>
                </a:lnTo>
                <a:lnTo>
                  <a:pt x="19479" y="6540"/>
                </a:lnTo>
                <a:lnTo>
                  <a:pt x="18893" y="6779"/>
                </a:lnTo>
                <a:cubicBezTo>
                  <a:pt x="18626" y="6886"/>
                  <a:pt x="18387" y="7046"/>
                  <a:pt x="18173" y="7259"/>
                </a:cubicBezTo>
                <a:cubicBezTo>
                  <a:pt x="18093" y="7339"/>
                  <a:pt x="18014" y="7419"/>
                  <a:pt x="17934" y="7525"/>
                </a:cubicBezTo>
                <a:cubicBezTo>
                  <a:pt x="17321" y="8325"/>
                  <a:pt x="17347" y="9391"/>
                  <a:pt x="17987" y="10057"/>
                </a:cubicBezTo>
                <a:cubicBezTo>
                  <a:pt x="18331" y="10401"/>
                  <a:pt x="18797" y="10574"/>
                  <a:pt x="19279" y="10574"/>
                </a:cubicBezTo>
                <a:cubicBezTo>
                  <a:pt x="19806" y="10574"/>
                  <a:pt x="20354" y="10367"/>
                  <a:pt x="20785" y="9950"/>
                </a:cubicBezTo>
                <a:cubicBezTo>
                  <a:pt x="20865" y="9870"/>
                  <a:pt x="20945" y="9790"/>
                  <a:pt x="20998" y="9684"/>
                </a:cubicBezTo>
                <a:cubicBezTo>
                  <a:pt x="21371" y="9204"/>
                  <a:pt x="21531" y="8618"/>
                  <a:pt x="21424" y="8058"/>
                </a:cubicBezTo>
                <a:lnTo>
                  <a:pt x="21424" y="8005"/>
                </a:lnTo>
                <a:lnTo>
                  <a:pt x="21424" y="7925"/>
                </a:lnTo>
                <a:cubicBezTo>
                  <a:pt x="21424" y="7872"/>
                  <a:pt x="21424" y="7765"/>
                  <a:pt x="21344" y="7685"/>
                </a:cubicBezTo>
                <a:lnTo>
                  <a:pt x="21291" y="7605"/>
                </a:lnTo>
                <a:lnTo>
                  <a:pt x="21264" y="7552"/>
                </a:lnTo>
                <a:cubicBezTo>
                  <a:pt x="21184" y="7392"/>
                  <a:pt x="21078" y="7259"/>
                  <a:pt x="20971" y="7152"/>
                </a:cubicBezTo>
                <a:cubicBezTo>
                  <a:pt x="20945" y="7126"/>
                  <a:pt x="20918" y="7099"/>
                  <a:pt x="20891" y="7072"/>
                </a:cubicBezTo>
                <a:lnTo>
                  <a:pt x="20838" y="7046"/>
                </a:lnTo>
                <a:lnTo>
                  <a:pt x="15482" y="145"/>
                </a:lnTo>
                <a:cubicBezTo>
                  <a:pt x="15410" y="54"/>
                  <a:pt x="15300" y="0"/>
                  <a:pt x="1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3"/>
          <p:cNvSpPr/>
          <p:nvPr/>
        </p:nvSpPr>
        <p:spPr>
          <a:xfrm>
            <a:off x="7912300" y="860138"/>
            <a:ext cx="213850" cy="456325"/>
          </a:xfrm>
          <a:custGeom>
            <a:avLst/>
            <a:gdLst/>
            <a:ahLst/>
            <a:cxnLst/>
            <a:rect l="l" t="t" r="r" b="b"/>
            <a:pathLst>
              <a:path w="8554" h="18253" extrusionOk="0">
                <a:moveTo>
                  <a:pt x="7941" y="0"/>
                </a:moveTo>
                <a:cubicBezTo>
                  <a:pt x="7648" y="0"/>
                  <a:pt x="7408" y="214"/>
                  <a:pt x="7354" y="480"/>
                </a:cubicBezTo>
                <a:lnTo>
                  <a:pt x="5409" y="13297"/>
                </a:lnTo>
                <a:lnTo>
                  <a:pt x="4530" y="12897"/>
                </a:lnTo>
                <a:cubicBezTo>
                  <a:pt x="4130" y="12737"/>
                  <a:pt x="3731" y="12631"/>
                  <a:pt x="3278" y="12631"/>
                </a:cubicBezTo>
                <a:cubicBezTo>
                  <a:pt x="3224" y="12604"/>
                  <a:pt x="3198" y="12604"/>
                  <a:pt x="3144" y="12604"/>
                </a:cubicBezTo>
                <a:cubicBezTo>
                  <a:pt x="1466" y="12604"/>
                  <a:pt x="107" y="13803"/>
                  <a:pt x="54" y="15295"/>
                </a:cubicBezTo>
                <a:cubicBezTo>
                  <a:pt x="0" y="16041"/>
                  <a:pt x="293" y="16734"/>
                  <a:pt x="853" y="17294"/>
                </a:cubicBezTo>
                <a:cubicBezTo>
                  <a:pt x="1412" y="17853"/>
                  <a:pt x="2185" y="18200"/>
                  <a:pt x="3038" y="18226"/>
                </a:cubicBezTo>
                <a:cubicBezTo>
                  <a:pt x="3091" y="18226"/>
                  <a:pt x="3144" y="18253"/>
                  <a:pt x="3198" y="18253"/>
                </a:cubicBezTo>
                <a:cubicBezTo>
                  <a:pt x="4876" y="18253"/>
                  <a:pt x="6235" y="17054"/>
                  <a:pt x="6289" y="15562"/>
                </a:cubicBezTo>
                <a:cubicBezTo>
                  <a:pt x="6289" y="15482"/>
                  <a:pt x="6289" y="15402"/>
                  <a:pt x="6289" y="15322"/>
                </a:cubicBezTo>
                <a:lnTo>
                  <a:pt x="6289" y="15242"/>
                </a:lnTo>
                <a:lnTo>
                  <a:pt x="8500" y="667"/>
                </a:lnTo>
                <a:cubicBezTo>
                  <a:pt x="8554" y="347"/>
                  <a:pt x="8340" y="54"/>
                  <a:pt x="8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00" y="2387400"/>
            <a:ext cx="2209799" cy="248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t's Celebrate Dance Day! by Slidesgo">
  <a:themeElements>
    <a:clrScheme name="Simple Light">
      <a:dk1>
        <a:srgbClr val="2F292B"/>
      </a:dk1>
      <a:lt1>
        <a:srgbClr val="FFFFFF"/>
      </a:lt1>
      <a:dk2>
        <a:srgbClr val="16DBC1"/>
      </a:dk2>
      <a:lt2>
        <a:srgbClr val="5A66EF"/>
      </a:lt2>
      <a:accent1>
        <a:srgbClr val="F67FDD"/>
      </a:accent1>
      <a:accent2>
        <a:srgbClr val="F6B29C"/>
      </a:accent2>
      <a:accent3>
        <a:srgbClr val="FF9900"/>
      </a:accent3>
      <a:accent4>
        <a:srgbClr val="D79DFF"/>
      </a:accent4>
      <a:accent5>
        <a:srgbClr val="A84032"/>
      </a:accent5>
      <a:accent6>
        <a:srgbClr val="F0EFE2"/>
      </a:accent6>
      <a:hlink>
        <a:srgbClr val="362F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857</Words>
  <Application>Microsoft Office PowerPoint</Application>
  <PresentationFormat>On-screen Show (16:9)</PresentationFormat>
  <Paragraphs>160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PT Sans</vt:lpstr>
      <vt:lpstr>IBM Plex Sans</vt:lpstr>
      <vt:lpstr>Montserrat</vt:lpstr>
      <vt:lpstr>Titillium Web</vt:lpstr>
      <vt:lpstr>Nunito Light</vt:lpstr>
      <vt:lpstr>Arial</vt:lpstr>
      <vt:lpstr>Let's Celebrate Dance Day! by Slidesgo</vt:lpstr>
      <vt:lpstr>IOT Home Automation</vt:lpstr>
      <vt:lpstr>Thanks!</vt:lpstr>
      <vt:lpstr>Submitted By : </vt:lpstr>
      <vt:lpstr>Table of contents</vt:lpstr>
      <vt:lpstr>Learning </vt:lpstr>
      <vt:lpstr>Introduction</vt:lpstr>
      <vt:lpstr>C &amp; C++</vt:lpstr>
      <vt:lpstr>Modifier &amp;  Qualifier</vt:lpstr>
      <vt:lpstr>C++</vt:lpstr>
      <vt:lpstr>Class and Object</vt:lpstr>
      <vt:lpstr>IOT</vt:lpstr>
      <vt:lpstr>In simpler terms,</vt:lpstr>
      <vt:lpstr>Embedded System</vt:lpstr>
      <vt:lpstr>In simpler terms,</vt:lpstr>
      <vt:lpstr>Project Requirements</vt:lpstr>
      <vt:lpstr>Garden Light Control</vt:lpstr>
      <vt:lpstr>Hardware Requirements</vt:lpstr>
      <vt:lpstr>Software Requirements</vt:lpstr>
      <vt:lpstr>Project Implementation</vt:lpstr>
      <vt:lpstr>Garden Light Implementation</vt:lpstr>
      <vt:lpstr>Garden Light Implementation</vt:lpstr>
      <vt:lpstr>Temperature System Implementation</vt:lpstr>
      <vt:lpstr>Temperature System Implementation</vt:lpstr>
      <vt:lpstr>Water Tank Control Implementation</vt:lpstr>
      <vt:lpstr>Water Tank Control Implementation</vt:lpstr>
      <vt:lpstr>Conclusion</vt:lpstr>
      <vt:lpstr>PowerPoint Presentation</vt:lpstr>
      <vt:lpstr>Thank You!</vt:lpstr>
      <vt:lpstr>Project Demo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Home Automation</dc:title>
  <dc:creator>Mwaniki ..</dc:creator>
  <cp:lastModifiedBy>Grace Waigumo</cp:lastModifiedBy>
  <cp:revision>3</cp:revision>
  <dcterms:modified xsi:type="dcterms:W3CDTF">2023-05-05T19:22:45Z</dcterms:modified>
</cp:coreProperties>
</file>