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52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99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B2E-F78A-4EEB-BE6F-4E7491EF58F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ED483A-217C-485C-9FDD-9D712FDF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52044A-0B0F-889E-056C-25C0129E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622" y="1934050"/>
            <a:ext cx="8915399" cy="226278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</a:p>
        </p:txBody>
      </p:sp>
    </p:spTree>
    <p:extLst>
      <p:ext uri="{BB962C8B-B14F-4D97-AF65-F5344CB8AC3E}">
        <p14:creationId xmlns:p14="http://schemas.microsoft.com/office/powerpoint/2010/main" val="131670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57AD7-612D-8AC0-F120-868868E8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268" y="184281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SPRING FRAMEWORK VÀ SPRING BOOT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8D1237-7E50-AA50-E971-B1478380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555" y="1540189"/>
            <a:ext cx="8915400" cy="3777622"/>
          </a:xfrm>
        </p:spPr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C0AD9B-04AA-128A-C846-417C69ED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03" y="2258555"/>
            <a:ext cx="494580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57AD7-612D-8AC0-F120-868868E8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268" y="184281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SPRING FRAMEWORK VÀ SPRING BOOT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8D1237-7E50-AA50-E971-B1478380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555" y="1540189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container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modules: Core, Bean, Context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access/integration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modules: JDBC, ORM, OXM, JSM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modules: Web, Web MVC, Web socket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portless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Đây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57AD7-612D-8AC0-F120-868868E8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SPRING FRAMEWORK VÀ SPRING BOOT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92E0E1FA-C352-93F3-A704-31B5016C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10FF342-521C-76F0-3BC3-1C0E5144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485308"/>
            <a:ext cx="5451627" cy="15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65A3679-2BBE-82BD-EB39-B261F23A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3650279" cy="22300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SPRING FRAMEWORK VÀ SPRING BOOT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FBA978-6896-FBC6-4D46-66FF1FA4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54402"/>
            <a:ext cx="6953577" cy="462412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658FF-98B6-3CF7-2824-0EE1C26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BOOT- CÀI ĐẶT VÀ CẤU HÌNH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4A47B0-C62B-94DF-F20D-DC03B3F0BA75}"/>
              </a:ext>
            </a:extLst>
          </p:cNvPr>
          <p:cNvSpPr txBox="1"/>
          <p:nvPr/>
        </p:nvSpPr>
        <p:spPr>
          <a:xfrm>
            <a:off x="1913641" y="1905000"/>
            <a:ext cx="909686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LTS- 8,11,17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application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Maven, Gradle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qua web 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</a:rPr>
              <a:t>https://start.spring.io/</a:t>
            </a:r>
            <a:r>
              <a:rPr lang="en-US" u="none" strike="noStrike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u="none" strike="noStrike" dirty="0" err="1">
                <a:solidFill>
                  <a:srgbClr val="333333"/>
                </a:solidFill>
                <a:latin typeface="inter-regular"/>
              </a:rPr>
              <a:t>hoặc</a:t>
            </a:r>
            <a:r>
              <a:rPr lang="en-US" u="none" strike="noStrike" dirty="0">
                <a:solidFill>
                  <a:srgbClr val="333333"/>
                </a:solidFill>
                <a:latin typeface="inter-regular"/>
              </a:rPr>
              <a:t> qua </a:t>
            </a:r>
            <a:r>
              <a:rPr lang="en-US" u="none" strike="noStrike" dirty="0" err="1">
                <a:solidFill>
                  <a:srgbClr val="333333"/>
                </a:solidFill>
                <a:latin typeface="inter-regular"/>
              </a:rPr>
              <a:t>các</a:t>
            </a:r>
            <a:r>
              <a:rPr lang="en-US" u="none" strike="noStrike" dirty="0">
                <a:solidFill>
                  <a:srgbClr val="333333"/>
                </a:solidFill>
                <a:latin typeface="inter-regular"/>
              </a:rPr>
              <a:t> app hay IDE </a:t>
            </a:r>
            <a:r>
              <a:rPr lang="en-US" u="none" strike="noStrike" dirty="0" err="1">
                <a:solidFill>
                  <a:srgbClr val="333333"/>
                </a:solidFill>
                <a:latin typeface="inter-regular"/>
              </a:rPr>
              <a:t>hỗ</a:t>
            </a:r>
            <a:r>
              <a:rPr lang="en-US" u="none" strike="noStrike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u="none" strike="noStrike" dirty="0" err="1">
                <a:solidFill>
                  <a:srgbClr val="333333"/>
                </a:solidFill>
                <a:latin typeface="inter-regular"/>
              </a:rPr>
              <a:t>trợ</a:t>
            </a:r>
            <a:endParaRPr lang="en-US" u="none" strike="noStrike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 qua Visual Studio Code, IDE IntelliJ, Spring Tool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87698"/>
      </p:ext>
    </p:extLst>
  </p:cSld>
  <p:clrMapOvr>
    <a:masterClrMapping/>
  </p:clrMapOvr>
</p:sld>
</file>

<file path=ppt/theme/theme1.xml><?xml version="1.0" encoding="utf-8"?>
<a:theme xmlns:a="http://schemas.openxmlformats.org/drawingml/2006/main" name="Bó sợi">
  <a:themeElements>
    <a:clrScheme name="Bó sợi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ó sợi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ó sợi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75</TotalTime>
  <Words>345</Words>
  <Application>Microsoft Office PowerPoint</Application>
  <PresentationFormat>Màn hình rộng</PresentationFormat>
  <Paragraphs>20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inter-regular</vt:lpstr>
      <vt:lpstr>Tahoma</vt:lpstr>
      <vt:lpstr>Times New Roman</vt:lpstr>
      <vt:lpstr>Wingdings 3</vt:lpstr>
      <vt:lpstr>Bó sợi</vt:lpstr>
      <vt:lpstr>SPRING BOOT </vt:lpstr>
      <vt:lpstr>GIỚI THIỆU VỀ SPRING FRAMEWORK VÀ SPRING BOOT</vt:lpstr>
      <vt:lpstr>GIỚI THIỆU VỀ SPRING FRAMEWORK VÀ SPRING BOOT</vt:lpstr>
      <vt:lpstr>GIỚI THIỆU VỀ SPRING FRAMEWORK VÀ SPRING BOOT</vt:lpstr>
      <vt:lpstr>GIỚI THIỆU VỀ SPRING FRAMEWORK VÀ SPRING BOOT</vt:lpstr>
      <vt:lpstr>SPRING BOOT- CÀI ĐẶT VÀ CẤU HÌNH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Quang Minh</dc:creator>
  <cp:lastModifiedBy>Quang Minh</cp:lastModifiedBy>
  <cp:revision>2</cp:revision>
  <dcterms:created xsi:type="dcterms:W3CDTF">2022-07-05T03:35:16Z</dcterms:created>
  <dcterms:modified xsi:type="dcterms:W3CDTF">2022-07-05T04:51:11Z</dcterms:modified>
</cp:coreProperties>
</file>