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496944" cy="197165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Сервис </a:t>
            </a:r>
            <a:r>
              <a:rPr lang="ru-RU" sz="3600" b="1" dirty="0" smtClean="0"/>
              <a:t>агрегации</a:t>
            </a:r>
            <a:br>
              <a:rPr lang="ru-RU" sz="3600" b="1" dirty="0" smtClean="0"/>
            </a:br>
            <a:r>
              <a:rPr lang="ru-RU" sz="3600" b="1" dirty="0" smtClean="0"/>
              <a:t>данных журналов </a:t>
            </a:r>
            <a:r>
              <a:rPr lang="ru-RU" sz="3600" b="1" dirty="0" smtClean="0"/>
              <a:t>регистрации </a:t>
            </a:r>
            <a:r>
              <a:rPr lang="ru-RU" sz="3600" b="1" dirty="0" smtClean="0"/>
              <a:t>1С</a:t>
            </a:r>
            <a:br>
              <a:rPr lang="ru-RU" sz="3600" b="1" dirty="0" smtClean="0"/>
            </a:br>
            <a:r>
              <a:rPr lang="ru-RU" sz="3600" b="1" dirty="0" smtClean="0"/>
              <a:t>в СУБД «</a:t>
            </a:r>
            <a:r>
              <a:rPr lang="en-US" sz="3600" b="1" dirty="0" smtClean="0"/>
              <a:t>Yandex ClickHouse</a:t>
            </a:r>
            <a:r>
              <a:rPr lang="ru-RU" sz="3600" b="1" dirty="0" smtClean="0"/>
              <a:t>»</a:t>
            </a:r>
            <a:endParaRPr 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552728" cy="22098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 документе представлено краткое описание возможностей, предоставляемых благодаря экспорту данных из файлов журналов регистрации 1С (файловых и серверных информационных баз) в СУБД «</a:t>
            </a:r>
            <a:r>
              <a:rPr lang="en-US" dirty="0" smtClean="0"/>
              <a:t>Yandex ClickHouse</a:t>
            </a:r>
            <a:r>
              <a:rPr lang="ru-RU" dirty="0" smtClean="0"/>
              <a:t>»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661248"/>
            <a:ext cx="8424936" cy="648072"/>
          </a:xfrm>
        </p:spPr>
        <p:txBody>
          <a:bodyPr>
            <a:noAutofit/>
          </a:bodyPr>
          <a:lstStyle/>
          <a:p>
            <a:pPr algn="ctr"/>
            <a:r>
              <a:rPr lang="ru-RU" sz="1800" dirty="0" smtClean="0"/>
              <a:t>Внешний 1С-отчет. Работает в любой конфигурации (даже в пустой). Вариант отчета «Основная таблица». 100 тыс. записей отображено в отчете за 55.5 секунд</a:t>
            </a:r>
            <a:endParaRPr lang="ru-RU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561140" cy="50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301208"/>
            <a:ext cx="8568952" cy="99878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Внешний 1С-отчет</a:t>
            </a:r>
            <a:r>
              <a:rPr lang="ru-RU" dirty="0" smtClean="0"/>
              <a:t>. Вариант отчета «Расшифровка» (получен стандартной расшифровкой СКД). Отбор по уровню, УИД пользователя и комментарию. Данные отображены за 0.33 секунды.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8831429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877272"/>
            <a:ext cx="8496944" cy="63874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Внешний 1С-отчет. Вариант </a:t>
            </a:r>
            <a:r>
              <a:rPr lang="ru-RU" dirty="0" smtClean="0"/>
              <a:t>отчета «Группировка по статусу транзакций». Данные отображены за 15 секунд.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8640"/>
            <a:ext cx="6984776" cy="548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Yandex </a:t>
            </a:r>
            <a:r>
              <a:rPr lang="en-US" sz="3600" b="1" dirty="0" smtClean="0"/>
              <a:t>ClickHouse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Колоночная </a:t>
            </a:r>
            <a:r>
              <a:rPr lang="en-US" dirty="0" smtClean="0"/>
              <a:t>No-SQL </a:t>
            </a:r>
            <a:r>
              <a:rPr lang="ru-RU" dirty="0" smtClean="0"/>
              <a:t>СУБД, прошла 12-летний путь развития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Оптимизирована для </a:t>
            </a:r>
            <a:r>
              <a:rPr lang="en-US" dirty="0" smtClean="0"/>
              <a:t>OLAP-</a:t>
            </a:r>
            <a:r>
              <a:rPr lang="ru-RU" dirty="0" smtClean="0"/>
              <a:t>нагрузок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Изначально создавалась как решение для сбора логов, счетчиков и метрик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ОС – </a:t>
            </a:r>
            <a:r>
              <a:rPr lang="en-US" dirty="0" smtClean="0"/>
              <a:t>GNU/Linux;</a:t>
            </a:r>
          </a:p>
          <a:p>
            <a:r>
              <a:rPr lang="ru-RU" dirty="0" smtClean="0"/>
              <a:t>Низкие требования к аппаратным ресурсам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Впечатляющая скорость выдачи готовых данных в ответ на </a:t>
            </a:r>
            <a:r>
              <a:rPr lang="en-US" dirty="0" smtClean="0"/>
              <a:t>http get-</a:t>
            </a:r>
            <a:r>
              <a:rPr lang="ru-RU" dirty="0" smtClean="0"/>
              <a:t>запрос;</a:t>
            </a:r>
          </a:p>
          <a:p>
            <a:r>
              <a:rPr lang="ru-RU" dirty="0" smtClean="0"/>
              <a:t>Высокая степень сжатия исходных данных (если Ваш журнал регистрации 100 Гб - база данных в </a:t>
            </a:r>
            <a:r>
              <a:rPr lang="en-US" dirty="0" smtClean="0"/>
              <a:t>ClickHouse </a:t>
            </a:r>
            <a:r>
              <a:rPr lang="ru-RU" dirty="0" smtClean="0"/>
              <a:t>займет 12-15 Гб);</a:t>
            </a:r>
          </a:p>
          <a:p>
            <a:r>
              <a:rPr lang="ru-RU" dirty="0" smtClean="0"/>
              <a:t>Возможность быстрого развертывания средствами </a:t>
            </a:r>
            <a:r>
              <a:rPr lang="en-US" dirty="0" smtClean="0"/>
              <a:t>Docker</a:t>
            </a:r>
            <a:r>
              <a:rPr lang="ru-RU" dirty="0" smtClean="0"/>
              <a:t>;</a:t>
            </a:r>
          </a:p>
          <a:p>
            <a:r>
              <a:rPr lang="ru-RU" dirty="0" smtClean="0"/>
              <a:t>Имеются удобные интегрируемые инструменты для визуализации данных (</a:t>
            </a:r>
            <a:r>
              <a:rPr lang="en-US" dirty="0" smtClean="0"/>
              <a:t>Grafana, Redash, Tabix</a:t>
            </a:r>
            <a:r>
              <a:rPr lang="ru-RU" dirty="0" smtClean="0"/>
              <a:t>);</a:t>
            </a:r>
          </a:p>
          <a:p>
            <a:r>
              <a:rPr lang="en-US" dirty="0" smtClean="0"/>
              <a:t>SQL-</a:t>
            </a:r>
            <a:r>
              <a:rPr lang="ru-RU" dirty="0" smtClean="0"/>
              <a:t>подобный язык запросов, который легко освоит любой 1С-разработчик;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/>
              <a:t>Экспорт данных журналов регистрации информационных баз 1С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28800"/>
            <a:ext cx="8363272" cy="4525963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Программа-экспортер реализована с использованием функциональности </a:t>
            </a:r>
            <a:r>
              <a:rPr lang="en-US" dirty="0" smtClean="0"/>
              <a:t>.NET;</a:t>
            </a:r>
          </a:p>
          <a:p>
            <a:r>
              <a:rPr lang="ru-RU" dirty="0" smtClean="0"/>
              <a:t>Возможно развертывание и на </a:t>
            </a:r>
            <a:r>
              <a:rPr lang="en-US" dirty="0" smtClean="0"/>
              <a:t>Windows </a:t>
            </a:r>
            <a:r>
              <a:rPr lang="ru-RU" dirty="0" smtClean="0"/>
              <a:t>и на </a:t>
            </a:r>
            <a:r>
              <a:rPr lang="en-US" dirty="0" smtClean="0"/>
              <a:t>Linux </a:t>
            </a:r>
            <a:r>
              <a:rPr lang="ru-RU" dirty="0" smtClean="0"/>
              <a:t>1С-сервере;</a:t>
            </a:r>
          </a:p>
          <a:p>
            <a:r>
              <a:rPr lang="ru-RU" dirty="0" smtClean="0"/>
              <a:t>Возможно развертывание и на центральном и на рабочих серверах кластера 1С;</a:t>
            </a:r>
          </a:p>
          <a:p>
            <a:r>
              <a:rPr lang="ru-RU" dirty="0" smtClean="0"/>
              <a:t>Низкие требования к ресурсам, не создает нагрузку на продуктивный сервер;</a:t>
            </a:r>
          </a:p>
          <a:p>
            <a:r>
              <a:rPr lang="ru-RU" dirty="0" smtClean="0"/>
              <a:t>Полностью независима от работы кластера серверов, может быть остановлена и запущена в любой момент (экспорт данных продолжится с последней успешной записи);</a:t>
            </a:r>
          </a:p>
          <a:p>
            <a:r>
              <a:rPr lang="ru-RU" dirty="0" smtClean="0"/>
              <a:t>Не оказывает никакого влияния на сами файлы журналов – не занимает их, не копирует и т.д.;</a:t>
            </a:r>
          </a:p>
          <a:p>
            <a:r>
              <a:rPr lang="ru-RU" dirty="0" smtClean="0"/>
              <a:t>Экспорт записей журналов регистрации производится фактически в режиме «онлайн»;</a:t>
            </a:r>
          </a:p>
          <a:p>
            <a:r>
              <a:rPr lang="ru-RU" dirty="0" smtClean="0"/>
              <a:t>Высокая скорость экспорта – журнал регистрации объемом 100 Гб будет выгружен в </a:t>
            </a:r>
            <a:r>
              <a:rPr lang="en-US" dirty="0" smtClean="0"/>
              <a:t>ClickHouse </a:t>
            </a:r>
            <a:r>
              <a:rPr lang="ru-RU" dirty="0" smtClean="0"/>
              <a:t>за 4-6 часов (на маломощном сервере или ПК);</a:t>
            </a:r>
          </a:p>
          <a:p>
            <a:r>
              <a:rPr lang="ru-RU" dirty="0" smtClean="0"/>
              <a:t>Ограничение – экспортируются только файлы журналов в старом («последовательном» или «скобочном») формате, </a:t>
            </a:r>
            <a:r>
              <a:rPr lang="en-US" dirty="0" smtClean="0"/>
              <a:t>sqlite-</a:t>
            </a:r>
            <a:r>
              <a:rPr lang="ru-RU" dirty="0" smtClean="0"/>
              <a:t>формат не поддерживается.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58417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Возможности, получаемые при использовании связки «программа-экспортер + </a:t>
            </a:r>
            <a:r>
              <a:rPr lang="en-US" sz="3600" b="1" dirty="0" smtClean="0"/>
              <a:t>ClickHouse</a:t>
            </a:r>
            <a:r>
              <a:rPr lang="ru-RU" sz="3600" b="1" dirty="0" smtClean="0"/>
              <a:t>»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60851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 помощью </a:t>
            </a:r>
            <a:r>
              <a:rPr lang="en-US" dirty="0" smtClean="0"/>
              <a:t>Redash </a:t>
            </a:r>
            <a:r>
              <a:rPr lang="ru-RU" dirty="0" smtClean="0"/>
              <a:t>или </a:t>
            </a:r>
            <a:r>
              <a:rPr lang="en-US" dirty="0" smtClean="0"/>
              <a:t>Grafana</a:t>
            </a:r>
            <a:r>
              <a:rPr lang="ru-RU" dirty="0" smtClean="0"/>
              <a:t> (подключив их к </a:t>
            </a:r>
            <a:r>
              <a:rPr lang="en-US" dirty="0" smtClean="0"/>
              <a:t>ClickHouse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возможно реализовать любой дашборд или алерт-репорт (подписка на любое событие, запись о котором может быть в журнале регистрации, рассылка отчетов потребителям);</a:t>
            </a:r>
          </a:p>
          <a:p>
            <a:r>
              <a:rPr lang="ru-RU" dirty="0" smtClean="0"/>
              <a:t>Возможна интеграция </a:t>
            </a:r>
            <a:r>
              <a:rPr lang="en-US" dirty="0" smtClean="0"/>
              <a:t>ClickHouse </a:t>
            </a:r>
            <a:r>
              <a:rPr lang="ru-RU" dirty="0" smtClean="0"/>
              <a:t>с другими сервисами и ПО через </a:t>
            </a:r>
            <a:r>
              <a:rPr lang="en-US" dirty="0" smtClean="0"/>
              <a:t>REST API</a:t>
            </a:r>
            <a:r>
              <a:rPr lang="ru-RU" dirty="0" smtClean="0"/>
              <a:t>;</a:t>
            </a:r>
          </a:p>
          <a:p>
            <a:r>
              <a:rPr lang="ru-RU" dirty="0" smtClean="0"/>
              <a:t>Быстрый 1С-отчет для чтения данных журналов с любыми отборами по любым полям – как полная замена или дополнение стандартной обработке «Анализ журнала регистрации». Извлечение десятков и сотен тысяч записей за единицы и десятки секунд.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941168"/>
            <a:ext cx="7848872" cy="100811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Количество записей журнала регистрации, хранимой одной из баз данных </a:t>
            </a:r>
            <a:r>
              <a:rPr lang="en-US" dirty="0" smtClean="0"/>
              <a:t>ClickHouse </a:t>
            </a:r>
            <a:r>
              <a:rPr lang="ru-RU" dirty="0" smtClean="0"/>
              <a:t>на реальном внедрении, ежедневный прирост – 3 млн записей (всего на текущий момент 691.2 млн записей)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318" b="318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5486400" cy="566738"/>
          </a:xfrm>
        </p:spPr>
        <p:txBody>
          <a:bodyPr/>
          <a:lstStyle/>
          <a:p>
            <a:pPr algn="ctr"/>
            <a:r>
              <a:rPr lang="ru-RU" dirty="0" smtClean="0"/>
              <a:t>Пример №1. Дашборд в сервисе </a:t>
            </a:r>
            <a:r>
              <a:rPr lang="en-US" dirty="0" smtClean="0"/>
              <a:t>Redash</a:t>
            </a:r>
            <a:endParaRPr lang="ru-RU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0900"/>
            <a:ext cx="8280920" cy="403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445224"/>
            <a:ext cx="5486400" cy="566738"/>
          </a:xfrm>
        </p:spPr>
        <p:txBody>
          <a:bodyPr/>
          <a:lstStyle/>
          <a:p>
            <a:pPr algn="ctr"/>
            <a:r>
              <a:rPr lang="ru-RU" dirty="0" smtClean="0"/>
              <a:t>Пример </a:t>
            </a:r>
            <a:r>
              <a:rPr lang="ru-RU" dirty="0" smtClean="0"/>
              <a:t>№2. </a:t>
            </a:r>
            <a:r>
              <a:rPr lang="ru-RU" dirty="0" smtClean="0"/>
              <a:t>Дашборд в сервисе </a:t>
            </a:r>
            <a:r>
              <a:rPr lang="en-US" dirty="0" smtClean="0"/>
              <a:t>Redash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46114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157192"/>
            <a:ext cx="5486400" cy="566738"/>
          </a:xfrm>
        </p:spPr>
        <p:txBody>
          <a:bodyPr/>
          <a:lstStyle/>
          <a:p>
            <a:pPr algn="ctr"/>
            <a:r>
              <a:rPr lang="ru-RU" dirty="0" smtClean="0"/>
              <a:t>Пример </a:t>
            </a:r>
            <a:r>
              <a:rPr lang="ru-RU" dirty="0" smtClean="0"/>
              <a:t>№3. </a:t>
            </a:r>
            <a:r>
              <a:rPr lang="ru-RU" dirty="0" smtClean="0"/>
              <a:t>Дашборд в сервисе </a:t>
            </a:r>
            <a:r>
              <a:rPr lang="en-US" dirty="0" smtClean="0"/>
              <a:t>Redash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8232152" cy="368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4653136"/>
            <a:ext cx="5486400" cy="566738"/>
          </a:xfrm>
        </p:spPr>
        <p:txBody>
          <a:bodyPr/>
          <a:lstStyle/>
          <a:p>
            <a:pPr algn="ctr"/>
            <a:r>
              <a:rPr lang="ru-RU" dirty="0" smtClean="0"/>
              <a:t>Пример алерт-репорта в сервисе </a:t>
            </a:r>
            <a:r>
              <a:rPr lang="en-US" dirty="0" smtClean="0"/>
              <a:t>Redash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496944" cy="303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509</Words>
  <Application>Microsoft Office PowerPoint</Application>
  <PresentationFormat>Экран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Сервис агрегации данных журналов регистрации 1С в СУБД «Yandex ClickHouse»</vt:lpstr>
      <vt:lpstr>Yandex ClickHouse</vt:lpstr>
      <vt:lpstr>Экспорт данных журналов регистрации информационных баз 1С</vt:lpstr>
      <vt:lpstr>Возможности, получаемые при использовании связки «программа-экспортер + ClickHouse»</vt:lpstr>
      <vt:lpstr>Количество записей журнала регистрации, хранимой одной из баз данных ClickHouse на реальном внедрении, ежедневный прирост – 3 млн записей (всего на текущий момент 691.2 млн записей)</vt:lpstr>
      <vt:lpstr>Пример №1. Дашборд в сервисе Redash</vt:lpstr>
      <vt:lpstr>Пример №2. Дашборд в сервисе Redash</vt:lpstr>
      <vt:lpstr>Пример №3. Дашборд в сервисе Redash</vt:lpstr>
      <vt:lpstr>Пример алерт-репорта в сервисе Redash</vt:lpstr>
      <vt:lpstr>Внешний 1С-отчет. Работает в любой конфигурации (даже в пустой). Вариант отчета «Основная таблица». 100 тыс. записей отображено в отчете за 55.5 секунд</vt:lpstr>
      <vt:lpstr>Внешний 1С-отчет. Вариант отчета «Расшифровка» (получен стандартной расшифровкой СКД). Отбор по уровню, УИД пользователя и комментарию. Данные отображены за 0.33 секунды.</vt:lpstr>
      <vt:lpstr>Внешний 1С-отчет. Вариант отчета «Группировка по статусу транзакций». Данные отображены за 15 секунд.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агрегации данных журналов регистрации 1С в СУБД Yandex ClickHouse</dc:title>
  <dc:creator>Роман С.</dc:creator>
  <cp:lastModifiedBy>Роман С.</cp:lastModifiedBy>
  <cp:revision>35</cp:revision>
  <dcterms:created xsi:type="dcterms:W3CDTF">2021-11-16T19:07:33Z</dcterms:created>
  <dcterms:modified xsi:type="dcterms:W3CDTF">2021-11-16T21:06:22Z</dcterms:modified>
</cp:coreProperties>
</file>