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5" r:id="rId4"/>
    <p:sldId id="308" r:id="rId5"/>
    <p:sldId id="307" r:id="rId6"/>
    <p:sldId id="310" r:id="rId7"/>
    <p:sldId id="309" r:id="rId8"/>
    <p:sldId id="312" r:id="rId9"/>
    <p:sldId id="31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985D16E-5954-4512-AB7F-A15DD738C3FE}">
          <p14:sldIdLst>
            <p14:sldId id="302"/>
            <p14:sldId id="304"/>
            <p14:sldId id="305"/>
            <p14:sldId id="308"/>
            <p14:sldId id="307"/>
            <p14:sldId id="310"/>
            <p14:sldId id="309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21345C"/>
    <a:srgbClr val="204B5E"/>
    <a:srgbClr val="304C84"/>
    <a:srgbClr val="333F50"/>
    <a:srgbClr val="3F4E63"/>
    <a:srgbClr val="495A73"/>
    <a:srgbClr val="556885"/>
    <a:srgbClr val="647B9C"/>
    <a:srgbClr val="32639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75" y="1733319"/>
            <a:ext cx="7716327" cy="3067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10988816" y="5959654"/>
            <a:ext cx="1011815" cy="7848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 소 현</a:t>
            </a:r>
            <a:endParaRPr lang="en-US" altLang="ko-KR" sz="2000" dirty="0" smtClean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400" dirty="0" smtClean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 수 형</a:t>
            </a:r>
            <a:endParaRPr lang="ko-KR" altLang="en-US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0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1519708" y="0"/>
            <a:ext cx="10586475" cy="6858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2049586" y="1774421"/>
            <a:ext cx="1939684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333F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01</a:t>
            </a:r>
            <a:r>
              <a:rPr lang="en-US" altLang="ko-KR" sz="5000" dirty="0" smtClean="0">
                <a:solidFill>
                  <a:srgbClr val="333F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3000" dirty="0" smtClean="0">
                <a:solidFill>
                  <a:srgbClr val="333F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소개</a:t>
            </a:r>
            <a:endParaRPr lang="ko-KR" altLang="en-US" sz="3000" dirty="0">
              <a:solidFill>
                <a:srgbClr val="333F5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315089" y="1774421"/>
            <a:ext cx="1939684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333F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</a:t>
            </a:r>
            <a:r>
              <a:rPr lang="en-US" altLang="ko-KR" sz="5000" dirty="0" smtClean="0">
                <a:solidFill>
                  <a:srgbClr val="333F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3000" dirty="0" smtClean="0">
                <a:solidFill>
                  <a:srgbClr val="333F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</a:t>
            </a:r>
            <a:endParaRPr lang="ko-KR" altLang="en-US" sz="3000" dirty="0">
              <a:solidFill>
                <a:srgbClr val="333F5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6773952" y="1774421"/>
            <a:ext cx="1939684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333F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03</a:t>
            </a:r>
            <a:r>
              <a:rPr lang="en-US" altLang="ko-KR" sz="5000" dirty="0" smtClean="0">
                <a:solidFill>
                  <a:srgbClr val="333F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3000" dirty="0" smtClean="0">
                <a:solidFill>
                  <a:srgbClr val="333F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시연</a:t>
            </a:r>
            <a:endParaRPr lang="ko-KR" altLang="en-US" sz="3000" dirty="0">
              <a:solidFill>
                <a:srgbClr val="333F5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9141111" y="1774421"/>
            <a:ext cx="2539331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333F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04</a:t>
            </a:r>
            <a:r>
              <a:rPr lang="en-US" altLang="ko-KR" sz="5000" dirty="0" smtClean="0">
                <a:solidFill>
                  <a:srgbClr val="333F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3000" dirty="0" smtClean="0">
                <a:solidFill>
                  <a:srgbClr val="333F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질의응답</a:t>
            </a:r>
            <a:endParaRPr lang="ko-KR" altLang="en-US" sz="3000" dirty="0">
              <a:solidFill>
                <a:srgbClr val="333F5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1912883" y="2636195"/>
            <a:ext cx="9859263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2279814" y="3157898"/>
            <a:ext cx="1195890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solidFill>
                  <a:srgbClr val="21345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서비스 목적</a:t>
            </a:r>
            <a:endParaRPr lang="ko-KR" altLang="en-US" sz="1700" dirty="0">
              <a:solidFill>
                <a:srgbClr val="21345C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2279815" y="3862162"/>
            <a:ext cx="1195890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solidFill>
                  <a:srgbClr val="21345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주요 기능</a:t>
            </a:r>
            <a:endParaRPr lang="ko-KR" altLang="en-US" sz="1700" dirty="0">
              <a:solidFill>
                <a:srgbClr val="21345C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2279814" y="4566426"/>
            <a:ext cx="1195890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solidFill>
                  <a:srgbClr val="21345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페르소나</a:t>
            </a:r>
            <a:endParaRPr lang="ko-KR" altLang="en-US" sz="1700" dirty="0">
              <a:solidFill>
                <a:srgbClr val="21345C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545700" y="3157898"/>
            <a:ext cx="1326271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21345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Components</a:t>
            </a:r>
            <a:endParaRPr lang="ko-KR" altLang="en-US" sz="1700" dirty="0">
              <a:solidFill>
                <a:srgbClr val="21345C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610891" y="3862162"/>
            <a:ext cx="1195890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21345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ERD</a:t>
            </a:r>
            <a:endParaRPr lang="ko-KR" altLang="en-US" sz="1700" dirty="0">
              <a:solidFill>
                <a:srgbClr val="21345C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610891" y="4566426"/>
            <a:ext cx="1195890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21345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Database</a:t>
            </a:r>
            <a:endParaRPr lang="ko-KR" altLang="en-US" sz="1700" dirty="0">
              <a:solidFill>
                <a:srgbClr val="21345C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6959182" y="3157898"/>
            <a:ext cx="1326271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solidFill>
                  <a:srgbClr val="21345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최초 페이지</a:t>
            </a:r>
            <a:endParaRPr lang="ko-KR" altLang="en-US" sz="1700" dirty="0">
              <a:solidFill>
                <a:srgbClr val="21345C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7024373" y="3862162"/>
            <a:ext cx="1195890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solidFill>
                  <a:srgbClr val="21345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메인 페이지</a:t>
            </a:r>
            <a:endParaRPr lang="ko-KR" altLang="en-US" sz="1700" dirty="0">
              <a:solidFill>
                <a:srgbClr val="21345C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7024373" y="4566426"/>
            <a:ext cx="1195890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solidFill>
                  <a:srgbClr val="21345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영화 페이지</a:t>
            </a:r>
            <a:endParaRPr lang="ko-KR" altLang="en-US" sz="1700" dirty="0">
              <a:solidFill>
                <a:srgbClr val="21345C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6876472" y="5270689"/>
            <a:ext cx="149169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solidFill>
                  <a:srgbClr val="21345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유저 페이지</a:t>
            </a:r>
            <a:endParaRPr lang="ko-KR" altLang="en-US" sz="1700" dirty="0">
              <a:solidFill>
                <a:srgbClr val="21345C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9576762" y="3157898"/>
            <a:ext cx="1326271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solidFill>
                  <a:srgbClr val="21345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질의응답</a:t>
            </a:r>
            <a:endParaRPr lang="ko-KR" altLang="en-US" sz="1700" dirty="0">
              <a:solidFill>
                <a:srgbClr val="21345C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94" y="0"/>
            <a:ext cx="1638497" cy="6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9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175364" y="613775"/>
            <a:ext cx="11849622" cy="6100175"/>
          </a:xfrm>
          <a:prstGeom prst="roundRect">
            <a:avLst>
              <a:gd name="adj" fmla="val 4858"/>
            </a:avLst>
          </a:prstGeom>
          <a:solidFill>
            <a:schemeClr val="accent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18140" y="72862"/>
            <a:ext cx="96406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1EC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소개</a:t>
            </a:r>
            <a:endParaRPr lang="ko-KR" altLang="en-US" sz="2400" dirty="0">
              <a:solidFill>
                <a:srgbClr val="F1EC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138" y="5834694"/>
            <a:ext cx="532727" cy="532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679146" y="1396198"/>
            <a:ext cx="1918699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서비스 목적</a:t>
            </a:r>
            <a:endParaRPr lang="ko-KR" altLang="en-US" sz="1900" dirty="0">
              <a:solidFill>
                <a:srgbClr val="21345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679147" y="2202333"/>
            <a:ext cx="1918699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주요 기능</a:t>
            </a:r>
            <a:endParaRPr lang="ko-KR" altLang="en-US" sz="1900" dirty="0">
              <a:solidFill>
                <a:srgbClr val="21345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679147" y="4360055"/>
            <a:ext cx="1918699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페르소나</a:t>
            </a:r>
            <a:endParaRPr lang="ko-KR" altLang="en-US" sz="1900" dirty="0">
              <a:solidFill>
                <a:srgbClr val="21345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94" y="0"/>
            <a:ext cx="1638497" cy="6513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2421982" y="1396198"/>
            <a:ext cx="500870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개인 맞춤 영화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추천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서비스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2421981" y="2203583"/>
            <a:ext cx="5158261" cy="17338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AutoNum type="arabicPeriod"/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현재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상영작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인기작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개봉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예정작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추천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spcAft>
                <a:spcPts val="500"/>
              </a:spcAft>
              <a:buFontTx/>
              <a:buAutoNum type="arabicPeriod"/>
            </a:pP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영화별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관련 영상 및 평론가 리뷰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한줄평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작성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spcAft>
                <a:spcPts val="500"/>
              </a:spcAft>
              <a:buFontTx/>
              <a:buAutoNum type="arabicPeriod"/>
            </a:pP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영화별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유사한 영화 추천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spcAft>
                <a:spcPts val="500"/>
              </a:spcAft>
              <a:buFontTx/>
              <a:buAutoNum type="arabicPeriod"/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키워드를 이용한 영화 검색 기능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spcAft>
                <a:spcPts val="500"/>
              </a:spcAft>
              <a:buAutoNum type="arabicPeriod"/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개인 맞춤 영화 추천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33" y="4660429"/>
            <a:ext cx="1621540" cy="16215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2423539" y="4360055"/>
            <a:ext cx="127292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김 헨리 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(34)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397496" y="4708368"/>
            <a:ext cx="6252521" cy="139268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Tx/>
              <a:buChar char="-"/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부천시 거주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spcAft>
                <a:spcPts val="500"/>
              </a:spcAft>
              <a:buFontTx/>
              <a:buChar char="-"/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영화에 대한 관심과 지식이 많아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이미 많은 영화를 봤다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285750" indent="-285750">
              <a:spcAft>
                <a:spcPts val="500"/>
              </a:spcAft>
              <a:buFontTx/>
              <a:buChar char="-"/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새로운 영화를 찾아 보는 것을 좋아한다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285750" indent="-285750">
              <a:spcAft>
                <a:spcPts val="500"/>
              </a:spcAft>
              <a:buFontTx/>
              <a:buChar char="-"/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영화에 대해 다른 사람들의 평론을 보는 것을 즐긴다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36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175364" y="613775"/>
            <a:ext cx="11849622" cy="6100175"/>
          </a:xfrm>
          <a:prstGeom prst="roundRect">
            <a:avLst>
              <a:gd name="adj" fmla="val 4858"/>
            </a:avLst>
          </a:prstGeom>
          <a:solidFill>
            <a:schemeClr val="accent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18140" y="72862"/>
            <a:ext cx="96406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1EC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소개</a:t>
            </a:r>
            <a:endParaRPr lang="ko-KR" altLang="en-US" sz="2400" dirty="0">
              <a:solidFill>
                <a:srgbClr val="F1EC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624753" y="920031"/>
            <a:ext cx="2277473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Components (</a:t>
            </a:r>
            <a:r>
              <a:rPr lang="ko-KR" altLang="en-US" sz="1900" dirty="0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초안</a:t>
            </a:r>
            <a:r>
              <a:rPr lang="en-US" altLang="ko-KR" sz="1900" dirty="0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sz="1900" dirty="0">
              <a:solidFill>
                <a:srgbClr val="21345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94" y="0"/>
            <a:ext cx="1638497" cy="6513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5" y="1536736"/>
            <a:ext cx="11383617" cy="4860151"/>
          </a:xfrm>
          <a:prstGeom prst="rect">
            <a:avLst/>
          </a:prstGeom>
          <a:effectLst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81" y="1536736"/>
            <a:ext cx="11277601" cy="486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6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175364" y="613775"/>
            <a:ext cx="11849622" cy="6100175"/>
          </a:xfrm>
          <a:prstGeom prst="roundRect">
            <a:avLst>
              <a:gd name="adj" fmla="val 4858"/>
            </a:avLst>
          </a:prstGeom>
          <a:solidFill>
            <a:schemeClr val="accent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18140" y="72862"/>
            <a:ext cx="96406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1EC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소개</a:t>
            </a:r>
            <a:endParaRPr lang="ko-KR" altLang="en-US" sz="2400" dirty="0">
              <a:solidFill>
                <a:srgbClr val="F1EC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624753" y="920031"/>
            <a:ext cx="248950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Components (</a:t>
            </a:r>
            <a:r>
              <a:rPr lang="ko-KR" altLang="en-US" sz="1900" dirty="0" err="1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완성본</a:t>
            </a:r>
            <a:r>
              <a:rPr lang="en-US" altLang="ko-KR" sz="1900" dirty="0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sz="1900" dirty="0">
              <a:solidFill>
                <a:srgbClr val="21345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94" y="0"/>
            <a:ext cx="1638497" cy="6513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5" y="1536736"/>
            <a:ext cx="11383617" cy="48601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7073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175364" y="613775"/>
            <a:ext cx="11849622" cy="6100175"/>
          </a:xfrm>
          <a:prstGeom prst="roundRect">
            <a:avLst>
              <a:gd name="adj" fmla="val 4858"/>
            </a:avLst>
          </a:prstGeom>
          <a:solidFill>
            <a:schemeClr val="accent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18140" y="72862"/>
            <a:ext cx="96406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1EC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소개</a:t>
            </a:r>
            <a:endParaRPr lang="ko-KR" altLang="en-US" sz="2400" dirty="0">
              <a:solidFill>
                <a:srgbClr val="F1EC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624753" y="920031"/>
            <a:ext cx="2277473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ERD (</a:t>
            </a:r>
            <a:r>
              <a:rPr lang="ko-KR" altLang="en-US" sz="1900" dirty="0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초안</a:t>
            </a:r>
            <a:r>
              <a:rPr lang="en-US" altLang="ko-KR" sz="1900" dirty="0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sz="1900" dirty="0">
              <a:solidFill>
                <a:srgbClr val="21345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94" y="0"/>
            <a:ext cx="1638497" cy="6513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07" y="785570"/>
            <a:ext cx="7607933" cy="57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175364" y="613775"/>
            <a:ext cx="11849622" cy="6100175"/>
          </a:xfrm>
          <a:prstGeom prst="roundRect">
            <a:avLst>
              <a:gd name="adj" fmla="val 4858"/>
            </a:avLst>
          </a:prstGeom>
          <a:solidFill>
            <a:schemeClr val="accent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18140" y="72862"/>
            <a:ext cx="96406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1EC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소개</a:t>
            </a:r>
            <a:endParaRPr lang="ko-KR" altLang="en-US" sz="2400" dirty="0">
              <a:solidFill>
                <a:srgbClr val="F1EC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624753" y="920031"/>
            <a:ext cx="248950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ERD (</a:t>
            </a:r>
            <a:r>
              <a:rPr lang="ko-KR" altLang="en-US" sz="1900" dirty="0" err="1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완성본</a:t>
            </a:r>
            <a:r>
              <a:rPr lang="en-US" altLang="ko-KR" sz="1900" dirty="0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sz="1900" dirty="0">
              <a:solidFill>
                <a:srgbClr val="21345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94" y="0"/>
            <a:ext cx="1638497" cy="6513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660" y="920031"/>
            <a:ext cx="5866469" cy="5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7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175364" y="613775"/>
            <a:ext cx="11849622" cy="6100175"/>
          </a:xfrm>
          <a:prstGeom prst="roundRect">
            <a:avLst>
              <a:gd name="adj" fmla="val 4858"/>
            </a:avLst>
          </a:prstGeom>
          <a:solidFill>
            <a:schemeClr val="accent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18140" y="72862"/>
            <a:ext cx="96406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1EC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소개</a:t>
            </a:r>
            <a:endParaRPr lang="ko-KR" altLang="en-US" sz="2400" dirty="0">
              <a:solidFill>
                <a:srgbClr val="F1EC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624752" y="920031"/>
            <a:ext cx="3032847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Database, </a:t>
            </a:r>
            <a:r>
              <a:rPr lang="ko-KR" altLang="en-US" sz="1900" dirty="0" smtClean="0">
                <a:solidFill>
                  <a:srgbClr val="21345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추천 알고리즘</a:t>
            </a:r>
            <a:endParaRPr lang="ko-KR" altLang="en-US" sz="1900" dirty="0">
              <a:solidFill>
                <a:srgbClr val="21345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94" y="0"/>
            <a:ext cx="1638497" cy="6513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726" y="773024"/>
            <a:ext cx="58483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2676937" y="3673455"/>
            <a:ext cx="640588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76937" y="2266121"/>
            <a:ext cx="62937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>
                <a:solidFill>
                  <a:srgbClr val="F1EC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Thank You</a:t>
            </a:r>
            <a:endParaRPr lang="ko-KR" altLang="en-US" sz="10000" dirty="0">
              <a:solidFill>
                <a:srgbClr val="F1EC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6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133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마루 부리 Beta</vt:lpstr>
      <vt:lpstr>배달의민족 한나체 Air</vt:lpstr>
      <vt:lpstr>배달의민족 한나체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SSAFY</cp:lastModifiedBy>
  <cp:revision>36</cp:revision>
  <dcterms:created xsi:type="dcterms:W3CDTF">2020-11-18T01:48:02Z</dcterms:created>
  <dcterms:modified xsi:type="dcterms:W3CDTF">2023-11-23T08:52:31Z</dcterms:modified>
</cp:coreProperties>
</file>