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51113" autoAdjust="0"/>
  </p:normalViewPr>
  <p:slideViewPr>
    <p:cSldViewPr snapToGrid="0" snapToObjects="1">
      <p:cViewPr>
        <p:scale>
          <a:sx n="100" d="100"/>
          <a:sy n="100" d="100"/>
        </p:scale>
        <p:origin x="840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icagoCensusVisualization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http://dachicj.com/ChicagoCensusVisualization/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ChciagoCensusVisualization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“showcase”)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D025-87FD-0241-920F-BB0D8937BC81}" type="datetime1">
              <a:rPr lang="zh-CN" altLang="en-US"/>
              <a:pPr/>
              <a:t>16/3/6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SimSun" charset="-122"/>
              </a:rPr>
              <a:t>Summary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975" y="2120900"/>
            <a:ext cx="4937125" cy="40513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1,2,3(Urbanities</a:t>
            </a:r>
            <a:r>
              <a:rPr lang="zh-CN" altLang="zh-CN" dirty="0">
                <a:ea typeface="SimSun" charset="-122"/>
              </a:rPr>
              <a:t>)</a:t>
            </a:r>
            <a:r>
              <a:rPr lang="zh-CN" altLang="zh-CN" b="1" dirty="0"/>
              <a:t>: </a:t>
            </a:r>
            <a:endParaRPr lang="zh-CN" altLang="zh-CN" dirty="0"/>
          </a:p>
          <a:p>
            <a:pPr>
              <a:lnSpc>
                <a:spcPct val="70000"/>
              </a:lnSpc>
            </a:pPr>
            <a:r>
              <a:rPr lang="zh-CN" altLang="zh-CN" dirty="0"/>
              <a:t>increasing income in 25-50k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well educated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lincoln park, hyde park, lake view, west loop.</a:t>
            </a:r>
          </a:p>
          <a:p>
            <a:pPr>
              <a:lnSpc>
                <a:spcPct val="70000"/>
              </a:lnSpc>
            </a:pPr>
            <a:endParaRPr lang="zh-CN" altLang="zh-CN" dirty="0"/>
          </a:p>
          <a:p>
            <a:pPr marL="0" indent="0">
              <a:buFont typeface="Wingdings" charset="2"/>
              <a:buNone/>
            </a:pPr>
            <a:r>
              <a:rPr lang="zh-CN" altLang="zh-CN" b="1" dirty="0"/>
              <a:t>Clustering 4</a:t>
            </a:r>
            <a:r>
              <a:rPr lang="zh-CN" altLang="zh-CN" b="1" dirty="0">
                <a:ea typeface="SimSun" charset="-122"/>
              </a:rPr>
              <a:t>(Middle Class)</a:t>
            </a:r>
            <a:r>
              <a:rPr lang="zh-CN" altLang="zh-CN" b="1" dirty="0"/>
              <a:t>:</a:t>
            </a:r>
          </a:p>
          <a:p>
            <a:r>
              <a:rPr lang="zh-CN" altLang="zh-CN" dirty="0"/>
              <a:t>similar to Clustering 1,2,3</a:t>
            </a:r>
          </a:p>
          <a:p>
            <a:r>
              <a:rPr lang="zh-CN" altLang="zh-CN" dirty="0">
                <a:ea typeface="SimSun" charset="-122"/>
              </a:rPr>
              <a:t>increasing income in 50-75k</a:t>
            </a:r>
            <a:endParaRPr lang="zh-CN" altLang="zh-CN" dirty="0"/>
          </a:p>
          <a:p>
            <a:r>
              <a:rPr lang="zh-CN" altLang="zh-CN" dirty="0">
                <a:ea typeface="SimSun" charset="-122"/>
              </a:rPr>
              <a:t>S</a:t>
            </a:r>
            <a:r>
              <a:rPr lang="zh-CN" altLang="zh-CN" dirty="0"/>
              <a:t>uburban</a:t>
            </a:r>
            <a:r>
              <a:rPr lang="zh-CN" altLang="zh-CN" dirty="0">
                <a:ea typeface="SimSun" charset="-122"/>
              </a:rPr>
              <a:t> area</a:t>
            </a:r>
            <a:endParaRPr lang="zh-CN" altLang="zh-CN" dirty="0"/>
          </a:p>
          <a:p>
            <a:endParaRPr lang="zh-CN" altLang="zh-CN" b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4425" y="2095500"/>
            <a:ext cx="4935538" cy="3675063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/>
              <a:t>Clustering 5,6,7,8</a:t>
            </a:r>
            <a:r>
              <a:rPr lang="zh-CN" altLang="zh-CN" b="1" dirty="0">
                <a:ea typeface="SimSun" charset="-122"/>
              </a:rPr>
              <a:t>(Wealth)</a:t>
            </a:r>
            <a:r>
              <a:rPr lang="zh-CN" altLang="zh-CN" b="1" dirty="0"/>
              <a:t>: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Stable communities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low change </a:t>
            </a:r>
            <a:r>
              <a:rPr lang="zh-CN" altLang="zh-CN" dirty="0">
                <a:ea typeface="SimSun" charset="-122"/>
              </a:rPr>
              <a:t>in </a:t>
            </a:r>
            <a:r>
              <a:rPr lang="zh-CN" altLang="zh-CN" dirty="0"/>
              <a:t>income</a:t>
            </a:r>
          </a:p>
          <a:p>
            <a:pPr>
              <a:lnSpc>
                <a:spcPct val="70000"/>
              </a:lnSpc>
            </a:pPr>
            <a:r>
              <a:rPr lang="zh-CN" altLang="zh-CN" dirty="0">
                <a:ea typeface="SimSun" charset="-122"/>
              </a:rPr>
              <a:t>low change in </a:t>
            </a:r>
            <a:r>
              <a:rPr lang="zh-CN" altLang="zh-CN" dirty="0"/>
              <a:t>vacant unit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Coast or suburban area</a:t>
            </a:r>
          </a:p>
        </p:txBody>
      </p:sp>
    </p:spTree>
    <p:extLst>
      <p:ext uri="{BB962C8B-B14F-4D97-AF65-F5344CB8AC3E}">
        <p14:creationId xmlns:p14="http://schemas.microsoft.com/office/powerpoint/2010/main" val="7378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</TotalTime>
  <Words>309</Words>
  <Application>Microsoft Macintosh PowerPoint</Application>
  <PresentationFormat>宽屏</PresentationFormat>
  <Paragraphs>54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SimSun</vt:lpstr>
      <vt:lpstr>宋体</vt:lpstr>
      <vt:lpstr>Calibri</vt:lpstr>
      <vt:lpstr>Rockwell</vt:lpstr>
      <vt:lpstr>Rockwell Condensed</vt:lpstr>
      <vt:lpstr>Rockwell Extra Bold</vt:lpstr>
      <vt:lpstr>Wingdings</vt:lpstr>
      <vt:lpstr>方正姚体</vt:lpstr>
      <vt:lpstr>木活字</vt:lpstr>
      <vt:lpstr>CSC465 Final Project Group 9 Visualizations</vt:lpstr>
      <vt:lpstr>Visualization 2 Census Tract Choropleth</vt:lpstr>
      <vt:lpstr>Visualization 3 Census Tract  SHINY APPLICATION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20</cp:revision>
  <dcterms:created xsi:type="dcterms:W3CDTF">2016-03-06T03:45:51Z</dcterms:created>
  <dcterms:modified xsi:type="dcterms:W3CDTF">2016-03-07T03:10:20Z</dcterms:modified>
</cp:coreProperties>
</file>