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51113" autoAdjust="0"/>
  </p:normalViewPr>
  <p:slideViewPr>
    <p:cSldViewPr snapToGrid="0" snapToObjects="1">
      <p:cViewPr>
        <p:scale>
          <a:sx n="100" d="100"/>
          <a:sy n="100" d="100"/>
        </p:scale>
        <p:origin x="840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icagoCensusVisualization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http://dachicj.com/ChicagoCensusVisualization/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ChciagoCensusVisualization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“showcase”)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</TotalTime>
  <Words>241</Words>
  <Application>Microsoft Macintosh PowerPoint</Application>
  <PresentationFormat>宽屏</PresentationFormat>
  <Paragraphs>36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方正姚体</vt:lpstr>
      <vt:lpstr>宋体</vt:lpstr>
      <vt:lpstr>木活字</vt:lpstr>
      <vt:lpstr>CSC465 Final Project Group 9 Visualizations</vt:lpstr>
      <vt:lpstr>Visualization 2 Census Tract Choropleth</vt:lpstr>
      <vt:lpstr>Visualization 3 Census Tract  SHINY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19</cp:revision>
  <dcterms:created xsi:type="dcterms:W3CDTF">2016-03-06T03:45:51Z</dcterms:created>
  <dcterms:modified xsi:type="dcterms:W3CDTF">2016-03-07T03:00:18Z</dcterms:modified>
</cp:coreProperties>
</file>