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51113" autoAdjust="0"/>
  </p:normalViewPr>
  <p:slideViewPr>
    <p:cSldViewPr snapToGrid="0" snapToObjects="1">
      <p:cViewPr>
        <p:scale>
          <a:sx n="100" d="100"/>
          <a:sy n="100" d="100"/>
        </p:scale>
        <p:origin x="840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11F6E-41C6-6746-B369-5587EE151C48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4D3EB-25F4-A940-9B46-8CC09FE67A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822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D3EB-25F4-A940-9B46-8CC09FE67AC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11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mentioned in the data description, k-means cluster method is used to find similar tracts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communities. Using divided clusters index indicating each tracts’ categories.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Combining tracts’ geographic information together with cluster indexes, the visualization can present a more intuitive view of the clusters among the Cook County area.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boxplot is simply a general view of the distribution for each variable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uniqueness.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variable, the heat map is offered in the Shiny application enabling the user to select a specific range of the value to observe selected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ANOVA test is also used to make sure there is at least one variable is significant among all the clusters though it is not add into the interactive Shiny.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Notes: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observing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visualizations,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notes.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D3EB-25F4-A940-9B46-8CC09FE67AC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66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42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74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53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99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87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5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5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4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04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51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1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chicj.com/ChciagoCensusVisualization/" TargetMode="Externa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zhaolon.shinyapps.io/census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CSC465 Final Project Group 9 Visualizations</a:t>
            </a: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 smtClean="0"/>
              <a:t>Group member:</a:t>
            </a:r>
          </a:p>
          <a:p>
            <a:r>
              <a:rPr kumimoji="1" lang="en-US" altLang="zh-CN" sz="2000" dirty="0" err="1" smtClean="0"/>
              <a:t>Zhaolong</a:t>
            </a:r>
            <a:r>
              <a:rPr kumimoji="1" lang="en-US" altLang="zh-CN" sz="2000" dirty="0" smtClean="0"/>
              <a:t> Lu</a:t>
            </a:r>
          </a:p>
          <a:p>
            <a:r>
              <a:rPr kumimoji="1" lang="en-US" altLang="zh-CN" sz="2000" dirty="0" err="1" smtClean="0"/>
              <a:t>Peigeng</a:t>
            </a:r>
            <a:r>
              <a:rPr kumimoji="1" lang="en-US" altLang="zh-CN" sz="2000" dirty="0" smtClean="0"/>
              <a:t> Li</a:t>
            </a:r>
          </a:p>
          <a:p>
            <a:r>
              <a:rPr kumimoji="1" lang="en-US" altLang="zh-CN" sz="2000" dirty="0" smtClean="0"/>
              <a:t>Harold Martin Sydney Nathan Legrand</a:t>
            </a:r>
          </a:p>
          <a:p>
            <a:r>
              <a:rPr kumimoji="1" lang="en-US" altLang="zh-CN" sz="2000" dirty="0" smtClean="0"/>
              <a:t>Dachi Xu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46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64330"/>
            <a:ext cx="10058400" cy="1109578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Visualization 2 Census Tract Choropleth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2136494" cy="4351338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/>
              <a:t>Webpage URL: </a:t>
            </a:r>
            <a:r>
              <a:rPr kumimoji="1" lang="en-US" altLang="zh-CN" sz="2000" dirty="0" smtClean="0">
                <a:hlinkClick r:id="rId2"/>
              </a:rPr>
              <a:t>http://</a:t>
            </a:r>
            <a:r>
              <a:rPr kumimoji="1" lang="en-US" altLang="zh-CN" sz="2000" dirty="0" smtClean="0">
                <a:hlinkClick r:id="rId2"/>
              </a:rPr>
              <a:t>dachicj.com/ChicagoCensusVisualization</a:t>
            </a:r>
            <a:r>
              <a:rPr kumimoji="1" lang="en-US" altLang="zh-CN" sz="2000" dirty="0" smtClean="0">
                <a:hlinkClick r:id="rId2"/>
              </a:rPr>
              <a:t>/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167564" y="1825625"/>
            <a:ext cx="659757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Census Detail</a:t>
            </a:r>
            <a:endParaRPr kumimoji="1" lang="zh-CN" altLang="en-US" sz="1100" dirty="0"/>
          </a:p>
        </p:txBody>
      </p:sp>
      <p:sp>
        <p:nvSpPr>
          <p:cNvPr id="7" name="文本框 6"/>
          <p:cNvSpPr txBox="1"/>
          <p:nvPr/>
        </p:nvSpPr>
        <p:spPr>
          <a:xfrm>
            <a:off x="3167564" y="2708230"/>
            <a:ext cx="659757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Color </a:t>
            </a:r>
          </a:p>
          <a:p>
            <a:r>
              <a:rPr kumimoji="1" lang="en-US" altLang="zh-CN" sz="1100" dirty="0" smtClean="0"/>
              <a:t>legend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72800" y="3785850"/>
            <a:ext cx="98183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Statistic</a:t>
            </a:r>
          </a:p>
          <a:p>
            <a:r>
              <a:rPr kumimoji="1" lang="en-US" altLang="zh-CN" sz="1100" dirty="0" smtClean="0"/>
              <a:t>description</a:t>
            </a:r>
            <a:endParaRPr kumimoji="1" lang="en-US" altLang="zh-CN" sz="11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29" y="1269662"/>
            <a:ext cx="7016271" cy="52055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972800" y="2307381"/>
            <a:ext cx="98183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Statistic</a:t>
            </a:r>
          </a:p>
          <a:p>
            <a:r>
              <a:rPr kumimoji="1" lang="en-US" altLang="zh-CN" sz="1100" dirty="0" smtClean="0"/>
              <a:t>options</a:t>
            </a:r>
            <a:endParaRPr kumimoji="1" lang="en-US" altLang="zh-CN" sz="11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497442" y="4001293"/>
            <a:ext cx="14349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mtClean="0"/>
              <a:t>Choropleth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6" idx="3"/>
          </p:cNvCxnSpPr>
          <p:nvPr/>
        </p:nvCxnSpPr>
        <p:spPr>
          <a:xfrm flipV="1">
            <a:off x="3827321" y="2041068"/>
            <a:ext cx="387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824035" y="2923673"/>
            <a:ext cx="387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4929061" y="4185959"/>
            <a:ext cx="87207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0" idx="1"/>
          </p:cNvCxnSpPr>
          <p:nvPr/>
        </p:nvCxnSpPr>
        <p:spPr>
          <a:xfrm flipH="1" flipV="1">
            <a:off x="10592972" y="2522824"/>
            <a:ext cx="3798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10592972" y="4001293"/>
            <a:ext cx="379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64330"/>
            <a:ext cx="10058400" cy="1109578"/>
          </a:xfrm>
        </p:spPr>
        <p:txBody>
          <a:bodyPr>
            <a:normAutofit fontScale="90000"/>
          </a:bodyPr>
          <a:lstStyle/>
          <a:p>
            <a:r>
              <a:rPr kumimoji="1" lang="en-US" altLang="zh-CN" sz="4000" dirty="0" smtClean="0"/>
              <a:t>Visualization 3 Census Tract 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SHINY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APPLICATION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98600"/>
            <a:ext cx="3441699" cy="4914899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Github_version</a:t>
            </a:r>
            <a:r>
              <a:rPr kumimoji="1" lang="en-US" altLang="zh-CN" dirty="0" smtClean="0"/>
              <a:t>:</a:t>
            </a:r>
          </a:p>
          <a:p>
            <a:pPr lvl="1"/>
            <a:r>
              <a:rPr kumimoji="1" lang="en-US" altLang="zh-CN" dirty="0" smtClean="0"/>
              <a:t>library(shiny)</a:t>
            </a:r>
          </a:p>
          <a:p>
            <a:pPr lvl="1"/>
            <a:r>
              <a:rPr kumimoji="1" lang="en-US" altLang="zh-CN" dirty="0" err="1" smtClean="0"/>
              <a:t>runUrl</a:t>
            </a:r>
            <a:r>
              <a:rPr kumimoji="1" lang="en-US" altLang="zh-CN" dirty="0" smtClean="0"/>
              <a:t>(“https</a:t>
            </a:r>
            <a:r>
              <a:rPr kumimoji="1" lang="en-US" altLang="zh-CN" dirty="0"/>
              <a:t>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DachiCoding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ChciagoCensusVisualization</a:t>
            </a:r>
            <a:r>
              <a:rPr kumimoji="1" lang="en-US" altLang="zh-CN" dirty="0" smtClean="0"/>
              <a:t>/raw/master/scripts/</a:t>
            </a:r>
            <a:r>
              <a:rPr kumimoji="1" lang="en-US" altLang="zh-CN" dirty="0" err="1" smtClean="0"/>
              <a:t>census.zip</a:t>
            </a:r>
            <a:r>
              <a:rPr kumimoji="1" lang="en-US" altLang="zh-CN" dirty="0" smtClean="0"/>
              <a:t>”</a:t>
            </a:r>
            <a:r>
              <a:rPr kumimoji="1" lang="en-US" altLang="zh-CN" dirty="0" smtClean="0"/>
              <a:t>, </a:t>
            </a:r>
            <a:r>
              <a:rPr kumimoji="1" lang="en-US" altLang="zh-CN" dirty="0" err="1"/>
              <a:t>display.mode</a:t>
            </a:r>
            <a:r>
              <a:rPr kumimoji="1" lang="en-US" altLang="zh-CN" dirty="0"/>
              <a:t> = </a:t>
            </a:r>
            <a:r>
              <a:rPr kumimoji="1" lang="en-US" altLang="zh-CN" dirty="0" smtClean="0"/>
              <a:t>“</a:t>
            </a:r>
            <a:r>
              <a:rPr kumimoji="1" lang="en-US" altLang="zh-CN" dirty="0" smtClean="0"/>
              <a:t>showcase</a:t>
            </a:r>
            <a:r>
              <a:rPr kumimoji="1" lang="en-US" altLang="zh-CN" dirty="0" smtClean="0"/>
              <a:t>”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ShinyIO</a:t>
            </a:r>
            <a:r>
              <a:rPr kumimoji="1" lang="zh-CN" altLang="en-US" dirty="0" smtClean="0"/>
              <a:t>_</a:t>
            </a:r>
            <a:r>
              <a:rPr kumimoji="1" lang="en-US" altLang="zh-CN" dirty="0" smtClean="0"/>
              <a:t>Version:</a:t>
            </a:r>
          </a:p>
          <a:p>
            <a:pPr lvl="1"/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://lzhaolon.shinyapps.io/census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 smtClean="0"/>
          </a:p>
          <a:p>
            <a:pPr lvl="1"/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cxnSp>
        <p:nvCxnSpPr>
          <p:cNvPr id="15" name="直线箭头连接符 14"/>
          <p:cNvCxnSpPr/>
          <p:nvPr/>
        </p:nvCxnSpPr>
        <p:spPr>
          <a:xfrm flipV="1">
            <a:off x="4929061" y="4185959"/>
            <a:ext cx="87207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 descr="Screen Shot 2016-03-05 at 11.27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40" y="1264008"/>
            <a:ext cx="7291448" cy="530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156</TotalTime>
  <Words>241</Words>
  <Application>Microsoft Macintosh PowerPoint</Application>
  <PresentationFormat>宽屏</PresentationFormat>
  <Paragraphs>36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方正姚体</vt:lpstr>
      <vt:lpstr>宋体</vt:lpstr>
      <vt:lpstr>木活字</vt:lpstr>
      <vt:lpstr>CSC465 Final Project Group 9 Visualizations</vt:lpstr>
      <vt:lpstr>Visualization 2 Census Tract Choropleth</vt:lpstr>
      <vt:lpstr>Visualization 3 Census Tract  SHINY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CSC465 Final Project Group 9 Visualizations</dc:title>
  <dc:creator>Microsoft Office User</dc:creator>
  <cp:lastModifiedBy>Microsoft Office User</cp:lastModifiedBy>
  <cp:revision>18</cp:revision>
  <dcterms:created xsi:type="dcterms:W3CDTF">2016-03-06T03:45:51Z</dcterms:created>
  <dcterms:modified xsi:type="dcterms:W3CDTF">2016-03-06T22:58:06Z</dcterms:modified>
</cp:coreProperties>
</file>