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dachicj.com/ChciagoCensusVisualiz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CSC465 Final Project Group 9 Visualizations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Group member:</a:t>
            </a:r>
          </a:p>
          <a:p>
            <a:r>
              <a:rPr kumimoji="1" lang="en-US" altLang="zh-CN" sz="2000" dirty="0" err="1" smtClean="0"/>
              <a:t>Zhaolong</a:t>
            </a:r>
            <a:r>
              <a:rPr kumimoji="1" lang="en-US" altLang="zh-CN" sz="2000" dirty="0" smtClean="0"/>
              <a:t> Lu</a:t>
            </a:r>
          </a:p>
          <a:p>
            <a:r>
              <a:rPr kumimoji="1" lang="en-US" altLang="zh-CN" sz="2000" dirty="0" err="1" smtClean="0"/>
              <a:t>Peigeng</a:t>
            </a:r>
            <a:r>
              <a:rPr kumimoji="1" lang="en-US" altLang="zh-CN" sz="2000" dirty="0" smtClean="0"/>
              <a:t> Li</a:t>
            </a:r>
          </a:p>
          <a:p>
            <a:r>
              <a:rPr kumimoji="1" lang="en-US" altLang="zh-CN" sz="2000" dirty="0" smtClean="0"/>
              <a:t>Harold Martin Sydney Nathan Legrand</a:t>
            </a:r>
          </a:p>
          <a:p>
            <a:r>
              <a:rPr kumimoji="1" lang="en-US" altLang="zh-CN" sz="2000" dirty="0" smtClean="0"/>
              <a:t>Dachi Xu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6" y="1536253"/>
            <a:ext cx="6495875" cy="46014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2 Census Tract Choropleth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136494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Webpage URL: </a:t>
            </a:r>
            <a:r>
              <a:rPr kumimoji="1" lang="en-US" altLang="zh-CN" sz="2000" dirty="0" smtClean="0">
                <a:hlinkClick r:id="rId3"/>
              </a:rPr>
              <a:t>http://dachicj.com/ChciagoCensusVisualization/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7564" y="1825625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Census Detail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7564" y="2708230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Color </a:t>
            </a:r>
          </a:p>
          <a:p>
            <a:r>
              <a:rPr kumimoji="1" lang="en-US" altLang="zh-CN" sz="1100" dirty="0" smtClean="0"/>
              <a:t>legend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0" y="3785850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description</a:t>
            </a:r>
            <a:endParaRPr kumimoji="1" lang="en-US" altLang="zh-CN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972800" y="2307381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options</a:t>
            </a:r>
            <a:endParaRPr kumimoji="1" lang="en-US" altLang="zh-CN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442" y="4001293"/>
            <a:ext cx="143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Choropleth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3827321" y="2041068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824035" y="2923673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1"/>
          </p:cNvCxnSpPr>
          <p:nvPr/>
        </p:nvCxnSpPr>
        <p:spPr>
          <a:xfrm flipH="1" flipV="1">
            <a:off x="10592972" y="2522824"/>
            <a:ext cx="3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0592972" y="4001293"/>
            <a:ext cx="37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</TotalTime>
  <Words>41</Words>
  <Application>Microsoft Macintosh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方正姚体</vt:lpstr>
      <vt:lpstr>木活字</vt:lpstr>
      <vt:lpstr>CSC465 Final Project Group 9 Visualizations</vt:lpstr>
      <vt:lpstr>Visualization 2 Census Tract Choropleth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CSC465 Final Project Group 9 Visualizations</dc:title>
  <dc:creator>Microsoft Office User</dc:creator>
  <cp:lastModifiedBy>Microsoft Office User</cp:lastModifiedBy>
  <cp:revision>8</cp:revision>
  <dcterms:created xsi:type="dcterms:W3CDTF">2016-03-06T03:45:51Z</dcterms:created>
  <dcterms:modified xsi:type="dcterms:W3CDTF">2016-03-06T19:17:35Z</dcterms:modified>
</cp:coreProperties>
</file>