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83531" autoAdjust="0"/>
  </p:normalViewPr>
  <p:slideViewPr>
    <p:cSldViewPr snapToGrid="0" snapToObjects="1">
      <p:cViewPr>
        <p:scale>
          <a:sx n="100" d="100"/>
          <a:sy n="100" d="100"/>
        </p:scale>
        <p:origin x="84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1F6E-41C6-6746-B369-5587EE151C48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D3EB-25F4-A940-9B46-8CC09FE67A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2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1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The Cook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county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study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of the social changes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occured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cook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county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over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past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13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years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As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see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histogram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on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, the distribution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skewed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on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due to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high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increase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of population and house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Four of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ten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variables have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mostly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decreased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the six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others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have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sligtly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increased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especially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change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Incomes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correlation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matrix shows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strong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relationships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population and house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but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 a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negative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correlation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betweenchange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in buildings and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fr-FR" altLang="zh-CN" sz="120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5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in the data description, k-means cluster method is used to find similar tracts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communities. Using divided clusters index indicating each tracts’ categories.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tracts’ geographic information together with cluster indexes, the visualization can present a more intuitive view of the clusters among the Cook County area.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boxplot is simply a general view of the distribution for each variable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uniqueness.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variable, the heat map is offered in the Shiny application enabling the user to select a specific range of the value to observe selected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ANOVA test is also used to make sure there is at least one variable is significant among all the clusters though it is not add into the interactive Shiny.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observing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visualizations,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notes.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cid:DA790274-FF25-4589-85A4-7D2D2F7B9418@hsd1.il.comcast.net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chicj.com/ChicagoCensusVisualization/" TargetMode="Externa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zhaolon.shinyapps.io/census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</a:t>
            </a:r>
            <a:r>
              <a:rPr kumimoji="1" lang="en-US" altLang="zh-CN" sz="4000" dirty="0"/>
              <a:t>1</a:t>
            </a:r>
            <a:r>
              <a:rPr kumimoji="1" lang="en-US" altLang="zh-CN" sz="4000" dirty="0" smtClean="0"/>
              <a:t> basic data distributions</a:t>
            </a:r>
            <a:endParaRPr kumimoji="1" lang="zh-CN" altLang="en-US" sz="4000" dirty="0"/>
          </a:p>
        </p:txBody>
      </p:sp>
      <p:pic>
        <p:nvPicPr>
          <p:cNvPr id="16" name="Image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950" y="1727200"/>
            <a:ext cx="5012450" cy="4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33" y="1129997"/>
            <a:ext cx="4095068" cy="1727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5CD3B562-6797-4EAA-8CEC-901F1A59142D" descr="cid:DA790274-FF25-4589-85A4-7D2D2F7B9418@hsd1.il.comcast.net.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2984500"/>
            <a:ext cx="4095068" cy="367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" name="ZoneTexte 9"/>
          <p:cNvSpPr txBox="1"/>
          <p:nvPr/>
        </p:nvSpPr>
        <p:spPr>
          <a:xfrm>
            <a:off x="9972080" y="3542124"/>
            <a:ext cx="20612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1: Change in Population</a:t>
            </a:r>
          </a:p>
          <a:p>
            <a:r>
              <a:rPr lang="fr-FR" sz="1100" dirty="0" smtClean="0"/>
              <a:t>2: Change in House </a:t>
            </a:r>
            <a:r>
              <a:rPr lang="fr-FR" sz="1100" dirty="0" err="1" smtClean="0"/>
              <a:t>Units</a:t>
            </a:r>
            <a:endParaRPr lang="fr-FR" sz="1100" dirty="0" smtClean="0"/>
          </a:p>
          <a:p>
            <a:r>
              <a:rPr lang="fr-FR" sz="1100" dirty="0" smtClean="0"/>
              <a:t>3: Change 5 to 7+ per house</a:t>
            </a:r>
          </a:p>
          <a:p>
            <a:r>
              <a:rPr lang="fr-FR" sz="1100" dirty="0" smtClean="0"/>
              <a:t>4: Change </a:t>
            </a:r>
            <a:r>
              <a:rPr lang="fr-FR" sz="1100" dirty="0" err="1" smtClean="0"/>
              <a:t>built</a:t>
            </a:r>
            <a:r>
              <a:rPr lang="fr-FR" sz="1100" dirty="0" smtClean="0"/>
              <a:t> 1939 or </a:t>
            </a:r>
            <a:r>
              <a:rPr lang="fr-FR" sz="1100" dirty="0" err="1" smtClean="0"/>
              <a:t>less</a:t>
            </a:r>
            <a:endParaRPr lang="fr-FR" sz="1100" dirty="0" smtClean="0"/>
          </a:p>
          <a:p>
            <a:r>
              <a:rPr lang="fr-FR" sz="1100" dirty="0" smtClean="0"/>
              <a:t>5: Change </a:t>
            </a:r>
            <a:r>
              <a:rPr lang="fr-FR" sz="1100" dirty="0" err="1" smtClean="0"/>
              <a:t>built</a:t>
            </a:r>
            <a:r>
              <a:rPr lang="fr-FR" sz="1100" dirty="0" smtClean="0"/>
              <a:t> 1940 to 1959</a:t>
            </a:r>
          </a:p>
          <a:p>
            <a:r>
              <a:rPr lang="fr-FR" sz="1100" dirty="0" smtClean="0"/>
              <a:t>6: Change Vacant </a:t>
            </a:r>
            <a:r>
              <a:rPr lang="fr-FR" sz="1100" dirty="0" err="1" smtClean="0"/>
              <a:t>Units</a:t>
            </a:r>
            <a:endParaRPr lang="fr-FR" sz="1100" dirty="0" smtClean="0"/>
          </a:p>
          <a:p>
            <a:r>
              <a:rPr lang="fr-FR" sz="1100" dirty="0" smtClean="0"/>
              <a:t>7: Change </a:t>
            </a:r>
            <a:r>
              <a:rPr lang="fr-FR" sz="1100" dirty="0" err="1" smtClean="0"/>
              <a:t>Income</a:t>
            </a:r>
            <a:r>
              <a:rPr lang="fr-FR" sz="1100" dirty="0" smtClean="0"/>
              <a:t> 25k to 50k</a:t>
            </a:r>
          </a:p>
          <a:p>
            <a:r>
              <a:rPr lang="fr-FR" sz="1100" dirty="0" smtClean="0"/>
              <a:t>8: Change </a:t>
            </a:r>
            <a:r>
              <a:rPr lang="fr-FR" sz="1100" dirty="0" err="1" smtClean="0"/>
              <a:t>Income</a:t>
            </a:r>
            <a:r>
              <a:rPr lang="fr-FR" sz="1100" dirty="0" smtClean="0"/>
              <a:t> 50k to 75k</a:t>
            </a:r>
          </a:p>
          <a:p>
            <a:r>
              <a:rPr lang="fr-FR" sz="1100" dirty="0" smtClean="0"/>
              <a:t>9: Change </a:t>
            </a:r>
            <a:r>
              <a:rPr lang="fr-FR" sz="1100" dirty="0" err="1" smtClean="0"/>
              <a:t>edu</a:t>
            </a:r>
            <a:r>
              <a:rPr lang="fr-FR" sz="1100" dirty="0" smtClean="0"/>
              <a:t> High </a:t>
            </a:r>
            <a:r>
              <a:rPr lang="fr-FR" sz="1100" dirty="0" err="1" smtClean="0"/>
              <a:t>School</a:t>
            </a:r>
            <a:endParaRPr lang="fr-FR" sz="1100" dirty="0" smtClean="0"/>
          </a:p>
          <a:p>
            <a:r>
              <a:rPr lang="fr-FR" sz="1100" dirty="0" smtClean="0"/>
              <a:t>10: Change </a:t>
            </a:r>
            <a:r>
              <a:rPr lang="fr-FR" sz="1100" dirty="0" err="1" smtClean="0"/>
              <a:t>eduCollege</a:t>
            </a:r>
            <a:endParaRPr lang="fr-FR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4950" y="1129997"/>
            <a:ext cx="34555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Census Stat Variables Box Plots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2" idx="2"/>
          </p:cNvCxnSpPr>
          <p:nvPr/>
        </p:nvCxnSpPr>
        <p:spPr>
          <a:xfrm>
            <a:off x="2272725" y="1499329"/>
            <a:ext cx="575" cy="22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10800" y="1129997"/>
            <a:ext cx="1765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 Histogram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210800" y="3010618"/>
            <a:ext cx="17653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 Correlation Plot </a:t>
            </a:r>
            <a:endParaRPr kumimoji="1" lang="zh-CN" altLang="en-US" sz="1600" dirty="0"/>
          </a:p>
        </p:txBody>
      </p:sp>
      <p:cxnSp>
        <p:nvCxnSpPr>
          <p:cNvPr id="33" name="直线箭头连接符 32"/>
          <p:cNvCxnSpPr>
            <a:stCxn id="26" idx="1"/>
          </p:cNvCxnSpPr>
          <p:nvPr/>
        </p:nvCxnSpPr>
        <p:spPr>
          <a:xfrm flipH="1" flipV="1">
            <a:off x="9855200" y="3177452"/>
            <a:ext cx="355600" cy="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9855200" y="131466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2"/>
              </a:rPr>
              <a:t>http://dachicj.com/ChicagoCensusVisualization/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29" y="1269662"/>
            <a:ext cx="7016271" cy="5205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Visualization 3 Census Tract 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SHINY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APPLICATION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98600"/>
            <a:ext cx="3441699" cy="491489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Github_version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library(shiny)</a:t>
            </a:r>
          </a:p>
          <a:p>
            <a:pPr lvl="1"/>
            <a:r>
              <a:rPr kumimoji="1" lang="en-US" altLang="zh-CN" dirty="0" err="1" smtClean="0"/>
              <a:t>runUrl</a:t>
            </a:r>
            <a:r>
              <a:rPr kumimoji="1" lang="en-US" altLang="zh-CN" dirty="0" smtClean="0"/>
              <a:t>(“https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DachiCoding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ChicagoCensusVisualization</a:t>
            </a:r>
            <a:r>
              <a:rPr kumimoji="1" lang="en-US" altLang="zh-CN" dirty="0" smtClean="0"/>
              <a:t>/raw/master/scripts/</a:t>
            </a:r>
            <a:r>
              <a:rPr kumimoji="1" lang="en-US" altLang="zh-CN" dirty="0" err="1" smtClean="0"/>
              <a:t>census.zip</a:t>
            </a:r>
            <a:r>
              <a:rPr kumimoji="1" lang="en-US" altLang="zh-CN" dirty="0" smtClean="0"/>
              <a:t>”, </a:t>
            </a:r>
            <a:r>
              <a:rPr kumimoji="1" lang="en-US" altLang="zh-CN" dirty="0" err="1"/>
              <a:t>display.mode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“showcase”)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ShinyIO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Version: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://lzhaolon.shinyapps.io/census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lvl="1"/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Screen Shot 2016-03-05 at 11.2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40" y="1264008"/>
            <a:ext cx="7291448" cy="5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D025-87FD-0241-920F-BB0D8937BC81}" type="datetime1">
              <a:rPr lang="zh-CN" altLang="en-US"/>
              <a:pPr/>
              <a:t>16/3/7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SimSun" charset="-122"/>
              </a:rPr>
              <a:t>Summary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9975" y="2120900"/>
            <a:ext cx="4937125" cy="40513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dirty="0"/>
              <a:t>Clustering 1,2,3(Urbanities</a:t>
            </a:r>
            <a:r>
              <a:rPr lang="zh-CN" altLang="zh-CN" dirty="0">
                <a:ea typeface="SimSun" charset="-122"/>
              </a:rPr>
              <a:t>)</a:t>
            </a:r>
            <a:r>
              <a:rPr lang="zh-CN" altLang="zh-CN" b="1" dirty="0"/>
              <a:t>: </a:t>
            </a:r>
            <a:endParaRPr lang="zh-CN" altLang="zh-CN" dirty="0"/>
          </a:p>
          <a:p>
            <a:pPr>
              <a:lnSpc>
                <a:spcPct val="70000"/>
              </a:lnSpc>
            </a:pPr>
            <a:r>
              <a:rPr lang="zh-CN" altLang="zh-CN" dirty="0"/>
              <a:t>increasing income in 25-50k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well educated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lincoln park, hyde park, lake view, west loop.</a:t>
            </a:r>
          </a:p>
          <a:p>
            <a:pPr>
              <a:lnSpc>
                <a:spcPct val="70000"/>
              </a:lnSpc>
            </a:pPr>
            <a:endParaRPr lang="zh-CN" altLang="zh-CN" dirty="0"/>
          </a:p>
          <a:p>
            <a:pPr marL="0" indent="0">
              <a:buFont typeface="Wingdings" charset="2"/>
              <a:buNone/>
            </a:pPr>
            <a:r>
              <a:rPr lang="zh-CN" altLang="zh-CN" b="1" dirty="0"/>
              <a:t>Clustering 4</a:t>
            </a:r>
            <a:r>
              <a:rPr lang="zh-CN" altLang="zh-CN" b="1" dirty="0">
                <a:ea typeface="SimSun" charset="-122"/>
              </a:rPr>
              <a:t>(Middle Class)</a:t>
            </a:r>
            <a:r>
              <a:rPr lang="zh-CN" altLang="zh-CN" b="1" dirty="0"/>
              <a:t>:</a:t>
            </a:r>
          </a:p>
          <a:p>
            <a:r>
              <a:rPr lang="zh-CN" altLang="zh-CN" dirty="0"/>
              <a:t>similar to Clustering 1,2,3</a:t>
            </a:r>
          </a:p>
          <a:p>
            <a:r>
              <a:rPr lang="zh-CN" altLang="zh-CN" dirty="0">
                <a:ea typeface="SimSun" charset="-122"/>
              </a:rPr>
              <a:t>increasing income in 50-75k</a:t>
            </a:r>
            <a:endParaRPr lang="zh-CN" altLang="zh-CN" dirty="0"/>
          </a:p>
          <a:p>
            <a:r>
              <a:rPr lang="zh-CN" altLang="zh-CN" dirty="0">
                <a:ea typeface="SimSun" charset="-122"/>
              </a:rPr>
              <a:t>S</a:t>
            </a:r>
            <a:r>
              <a:rPr lang="zh-CN" altLang="zh-CN" dirty="0"/>
              <a:t>uburban</a:t>
            </a:r>
            <a:r>
              <a:rPr lang="zh-CN" altLang="zh-CN" dirty="0">
                <a:ea typeface="SimSun" charset="-122"/>
              </a:rPr>
              <a:t> area</a:t>
            </a:r>
            <a:endParaRPr lang="zh-CN" altLang="zh-CN" dirty="0"/>
          </a:p>
          <a:p>
            <a:endParaRPr lang="zh-CN" altLang="zh-CN" b="1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4425" y="2095500"/>
            <a:ext cx="4935538" cy="3675063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dirty="0"/>
              <a:t>Clustering 5,6,7,8</a:t>
            </a:r>
            <a:r>
              <a:rPr lang="zh-CN" altLang="zh-CN" b="1" dirty="0">
                <a:ea typeface="SimSun" charset="-122"/>
              </a:rPr>
              <a:t>(Wealth)</a:t>
            </a:r>
            <a:r>
              <a:rPr lang="zh-CN" altLang="zh-CN" b="1" dirty="0"/>
              <a:t>: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Stable communities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low change </a:t>
            </a:r>
            <a:r>
              <a:rPr lang="zh-CN" altLang="zh-CN" dirty="0">
                <a:ea typeface="SimSun" charset="-122"/>
              </a:rPr>
              <a:t>in </a:t>
            </a:r>
            <a:r>
              <a:rPr lang="zh-CN" altLang="zh-CN" dirty="0"/>
              <a:t>income</a:t>
            </a:r>
          </a:p>
          <a:p>
            <a:pPr>
              <a:lnSpc>
                <a:spcPct val="70000"/>
              </a:lnSpc>
            </a:pPr>
            <a:r>
              <a:rPr lang="zh-CN" altLang="zh-CN" dirty="0">
                <a:ea typeface="SimSun" charset="-122"/>
              </a:rPr>
              <a:t>low change in </a:t>
            </a:r>
            <a:r>
              <a:rPr lang="zh-CN" altLang="zh-CN" dirty="0"/>
              <a:t>vacant unit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Coast or suburban area</a:t>
            </a:r>
          </a:p>
        </p:txBody>
      </p:sp>
    </p:spTree>
    <p:extLst>
      <p:ext uri="{BB962C8B-B14F-4D97-AF65-F5344CB8AC3E}">
        <p14:creationId xmlns:p14="http://schemas.microsoft.com/office/powerpoint/2010/main" val="7378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166</TotalTime>
  <Words>484</Words>
  <Application>Microsoft Macintosh PowerPoint</Application>
  <PresentationFormat>宽屏</PresentationFormat>
  <Paragraphs>70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SimSun</vt:lpstr>
      <vt:lpstr>Wingdings</vt:lpstr>
      <vt:lpstr>方正姚体</vt:lpstr>
      <vt:lpstr>宋体</vt:lpstr>
      <vt:lpstr>木活字</vt:lpstr>
      <vt:lpstr>CSC465 Final Project Group 9 Visualizations</vt:lpstr>
      <vt:lpstr>Visualization 1 basic data distributions</vt:lpstr>
      <vt:lpstr>Visualization 2 Census Tract Choropleth</vt:lpstr>
      <vt:lpstr>Visualization 3 Census Tract  SHINY APPLICATION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27</cp:revision>
  <dcterms:created xsi:type="dcterms:W3CDTF">2016-03-06T03:45:51Z</dcterms:created>
  <dcterms:modified xsi:type="dcterms:W3CDTF">2016-03-07T17:00:11Z</dcterms:modified>
</cp:coreProperties>
</file>