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dachicj.com/ChciagoCensusVisualiz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6" y="1536253"/>
            <a:ext cx="6495875" cy="46014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3"/>
              </a:rPr>
              <a:t>http://</a:t>
            </a:r>
            <a:r>
              <a:rPr kumimoji="1" lang="en-US" altLang="zh-CN" sz="2000" dirty="0" smtClean="0">
                <a:hlinkClick r:id="rId3"/>
              </a:rPr>
              <a:t>dachicj.com/ChicagoCensusVisualization</a:t>
            </a:r>
            <a:r>
              <a:rPr kumimoji="1" lang="en-US" altLang="zh-CN" sz="2000" dirty="0" smtClean="0">
                <a:hlinkClick r:id="rId3"/>
              </a:rPr>
              <a:t>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</TotalTime>
  <Words>41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方正姚体</vt:lpstr>
      <vt:lpstr>木活字</vt:lpstr>
      <vt:lpstr>CSC465 Final Project Group 9 Visualizations</vt:lpstr>
      <vt:lpstr>Visualization 2 Census Tract Choropleth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9</cp:revision>
  <dcterms:created xsi:type="dcterms:W3CDTF">2016-03-06T03:45:51Z</dcterms:created>
  <dcterms:modified xsi:type="dcterms:W3CDTF">2016-03-06T21:39:44Z</dcterms:modified>
</cp:coreProperties>
</file>