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/>
    <p:restoredTop sz="95252"/>
  </p:normalViewPr>
  <p:slideViewPr>
    <p:cSldViewPr snapToGrid="0" snapToObjects="1">
      <p:cViewPr varScale="1">
        <p:scale>
          <a:sx n="111" d="100"/>
          <a:sy n="11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B666-E0FE-7342-BF8A-CAD51E8FF932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66EA-99D5-0145-BF38-5A4041EAC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19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866EA-99D5-0145-BF38-5A4041EACF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5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1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35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78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2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6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08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9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6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3D04-D46E-C84E-B3EC-DC4C2386BEC1}" type="datetimeFigureOut">
              <a:rPr kumimoji="1" lang="zh-CN" altLang="en-US" smtClean="0"/>
              <a:t>16/7/10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1756-37EE-6F4A-9669-57C828F139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56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9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838" y="1365813"/>
            <a:ext cx="1169043" cy="3958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车库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42303" y="1365813"/>
            <a:ext cx="1169043" cy="39585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后院菜地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44767" y="1365813"/>
            <a:ext cx="5779311" cy="395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02633" y="1365813"/>
            <a:ext cx="1169043" cy="39585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前院菜地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732957" y="0"/>
            <a:ext cx="854440" cy="6834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Broad</a:t>
            </a:r>
          </a:p>
          <a:p>
            <a:pPr algn="ctr"/>
            <a:r>
              <a:rPr kumimoji="1" lang="en-US" altLang="zh-CN" dirty="0" smtClean="0"/>
              <a:t>Street</a:t>
            </a:r>
          </a:p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9838" y="6182778"/>
            <a:ext cx="10053277" cy="652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左邻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8399" y="0"/>
            <a:ext cx="10053277" cy="652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右里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72627" y="2682862"/>
            <a:ext cx="974360" cy="884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卧室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372627" y="3800576"/>
            <a:ext cx="974360" cy="884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卧室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215976" y="1546107"/>
            <a:ext cx="427880" cy="8650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衣橱</a:t>
            </a:r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474846" y="2682861"/>
            <a:ext cx="1236405" cy="2040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厨房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889806" y="2682861"/>
            <a:ext cx="1236405" cy="2040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中厅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350111" y="2689595"/>
            <a:ext cx="1236405" cy="2040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客厅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519714" y="4994763"/>
            <a:ext cx="956037" cy="329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侧门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588601" y="1652693"/>
            <a:ext cx="435477" cy="676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前门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498380" y="1517171"/>
            <a:ext cx="974360" cy="884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卧室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574538" y="1542200"/>
            <a:ext cx="974360" cy="869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洗手间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 flipH="1">
            <a:off x="7745071" y="1565650"/>
            <a:ext cx="374898" cy="845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衣橱</a:t>
            </a:r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762248" y="1555754"/>
            <a:ext cx="559387" cy="845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供热室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11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宽屏</PresentationFormat>
  <Paragraphs>20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徐达迟</dc:creator>
  <cp:lastModifiedBy>徐达迟</cp:lastModifiedBy>
  <cp:revision>6</cp:revision>
  <dcterms:created xsi:type="dcterms:W3CDTF">2016-07-10T19:32:41Z</dcterms:created>
  <dcterms:modified xsi:type="dcterms:W3CDTF">2016-07-10T20:09:27Z</dcterms:modified>
</cp:coreProperties>
</file>