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0935-9647-46CA-89BF-2443E1E86330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8A68-B150-4868-B2EC-7095A1A5D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501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0935-9647-46CA-89BF-2443E1E86330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8A68-B150-4868-B2EC-7095A1A5D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756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0935-9647-46CA-89BF-2443E1E86330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8A68-B150-4868-B2EC-7095A1A5D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62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0935-9647-46CA-89BF-2443E1E86330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8A68-B150-4868-B2EC-7095A1A5D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33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0935-9647-46CA-89BF-2443E1E86330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8A68-B150-4868-B2EC-7095A1A5D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197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0935-9647-46CA-89BF-2443E1E86330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8A68-B150-4868-B2EC-7095A1A5D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968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0935-9647-46CA-89BF-2443E1E86330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8A68-B150-4868-B2EC-7095A1A5D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752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0935-9647-46CA-89BF-2443E1E86330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8A68-B150-4868-B2EC-7095A1A5D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08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0935-9647-46CA-89BF-2443E1E86330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8A68-B150-4868-B2EC-7095A1A5D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106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0935-9647-46CA-89BF-2443E1E86330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8A68-B150-4868-B2EC-7095A1A5D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91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0935-9647-46CA-89BF-2443E1E86330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8A68-B150-4868-B2EC-7095A1A5D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748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30935-9647-46CA-89BF-2443E1E86330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B8A68-B150-4868-B2EC-7095A1A5D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712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6774" y="1605675"/>
            <a:ext cx="10724322" cy="42473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 community detection in a graph generated created by </a:t>
            </a:r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Preferntial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deletion</a:t>
            </a:r>
          </a:p>
          <a:p>
            <a:pPr algn="ctr"/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-Prithika </a:t>
            </a:r>
            <a:r>
              <a:rPr lang="en-US" sz="5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Vijayakumar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457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4800"/>
          <a:stretch/>
        </p:blipFill>
        <p:spPr>
          <a:xfrm>
            <a:off x="501925" y="1039236"/>
            <a:ext cx="11151704" cy="574496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41055" y="-93918"/>
            <a:ext cx="1047344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Random graph generated by preferential deletion</a:t>
            </a:r>
          </a:p>
          <a:p>
            <a:pPr algn="ctr"/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linear attachment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1848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5600"/>
          <a:stretch/>
        </p:blipFill>
        <p:spPr>
          <a:xfrm>
            <a:off x="337929" y="1709531"/>
            <a:ext cx="11102010" cy="504907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17216" y="104865"/>
            <a:ext cx="1025497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Community detected for seed nodes 1 and </a:t>
            </a:r>
            <a:r>
              <a:rPr lang="en-US" sz="4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 using cluster coefficient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3991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-1" t="71467" r="64600" b="5466"/>
          <a:stretch/>
        </p:blipFill>
        <p:spPr>
          <a:xfrm>
            <a:off x="332600" y="1987031"/>
            <a:ext cx="11351245" cy="416052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32600" y="532248"/>
            <a:ext cx="1158650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 Community detected by modularity model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0678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8412" y="2630452"/>
            <a:ext cx="85656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 for another simulation.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3092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8973" b="5403"/>
          <a:stretch/>
        </p:blipFill>
        <p:spPr>
          <a:xfrm>
            <a:off x="346510" y="1347011"/>
            <a:ext cx="9567511" cy="559280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41055" y="-93918"/>
            <a:ext cx="1047344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Random graph generated by preferential deletion</a:t>
            </a:r>
          </a:p>
          <a:p>
            <a:pPr algn="ctr"/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linear attachment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664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-9510" t="-27803" r="8531" b="6369"/>
          <a:stretch/>
        </p:blipFill>
        <p:spPr>
          <a:xfrm>
            <a:off x="0" y="0"/>
            <a:ext cx="11242307" cy="651630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17216" y="104865"/>
            <a:ext cx="10254974" cy="24006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Community detected for seed nodes 1 and </a:t>
            </a:r>
            <a:r>
              <a:rPr lang="en-US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 </a:t>
            </a:r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using cluster coefficient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8678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78596" r="52395" b="5544"/>
          <a:stretch/>
        </p:blipFill>
        <p:spPr>
          <a:xfrm>
            <a:off x="1366787" y="1732548"/>
            <a:ext cx="9278753" cy="479338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32600" y="532248"/>
            <a:ext cx="1158650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 Community detected by modularity model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31109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71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Prithika</dc:creator>
  <cp:lastModifiedBy>Prithika</cp:lastModifiedBy>
  <cp:revision>3</cp:revision>
  <dcterms:created xsi:type="dcterms:W3CDTF">2020-04-13T00:06:50Z</dcterms:created>
  <dcterms:modified xsi:type="dcterms:W3CDTF">2020-04-13T03:14:44Z</dcterms:modified>
</cp:coreProperties>
</file>