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ULogo">
            <a:extLst>
              <a:ext uri="{FF2B5EF4-FFF2-40B4-BE49-F238E27FC236}">
                <a16:creationId xmlns:a16="http://schemas.microsoft.com/office/drawing/2014/main" id="{6EAAD76E-49CD-588D-148E-FBA9E425A0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8394" cy="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81" y="893027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20/09/2023</a:t>
            </a:fld>
            <a:endParaRPr lang="en-US"/>
          </a:p>
        </p:txBody>
      </p:sp>
      <p:pic>
        <p:nvPicPr>
          <p:cNvPr id="5" name="Picture 4" descr="FULogo">
            <a:extLst>
              <a:ext uri="{FF2B5EF4-FFF2-40B4-BE49-F238E27FC236}">
                <a16:creationId xmlns:a16="http://schemas.microsoft.com/office/drawing/2014/main" id="{BC8EBEA4-52DC-DCD1-110E-823D6E4DDA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65" y="-5377"/>
            <a:ext cx="1188394" cy="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20/09/2023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20/09/2023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20/09/2023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726055" y="782376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FU-HCM CMS,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769190" y="749804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315237"/>
            <a:ext cx="10755702" cy="506006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03 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marL="457200" lvl="1" indent="0" algn="just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(Practical exam retake only when the score of PE &lt; 4))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&gt;0 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Practical Exam &gt;=4 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22541" y="876515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31166" y="834899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65672" y="861859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interesting, </a:t>
            </a:r>
            <a:r>
              <a:rPr lang="en-US" sz="2600" dirty="0" err="1">
                <a:latin typeface="+mj-lt"/>
                <a:cs typeface="Times New Roman" pitchFamily="18" charset="0"/>
              </a:rPr>
              <a:t>usefu</a:t>
            </a:r>
            <a:r>
              <a:rPr lang="en-US" sz="2600" dirty="0">
                <a:latin typeface="+mj-lt"/>
                <a:cs typeface="Times New Roman" pitchFamily="18" charset="0"/>
              </a:rPr>
              <a:t> 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3308" y="1593428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Cross-platform .NET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.NET application supporting some functions concurrently?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applications using GUI (Graphical User Interface)?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apply Design Pattern in .NET </a:t>
            </a:r>
            <a:r>
              <a:rPr lang="en-US"/>
              <a:t>applications?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26056" y="1844731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develop .NET distributed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database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ASP.NET MVC Core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Do 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6681" y="491276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20/09/2023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86444" y="1710542"/>
            <a:ext cx="10515600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PRO192-Object-Oriented Programming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DBI201-Database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786444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820001"/>
            <a:ext cx="10724763" cy="387167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Developing multi-threading .NET Applications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GUI applications using Windows Forms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Website using ASP.NET MVC Core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Using Design Pattern in C#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Connecting with Database using ADO.NET and Entity Framework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client-server applications with ASP.NET Web API by Windows Forms and  ASP.NET MVC Core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08804" y="747130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760577" y="1583704"/>
            <a:ext cx="10642805" cy="441165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OOP and C#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Concurrency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Design Pattern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Creating a GUI using Windows Forms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Creating a ASP.NET MVC Core application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Database Access by ADO.NET and Entity Framework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Assemblies .NET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Files and Streams I/O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Working with ASP.NET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2925" y="71035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743704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40888" y="768989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Pro C# 9 with .NET 5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ISBN: 978-1-4842-6939-8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734683" y="756241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 dirty="0">
                <a:latin typeface="+mj-lt"/>
              </a:rPr>
              <a:t>NET 5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Studio 2019 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Server 2014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826</Words>
  <Application>Microsoft Office PowerPoint</Application>
  <PresentationFormat>Widescreen</PresentationFormat>
  <Paragraphs>134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Basic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Chu Dinh Phu 2 (FE Ban NCPT)</cp:lastModifiedBy>
  <cp:revision>76</cp:revision>
  <dcterms:created xsi:type="dcterms:W3CDTF">2021-01-25T08:25:31Z</dcterms:created>
  <dcterms:modified xsi:type="dcterms:W3CDTF">2023-09-20T07:11:59Z</dcterms:modified>
</cp:coreProperties>
</file>