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447" r:id="rId4"/>
    <p:sldId id="441" r:id="rId5"/>
    <p:sldId id="458" r:id="rId6"/>
    <p:sldId id="470" r:id="rId7"/>
    <p:sldId id="472" r:id="rId8"/>
    <p:sldId id="471" r:id="rId9"/>
    <p:sldId id="507" r:id="rId10"/>
    <p:sldId id="483" r:id="rId11"/>
    <p:sldId id="484" r:id="rId12"/>
    <p:sldId id="485" r:id="rId13"/>
    <p:sldId id="508" r:id="rId14"/>
    <p:sldId id="488" r:id="rId15"/>
    <p:sldId id="492" r:id="rId16"/>
    <p:sldId id="493" r:id="rId17"/>
    <p:sldId id="494" r:id="rId18"/>
    <p:sldId id="495" r:id="rId19"/>
    <p:sldId id="496" r:id="rId20"/>
    <p:sldId id="509" r:id="rId21"/>
    <p:sldId id="476" r:id="rId22"/>
    <p:sldId id="506" r:id="rId23"/>
    <p:sldId id="478" r:id="rId24"/>
    <p:sldId id="510" r:id="rId25"/>
    <p:sldId id="497" r:id="rId26"/>
    <p:sldId id="501" r:id="rId27"/>
    <p:sldId id="502" r:id="rId28"/>
    <p:sldId id="498" r:id="rId29"/>
    <p:sldId id="503" r:id="rId30"/>
    <p:sldId id="504" r:id="rId31"/>
    <p:sldId id="468" r:id="rId32"/>
    <p:sldId id="499" r:id="rId33"/>
    <p:sldId id="500" r:id="rId34"/>
    <p:sldId id="505" r:id="rId35"/>
    <p:sldId id="511" r:id="rId36"/>
    <p:sldId id="512" r:id="rId37"/>
    <p:sldId id="51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693" autoAdjust="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359132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9110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023063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43543"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16385"/>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43929"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(static)member-function or (static)factory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0" y="1525125"/>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23392" y="1784674"/>
            <a:ext cx="11868608" cy="4542554"/>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about Design Pattern</a:t>
            </a:r>
            <a:endParaRPr lang="en-US" sz="2600" dirty="0"/>
          </a:p>
          <a:p>
            <a:pPr marL="342900" indent="-342900">
              <a:lnSpc>
                <a:spcPct val="100000"/>
              </a:lnSpc>
              <a:buClr>
                <a:srgbClr val="973735"/>
              </a:buClr>
              <a:buSzPct val="50000"/>
              <a:buFont typeface="Wingdings" pitchFamily="2" charset="2"/>
              <a:buChar char="u"/>
              <a:defRPr/>
            </a:pPr>
            <a:r>
              <a:rPr lang="en-US" sz="2600"/>
              <a:t>Why must use Design Pattern?</a:t>
            </a:r>
          </a:p>
          <a:p>
            <a:pPr marL="342900" indent="-342900">
              <a:lnSpc>
                <a:spcPct val="100000"/>
              </a:lnSpc>
              <a:buClr>
                <a:srgbClr val="973735"/>
              </a:buClr>
              <a:buSzPct val="50000"/>
              <a:buFont typeface="Wingdings" pitchFamily="2" charset="2"/>
              <a:buChar char="u"/>
              <a:defRPr/>
            </a:pPr>
            <a:r>
              <a:rPr lang="en-US" sz="2600"/>
              <a:t>Explain about Singleton Pattern</a:t>
            </a:r>
          </a:p>
          <a:p>
            <a:pPr marL="342900" indent="-342900">
              <a:lnSpc>
                <a:spcPct val="100000"/>
              </a:lnSpc>
              <a:buClr>
                <a:srgbClr val="973735"/>
              </a:buClr>
              <a:buSzPct val="50000"/>
              <a:buFont typeface="Wingdings" pitchFamily="2" charset="2"/>
              <a:buChar char="u"/>
              <a:defRPr/>
            </a:pPr>
            <a:r>
              <a:rPr lang="en-US" sz="2600"/>
              <a:t>Explain about Factories Pattern</a:t>
            </a:r>
          </a:p>
          <a:p>
            <a:pPr marL="342900" indent="-342900">
              <a:lnSpc>
                <a:spcPct val="100000"/>
              </a:lnSpc>
              <a:buClr>
                <a:srgbClr val="973735"/>
              </a:buClr>
              <a:buSzPct val="50000"/>
              <a:buFont typeface="Wingdings" pitchFamily="2" charset="2"/>
              <a:buChar char="u"/>
              <a:defRPr/>
            </a:pPr>
            <a:r>
              <a:rPr lang="en-US" sz="2600"/>
              <a:t>Explain about Abstract Factory Pattern</a:t>
            </a:r>
          </a:p>
          <a:p>
            <a:pPr marL="342900" indent="-342900">
              <a:lnSpc>
                <a:spcPct val="100000"/>
              </a:lnSpc>
              <a:buClr>
                <a:srgbClr val="973735"/>
              </a:buClr>
              <a:buSzPct val="50000"/>
              <a:buFont typeface="Wingdings" pitchFamily="2" charset="2"/>
              <a:buChar char="u"/>
              <a:defRPr/>
            </a:pPr>
            <a:r>
              <a:rPr lang="en-US" sz="2600"/>
              <a:t>Explain about Builder Pattern</a:t>
            </a:r>
          </a:p>
          <a:p>
            <a:pPr marL="342900" indent="-342900">
              <a:lnSpc>
                <a:spcPct val="100000"/>
              </a:lnSpc>
              <a:buClr>
                <a:srgbClr val="973735"/>
              </a:buClr>
              <a:buSzPct val="50000"/>
              <a:buFont typeface="Wingdings" pitchFamily="2" charset="2"/>
              <a:buChar char="u"/>
              <a:defRPr/>
            </a:pPr>
            <a:r>
              <a:rPr lang="en-US" sz="2600"/>
              <a:t>Explain about Prototype Pattern</a:t>
            </a:r>
          </a:p>
          <a:p>
            <a:pPr marL="342900" indent="-342900">
              <a:lnSpc>
                <a:spcPct val="100000"/>
              </a:lnSpc>
              <a:buClr>
                <a:srgbClr val="973735"/>
              </a:buClr>
              <a:buSzPct val="50000"/>
              <a:buFont typeface="Wingdings" pitchFamily="2" charset="2"/>
              <a:buChar char="u"/>
              <a:defRPr/>
            </a:pPr>
            <a:r>
              <a:rPr lang="en-US" sz="2600"/>
              <a:t>Demo 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21346"/>
            <a:ext cx="12140764" cy="3875676"/>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 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106991" y="1528449"/>
            <a:ext cx="11641688" cy="4719241"/>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0510" y="171576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777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of Builder Design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7778"/>
            <a:ext cx="12140764"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parameters to the constructor are reduced and are provided in highly readable method calls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Builder design pattern also helps in minimizing the number of parameters in constructor and thus there is no need to pass in null for optional parameters to the constructor</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Object is always instantiated in a complete state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Immutable objects can be build without much complex logic in object building process</a:t>
            </a:r>
          </a:p>
        </p:txBody>
      </p:sp>
    </p:spTree>
    <p:extLst>
      <p:ext uri="{BB962C8B-B14F-4D97-AF65-F5344CB8AC3E}">
        <p14:creationId xmlns:p14="http://schemas.microsoft.com/office/powerpoint/2010/main" val="29882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Disadvantages of Builder Design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957681"/>
            <a:ext cx="12140764" cy="212648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number of lines of code increase at least to double in builder pattern, but the effort pays off in terms of design flexibility and much more readable code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Requires creating a separate ConcreteBuilder for each different type of Product</a:t>
            </a:r>
          </a:p>
        </p:txBody>
      </p:sp>
    </p:spTree>
    <p:extLst>
      <p:ext uri="{BB962C8B-B14F-4D97-AF65-F5344CB8AC3E}">
        <p14:creationId xmlns:p14="http://schemas.microsoft.com/office/powerpoint/2010/main" val="300782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11053"/>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30045"/>
            <a:ext cx="12140764" cy="3773084"/>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clone() method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1980286" y="3277094"/>
            <a:ext cx="8189388" cy="316156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0" y="1420758"/>
            <a:ext cx="12192000" cy="205440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b="1">
                <a:solidFill>
                  <a:srgbClr val="111111"/>
                </a:solidFill>
                <a:latin typeface="+mj-lt"/>
              </a:rPr>
              <a:t>Prototype</a:t>
            </a:r>
            <a:r>
              <a:rPr lang="en-US" sz="23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b="1">
                <a:solidFill>
                  <a:srgbClr val="111111"/>
                </a:solidFill>
                <a:latin typeface="+mj-lt"/>
              </a:rPr>
              <a:t>Prototype registry</a:t>
            </a:r>
            <a:r>
              <a:rPr lang="en-US" sz="23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Client</a:t>
            </a:r>
            <a:r>
              <a:rPr lang="en-US" sz="23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529875"/>
            <a:ext cx="12044855" cy="4373248"/>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 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to GoF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 y="1387976"/>
            <a:ext cx="12071130"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1809</Words>
  <Application>Microsoft Office PowerPoint</Application>
  <PresentationFormat>Widescreen</PresentationFormat>
  <Paragraphs>217</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 Design Pattern in .NET</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of Builder Design Pattern</vt:lpstr>
      <vt:lpstr>Disadvantages of Builder Design Pattern</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412</cp:revision>
  <dcterms:created xsi:type="dcterms:W3CDTF">2021-01-25T08:25:31Z</dcterms:created>
  <dcterms:modified xsi:type="dcterms:W3CDTF">2023-09-20T07:05:10Z</dcterms:modified>
</cp:coreProperties>
</file>