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0" r:id="rId3"/>
    <p:sldId id="278" r:id="rId4"/>
    <p:sldId id="281" r:id="rId5"/>
    <p:sldId id="279" r:id="rId6"/>
    <p:sldId id="28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06" y="0"/>
            <a:ext cx="1182835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1773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20/09/2023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966"/>
            <a:ext cx="1182835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20/09/2023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20/09/2023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20/09/2023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20/09/2023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20/09/2023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423" y="2241458"/>
            <a:ext cx="10618237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Topics of Constructivism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270" y="2241458"/>
            <a:ext cx="9722498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05: Design Pattern in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09" y="754812"/>
            <a:ext cx="10515600" cy="709226"/>
          </a:xfrm>
        </p:spPr>
        <p:txBody>
          <a:bodyPr>
            <a:normAutofit/>
          </a:bodyPr>
          <a:lstStyle/>
          <a:p>
            <a:r>
              <a:rPr lang="nl-NL" sz="3600" b="1"/>
              <a:t>Design Pattern in .NET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-37324" y="1501089"/>
            <a:ext cx="12101804" cy="460209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</a:t>
            </a:r>
            <a:r>
              <a:rPr lang="nl-NL"/>
              <a:t>Design Pattern?</a:t>
            </a:r>
            <a:endParaRPr lang="en-US" dirty="0"/>
          </a:p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role of </a:t>
            </a:r>
            <a:r>
              <a:rPr lang="nl-NL"/>
              <a:t>Design Pattern in Software Development?</a:t>
            </a:r>
            <a:endParaRPr lang="en-US" dirty="0"/>
          </a:p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relationship between OOP (Object Oriented Programming) and </a:t>
            </a:r>
            <a:r>
              <a:rPr lang="nl-NL"/>
              <a:t>Design Pattern?</a:t>
            </a:r>
            <a:endParaRPr lang="en-US" dirty="0"/>
          </a:p>
          <a:p>
            <a:pPr marL="514350" indent="-514350" algn="just">
              <a:lnSpc>
                <a:spcPct val="200000"/>
              </a:lnSpc>
              <a:spcBef>
                <a:spcPts val="600"/>
              </a:spcBef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are Pros and Cons of </a:t>
            </a:r>
            <a:r>
              <a:rPr lang="nl-NL"/>
              <a:t>Design Pattern?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20/09/2023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351" y="2241458"/>
            <a:ext cx="10105053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08: Introduction to Assemblies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4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1" y="749150"/>
            <a:ext cx="11848500" cy="709226"/>
          </a:xfrm>
        </p:spPr>
        <p:txBody>
          <a:bodyPr>
            <a:normAutofit/>
          </a:bodyPr>
          <a:lstStyle/>
          <a:p>
            <a:r>
              <a:rPr lang="en-US" sz="4000" b="1"/>
              <a:t>Assemblies .NET (.NET 5)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-27993" y="1599278"/>
            <a:ext cx="12192000" cy="4792191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are the .NET Assemblies? </a:t>
            </a:r>
            <a:r>
              <a:rPr lang="en-US">
                <a:latin typeface="+mj-lt"/>
              </a:rPr>
              <a:t>Please</a:t>
            </a:r>
            <a:r>
              <a:rPr lang="en-US"/>
              <a:t> describe the structure of .NET Assemblies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role of the Assemblies in the application development?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How </a:t>
            </a:r>
            <a:r>
              <a:rPr lang="en-US"/>
              <a:t>to secure the Assemblies in the applications? </a:t>
            </a:r>
            <a:r>
              <a:rPr lang="en-US">
                <a:latin typeface="+mj-lt"/>
              </a:rPr>
              <a:t>Please</a:t>
            </a:r>
            <a:r>
              <a:rPr lang="en-US"/>
              <a:t> a demonstration about this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/>
              <a:t>What is the difference between Static and Dynamic Assemblies?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20/09/2023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49" y="2241458"/>
            <a:ext cx="10767527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14: Working with ASP.NET Core Web API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55986" y="1427217"/>
            <a:ext cx="12173341" cy="5029573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What is the RESTful Service?</a:t>
            </a:r>
            <a:endParaRPr lang="en-US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Why we must use the </a:t>
            </a:r>
            <a:r>
              <a:rPr lang="en-US"/>
              <a:t>RESTful Service?</a:t>
            </a:r>
            <a:endParaRPr lang="en-US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Which technologies in .NET that support the development of RESTful Service application? Please indicate the characteristics of each technology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100000"/>
              <a:buFont typeface="+mj-lt"/>
              <a:buAutoNum type="arabicPeriod"/>
              <a:defRPr/>
            </a:pPr>
            <a:r>
              <a:rPr lang="en-US">
                <a:latin typeface="+mj-lt"/>
              </a:rPr>
              <a:t>What is the relationship between </a:t>
            </a:r>
            <a:r>
              <a:rPr lang="en-US"/>
              <a:t>RESTful Service </a:t>
            </a:r>
            <a:r>
              <a:rPr lang="en-US">
                <a:latin typeface="+mj-lt"/>
              </a:rPr>
              <a:t>and Microservices Architectures?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20/09/2023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4CF894-DF41-408A-9951-C83FCE9F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4" y="758480"/>
            <a:ext cx="11848499" cy="709226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Chapter 14: Working with ASP.NET Core Web API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199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Sample Topics of Constructivism</vt:lpstr>
      <vt:lpstr>Chapter 05: Design Pattern in .NET</vt:lpstr>
      <vt:lpstr>Design Pattern in .NET</vt:lpstr>
      <vt:lpstr>Chapter 08: Introduction to Assemblies .NET</vt:lpstr>
      <vt:lpstr>Assemblies .NET (.NET 5)</vt:lpstr>
      <vt:lpstr>Chapter 14: Working with ASP.NET Core Web API</vt:lpstr>
      <vt:lpstr>Chapter 14: Working with ASP.NET Core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Chu Dinh Phu 2 (FE Ban NCPT)</cp:lastModifiedBy>
  <cp:revision>83</cp:revision>
  <dcterms:created xsi:type="dcterms:W3CDTF">2021-01-25T08:25:31Z</dcterms:created>
  <dcterms:modified xsi:type="dcterms:W3CDTF">2023-09-20T07:11:31Z</dcterms:modified>
</cp:coreProperties>
</file>