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34e55d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34e55dc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dbe620c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dbe620c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dbe620c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edbe620c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dbe620c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edbe620c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edbe620c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edbe620c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dbe620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edbe620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edbe620c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edbe620c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edbe620c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edbe620c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834e55d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834e55d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edbe620c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edbe620c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834e55dc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834e55dc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edbe620c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edbe620c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834e55d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834e55d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dbe62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dbe620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dbe620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edbe620c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edbe620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edbe620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834e55d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834e55d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 title="Slide 16_9 - 3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78650" y="1824075"/>
            <a:ext cx="43710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3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Ponteiros e Alocação dinâmica</a:t>
            </a:r>
            <a:endParaRPr sz="2300" b="1" i="0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2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215550" y="481475"/>
            <a:ext cx="3839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é Alocação dinâmica?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71825" y="1152475"/>
            <a:ext cx="7749900" cy="3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Aloca espaço de memória em tempo de execução</a:t>
            </a: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malloc (size_t tamanho): retorna um ponteiro com a memória alocada, com o tamanho especificado, sem inicializar com nenhum valor.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calloc (size_t nmemb, size_t tamanho): aloca memória para nmemb elementos de tamanho bytes, e inicializa a memória alocada com zeros.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3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14100" y="1212350"/>
            <a:ext cx="68724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 (continuação):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realloc (void* ptr, size_t tamanho): realoca um espaço de memória previamente alocado.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(void* ptr): libera a memória alocada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Verifique o retorno de cada alocação para evitar erros,  evite deixar ponteiros não inicializados, e não esqueça de liberar o espaço de suas alocações.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Dica: calcule tamanho dos tipos usando sizeof(tipo)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311150" y="481475"/>
            <a:ext cx="3839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é Alocação dinâmica?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143700" y="517925"/>
            <a:ext cx="4422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Macete do Anselmo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11700" y="1152475"/>
            <a:ext cx="7256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técnica desenvolvida pelo Professor Dr.Anselmo não utiliza calloc nem realloc, envolve alocar o espaço necessário para armazenar aquele tipo de dado, que será feito o casting para o ponteiro daquele tipo de dado especificado, armazenado em uma variável ponteiro, que também possui o tipo especificado.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AAB7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Tipo_de_dado*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 = (</a:t>
            </a:r>
            <a:r>
              <a:rPr lang="pt-BR" sz="1800">
                <a:solidFill>
                  <a:srgbClr val="6AAB7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Tipo_de_dado*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)malloc(</a:t>
            </a:r>
            <a:r>
              <a:rPr lang="pt-BR" sz="1800">
                <a:solidFill>
                  <a:srgbClr val="56A8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sizeof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pt-BR" sz="1800">
                <a:solidFill>
                  <a:srgbClr val="6AAB7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Tipo_de_dado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2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116800" y="481475"/>
            <a:ext cx="5499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</a:t>
            </a: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alocação dinâmica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21300" y="1201975"/>
            <a:ext cx="657390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main() {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 = 5;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Aloca o vetor dinamicamente </a:t>
            </a:r>
            <a:endParaRPr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arr = (</a:t>
            </a: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)malloc(n * </a:t>
            </a:r>
            <a:r>
              <a:rPr lang="pt-BR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));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(arr != </a:t>
            </a:r>
            <a:r>
              <a:rPr lang="pt-BR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Inicializa o vetor com valores</a:t>
            </a:r>
            <a:endParaRPr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{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arr[i] = i + 1;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1161650" y="517925"/>
            <a:ext cx="4871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alocação dinâmica</a:t>
            </a:r>
            <a:endParaRPr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311700" y="1152475"/>
            <a:ext cx="71658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Redimensionamento do vetor</a:t>
            </a:r>
            <a:endParaRPr dirty="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pt-BR" dirty="0" err="1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dirty="0" err="1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(n + 2) * </a:t>
            </a:r>
            <a:r>
              <a:rPr lang="pt-BR" dirty="0" err="1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));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!= NULL) {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[5] = 6;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[6] = 7;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"Erro no redimensionamento! \n"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"Erro na alocação! \n"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dirty="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Libera o vetor alocado </a:t>
            </a:r>
            <a:endParaRPr dirty="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dirty="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825925" y="517925"/>
            <a:ext cx="17949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Aplicações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311700" y="1165975"/>
            <a:ext cx="72255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Criar arrays de tamanho dinâmico.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Implementar estruturas de dados como listas encadeadas, pilhas e filas.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Gerenciar memória em sistemas com recursos limitados.</a:t>
            </a: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0" name="Google Shape;200;p28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1305275" y="481475"/>
            <a:ext cx="5176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Aprofundando seus conhecimentos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605125" y="1102625"/>
            <a:ext cx="68724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Aprofundar os conhecimentos adquiridos nessa aula: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Pratique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Busque explicações detalhadas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Pergunte aos monitores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Resolva questões sobre o assunto</a:t>
            </a: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0" name="Google Shape;210;p29" title="Slide 16_9 - 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973375" y="3114759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dacomp@ufma.br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@dacomp.ufma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59825" y="2028750"/>
            <a:ext cx="35154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OBRIGADO!</a:t>
            </a:r>
            <a:endParaRPr sz="3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68550" y="1881750"/>
            <a:ext cx="202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PONTEIROS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</a:t>
            </a: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um Ponteiro ?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1750" y="1248775"/>
            <a:ext cx="7421700" cy="3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São variáveis que armazenam endereços de memória</a:t>
            </a: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são declarados informando o seu tipo, seguido do operador ‘*’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int*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pt-BR" sz="1500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possível obter o endereço de uma variável usando o operador ‘&amp;’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  <a:t>‘&amp;x’ retorna o endereço de x.</a:t>
            </a:r>
            <a:endParaRPr sz="1500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</a:t>
            </a: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um Ponteiro ?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90950" y="1258575"/>
            <a:ext cx="74259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Para acessar o valor contido no endereço apontado pelo 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ponteiro, usamos o operador ‘*’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ex:	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var = 25;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ptr = &amp;var; 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ponteiro recebe o endereço de var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pt-BR" sz="16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“O valor na variável apontada pelo ponteiro é:       </a:t>
            </a:r>
            <a:endParaRPr sz="16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            %d”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*ptr);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 ponteiro deve ter o mesmo tipo do dado que ele aponta, assim, para referenciar uma variável </a:t>
            </a:r>
            <a:r>
              <a:rPr lang="pt-BR" sz="1800">
                <a:solidFill>
                  <a:srgbClr val="56A8F5"/>
                </a:solidFill>
              </a:rPr>
              <a:t>int</a:t>
            </a:r>
            <a:r>
              <a:rPr lang="pt-BR" sz="1800">
                <a:solidFill>
                  <a:schemeClr val="lt1"/>
                </a:solidFill>
              </a:rPr>
              <a:t>, é preciso usar um ponteiro </a:t>
            </a:r>
            <a:r>
              <a:rPr lang="pt-BR" sz="1800">
                <a:solidFill>
                  <a:srgbClr val="56A8F5"/>
                </a:solidFill>
              </a:rPr>
              <a:t>int*</a:t>
            </a:r>
            <a:r>
              <a:rPr lang="pt-BR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7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102900" y="481475"/>
            <a:ext cx="1700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asting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21925" y="1152475"/>
            <a:ext cx="77139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Casting é o termo usado para descrever a conversão do tipo de uma variável em outro tipo, nesse caso, conversão de tipos de ponteiro.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 ponteiro em c é do tipo </a:t>
            </a:r>
            <a:r>
              <a:rPr lang="pt-BR" sz="1800">
                <a:solidFill>
                  <a:srgbClr val="56A8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void*</a:t>
            </a: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padrão, sendo necessário manipular seu tipo em muitas situações.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void*</a:t>
            </a:r>
            <a:r>
              <a:rPr lang="pt-B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ptr_void = &amp;var;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int* </a:t>
            </a:r>
            <a:r>
              <a:rPr lang="pt-B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ptr_inteiro =</a:t>
            </a:r>
            <a:r>
              <a:rPr lang="pt-BR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pt-B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)ptr_void;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CF8E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8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323225" y="481475"/>
            <a:ext cx="4500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Ponteiro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89300" y="1017725"/>
            <a:ext cx="7920300" cy="3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 = 10;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int*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ptr = &amp;x;</a:t>
            </a: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Ponteiro ptr recebe o endereço de x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pt-BR" sz="15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"Valor de x: %d\n"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x);          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Imprime valor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pt-BR" sz="15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"Endereço de x: %p\n"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&amp;x);      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Imprime endereço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pt-BR" sz="15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"Valor apontado por ptr: %d\n"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*ptr);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//Dereferenciamento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*ptr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20;</a:t>
            </a: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Modifica x através do ponteiro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pt-BR" sz="15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"Novo valor de x: %d\n"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BCBEC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19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1179625" y="481475"/>
            <a:ext cx="5320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Ponteiro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1017725"/>
            <a:ext cx="68934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Exemplo de casting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void*</a:t>
            </a: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void_ptr = &amp;x;</a:t>
            </a: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Ponteiro genérico, tipo void*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int_ptr = (</a:t>
            </a: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)void_ptr;</a:t>
            </a: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Casting para int*</a:t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pt-BR" sz="15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"Valor via casting: %d\n"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*int_ptr);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Valor de x: 10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Endereço de x: [endereço de memória]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valor apontado por ptr: 10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Novo valor de x: 20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valor via casting: 20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0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341200" y="481475"/>
            <a:ext cx="5077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Aplicações de Ponteiros</a:t>
            </a:r>
            <a:endParaRPr sz="2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81850" y="1165375"/>
            <a:ext cx="74700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Passagem de parâmetros por referência em funções. (economiza espaço)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Alocação dinâmica de memória.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Manipulação de estruturas de dados complexas (pilhas, filas, listas, árvores, etc).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ex: ponteiros do tipo void* são a base para a implementação de estruturas de dados complexas em C, já que o ponteiro de um tipo específico ocupa o mesmo espaço que aquele tipo ocupa, então, se len(int) = 4, len(int*) = 4, enquanto que len(void*) = 1, sendo um grande triunfo para a implementação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1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343000" y="1899725"/>
            <a:ext cx="3489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ALOCAÇÃO DINÂMICA</a:t>
            </a:r>
            <a:endParaRPr sz="2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Apresentação na tela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Roboto</vt:lpstr>
      <vt:lpstr>Consolas</vt:lpstr>
      <vt:lpstr>Helvetica Neue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UFMA - Guilherme Barrio Nascimento</cp:lastModifiedBy>
  <cp:revision>1</cp:revision>
  <dcterms:modified xsi:type="dcterms:W3CDTF">2025-08-27T18:53:40Z</dcterms:modified>
</cp:coreProperties>
</file>