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34e55d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34e55d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dbe620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edbe620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817af3b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817af3b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834e55d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834e55d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edbe620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edbe620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dbe620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edbe620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817af3b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817af3b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817af3b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817af3b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edbe620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edbe620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edbe620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edbe620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edbe620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edbe620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834e55d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834e55d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817af3b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817af3b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edbe620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edbe620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8ac9fa5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8ac9fa5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817af3b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817af3b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8ac9fa56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8ac9fa5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8ac9fa5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8ac9fa5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8ac9fa5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8ac9fa5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edbe620c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edbe620c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834e55d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834e55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edbe620c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edbe620c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817af3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817af3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edbe620c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edbe620c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834e55d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834e55d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dbe62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edbe62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817af3b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817af3b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dbe620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edbe620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lide 16_9 - 3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1000" y="1869050"/>
            <a:ext cx="4371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Laços e Arrays</a:t>
            </a:r>
            <a:endParaRPr b="1" i="0" sz="2300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341200" y="481475"/>
            <a:ext cx="5077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Desvio de fluxo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81850" y="1165375"/>
            <a:ext cx="7128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Dentro do contexto dos laços de repetição, existem comandos capazes de desviar o fluxo convencional de execução daquele código, sendo esses: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                            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goto 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                                  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( passa ): pula para a próxima iteração do laço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Break: encerra a execução imediatamente do laço ( ou switch case)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Goto: geralmente considerado uma má prática, serve para desviar incondicionalmente seu código para alguma linha desejada, é necessário que você defina um rótulo que será um local para onde seu código pode ser desviado.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Return: retorna os valores de uma função, encerrando a execução do laço assim que alcançado.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341200" y="481475"/>
            <a:ext cx="5077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Desvio de fluxo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856800" y="1510150"/>
            <a:ext cx="20466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rótulo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rótulo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21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6437275" y="1824775"/>
            <a:ext cx="186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2025025" y="481475"/>
            <a:ext cx="383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71825" y="1152475"/>
            <a:ext cx="72933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em C são coleções de elementos do mesmo tipo, armazenados em posições consecutivas de memória.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elemento pode ser acessado por um índice numérico, que começa em 0. Isso significa que, se declararmos int numeros[5];, teremos cinco posições válidas: numeros[0] até numeros[4].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tamanho do array deve ser conhecido em tempo de compilação, e o espaço ocupado na memória é dado pelo número de elementos multiplicado pelo tamanho do tipo. É possível inicializar um array diretamente, como em: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vetor[5] = {1, 2, 3, 4, 5}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311700" y="1593025"/>
            <a:ext cx="66855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Também é possível deixar que o compilador deduza o tamanho pelo número de elementos fornecidos, como int c[] = {10, 20, 30}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são úteis para guardar várias informações relacionadas de forma organizada, mas é importante lembrar que C não faz verificação automática de limites, e acessar um índice inválido (como numeros[5] nesse exemplo) pode gerar erros no programa.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105650" y="481475"/>
            <a:ext cx="383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449225" y="1017725"/>
            <a:ext cx="66711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calcular o tamanho de um array, a lógica é bem simples, usaremos a função sizeof() onde em uma variável int será passado o valor da expressão sizeof(array)/sizeof(array[0]).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Apesar de parecer que você conseguiria o valor apenas com sizeof, essa função apenas retorna o tamanho em bytes ocupado pelo array, então dividimos isso pelo tamanho ocupado pelo seu primeiro elemento e temos total de “casas”.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length = 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(array)/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(array[0]);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2105650" y="481475"/>
            <a:ext cx="383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2028125" y="481475"/>
            <a:ext cx="4422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11700" y="1450825"/>
            <a:ext cx="71235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 são nada mais que arrays de caracteres terminados por um caractere ‘\0’.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Portanto, cada posição de uma string pode ser acessada tal qual um array normal. C não possui exatamente um tipo para strings, assim elas podem ser definidas como um array de char, tendo sua sintaxe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string[] = “Frase qualquer”;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2028125" y="481475"/>
            <a:ext cx="4422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401650" y="1227600"/>
            <a:ext cx="70185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Podemos definir tal qual um array uma string sem valor e tamanho definido char string[10];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Onde o último caractere será sempre obrigatoriamente o caractere nulo, portanto com tamanho 10, cabem 10 caracteres além do \0.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 uma biblioteca para manipulação de strings chamada string.h, onde nos é fornecido diversas funções para facilitar o dia a dia, entretanto por motivos de aprendizado vamos evitá-las.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0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1822200" y="481475"/>
            <a:ext cx="5499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Matrizes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421300" y="1201975"/>
            <a:ext cx="690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matriz consiste em um vetor de duas dimensões (ou mais), enquanto um array é uma linha de elementos, uma matriz possui linhas e colunas.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declarar uma matriz com N linhas e M colunas, usamos: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matriz[N][M];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Onde o primeiro colchete sinaliza as linhas e o segundo as colunas.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você já está familiarizado com o conceito da matemática de matrizes e suas operações este assunto pode se tornar mais fácil.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acesso aos elementos de uma matriz é igual a um array, onde passamos um valor de 0 ate n para as linhas e para as colunas.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1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1895950" y="445025"/>
            <a:ext cx="177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Matrizes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311700" y="1152475"/>
            <a:ext cx="70158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todas as matrizes são armazenadas em memória continua, uma matriz m x n linhas e colunas equivale a um vetor com m x n elementos.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Portanto é possível armazenar uma matriz em um vetor unidimensional, onde a lógica de acesso aos valores pelo índice e coluna passam a ser: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Índice = linha * numero de colunas + coluna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 ternário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71750" y="1248775"/>
            <a:ext cx="69585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opção um pouco mais enxuta, porém menos legível que o if e else clássico, o operador ternário. É útil para atribuições de valores simples e ocupa menos espaço que um if e else, sendo de uso válido a depender da situação, como em decisões bem simples de apenas uma linha.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Condição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valor_se_True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16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valor_se_Falso</a:t>
            </a:r>
            <a:endParaRPr sz="16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utilizado em contextos de aplicação web.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2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6317350" y="1824775"/>
            <a:ext cx="186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3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1825925" y="517925"/>
            <a:ext cx="1794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311700" y="1165975"/>
            <a:ext cx="72255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forma geral de uma função consiste em: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tipo </a:t>
            </a: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nomeDaFuncao(</a:t>
            </a: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parâmetros</a:t>
            </a: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//código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            	//return valor se necessário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Esse recurso é muito utilizado para reduzir a repetição de código e facilitar a leitura, atente-se que escrever boas funções tornará seu programa mais organizado e escalável.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1825925" y="517925"/>
            <a:ext cx="1794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311700" y="1165975"/>
            <a:ext cx="72255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é uma linguagem de “call by value”, ao passarmos alguma variável para uma função, dentro dela será criado uma cópia e então a função </a:t>
            </a: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executa</a:t>
            </a: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suas operações com essa cópia, portanto não alterando o valor original da variável. 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Variáveis definidas internamente em uma função são conhecidas como variáveis locais e apenas existem enquanto a função está sendo executada, não podendo ser acessadas de outras partes do código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 as exceções do “call by value”, as vezes o C executa o chamado “call by reference”. Isso ocorre em arrays, usando ponteiros, ao passarmos um array como argumento, estamos passando o endereço do seu primeiro elemento para a função, não são simplesmente valores.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1406325" y="481475"/>
            <a:ext cx="3060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 recursivas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311700" y="1165975"/>
            <a:ext cx="72255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recursividade é um recurso muito valioso, onde uma função chama a si mesma direta ou indiretamente, isso nos permitirá dividir o problema em partes menores até chegar a um caso simples (caso base). 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 clássico exemplo de função recursiva é para calcularmos o fatorial: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fatorial(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if (n == 0) return </a:t>
            </a:r>
            <a:r>
              <a:rPr lang="pt-BR" sz="16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       	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caso base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 * fatorial(n - 1); 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chamada recursiva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1406325" y="481475"/>
            <a:ext cx="3060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 recursivas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538975" y="1498150"/>
            <a:ext cx="68235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Quando uma função chama a si mesma novos parâmetros, variáveis locais são alocados na pilha e o código é executado com essas variáveis.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Quando cada função retorna, esses valores são removidos da pilha e a execução recomeça do ponto de chamada da função dentro da função.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1406325" y="481475"/>
            <a:ext cx="3060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Funções recursivas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311700" y="976675"/>
            <a:ext cx="72255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Sua principal vantagem é para criar versões mais simples de alguns algoritmos que seriam muito difíceis de serem abordados de forma iterativa (como o quicksort ou merge sort). 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Problemas com inteligência artificial também utilizam muito deste recurso.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Obs: Pode ser útil praticar por agora a execução expandida das funções recursivas para que vocês entendam melhor a ordem de como ocorre a recursividade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8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1406325" y="481475"/>
            <a:ext cx="3060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Execução expandida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311700" y="1017725"/>
            <a:ext cx="72255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Expansão da execução de fat(4):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  	fat(4) → retorna 4 * fat(3)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  	fat(3) → retorna 3 * fat(2)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  	fat(2) → retorna 2 * fat(1)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  	fat(1) → retorna 1 * fat(0)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  	fat(0) → retorna 1 (caso base)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Agora substituímos de baixo pra cima: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fat(1) = 1 * 1 = 1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fat(2) = 2 * 1 = 2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fat(3) = 3 * 2 = 6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fat(4) = 4 * 6 = 24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9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1305275" y="481475"/>
            <a:ext cx="5176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Aprofundando seus conhecimentos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605125" y="1102625"/>
            <a:ext cx="68724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Aprofundar os conhecimentos adquiridos nessa aula: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Pratique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Busque explicações detalhadas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Pergunte aos monitores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Resolva questões sobre o assunto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0" title="Slide 16_9 - 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973375" y="3114759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dacomp@ufma.br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@dacomp.ufma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559825" y="2028750"/>
            <a:ext cx="35154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OBRIGADO!</a:t>
            </a:r>
            <a:endParaRPr b="0" i="0" sz="3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09700" y="1866775"/>
            <a:ext cx="3522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LAÇOS DE REPETIÇÃO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Laços de repetição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1750" y="1248775"/>
            <a:ext cx="72282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Laços de repetição são uma indispensável ferramenta que nos permite executar um certo código repetidas vezes. Por exemplo se queremos contar de 1 a 100, ao invés de escrevermos cem linhas de código, podemos usar um laço de repetição, com uma variável sendo incrementada, assim, iremos imprimir o valor contido nessa variável em cada iteração do loop ( laço ).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são divididos em dois tipos: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( enquanto )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para )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 para ):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90950" y="1258575"/>
            <a:ext cx="74259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estrutura muito útil quando sabemos exatamente onde queremos parar no nosso loop.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Sua estrutura se baseia numa atribuição (iniciando na variável i, j seguindo assim na ordem alfabética), uma condição, e um incremento, seguidos pelo corpo onde fica o código a ser executado. Assim: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atribuição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condição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incremento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424075" y="481475"/>
            <a:ext cx="2773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( enquanto ):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21925" y="1152475"/>
            <a:ext cx="73782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 se uma condição dada é verdadeira no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início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cada iteração, tudo dentro dessa estrutura ficará se repetindo até que a condição seja falsa.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 muito importante que você como programador tente sempre escapar de loops infinitos, ou seja, um while onde a condição será sempre verdadeira e aquela parte do seu código ficará para sempre se repetindo.</a:t>
            </a:r>
            <a:endParaRPr sz="16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lang="pt-BR" sz="1600">
                <a:solidFill>
                  <a:srgbClr val="D5A6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condição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){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pt-BR" sz="1600">
                <a:solidFill>
                  <a:srgbClr val="6AAB7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código</a:t>
            </a:r>
            <a:endParaRPr sz="1600">
              <a:solidFill>
                <a:srgbClr val="6AAB7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F8E6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1323225" y="481475"/>
            <a:ext cx="4500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while ( faça enquanto ):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89300" y="1251000"/>
            <a:ext cx="79203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variação do laço </a:t>
            </a:r>
            <a:r>
              <a:rPr lang="pt-BR" sz="1600">
                <a:solidFill>
                  <a:srgbClr val="56A8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em que a condição de parada será verificada no final de cada iteração, diferente do </a:t>
            </a:r>
            <a:r>
              <a:rPr lang="pt-BR" sz="1600">
                <a:solidFill>
                  <a:srgbClr val="56A8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comum, que verifica no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início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 iteração.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isso significa que: o código inserido dentro da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cláusula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600">
                <a:solidFill>
                  <a:srgbClr val="56A8F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será executado pelo menos menos uma vez ( já que a verificação da condição ocorre após a primeira iteração ).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6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condição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BCBEC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323225" y="481475"/>
            <a:ext cx="4500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Laços aninhados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74325" y="1152475"/>
            <a:ext cx="79203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Temos também, a possibilidade de criarmos laços dentro laços, um exemplo muito comum são matrizes e suas operações.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Dica:  sempre se manter lendo o código como se fosse o depurador e seguir a lógica passo a passo do código que você estiver desenvolvendo.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(...){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(...){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2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2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código logo após o segundo for só será alcançado quando o segundo for se 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encerrar. Se </a:t>
            </a: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primeiro tem i = 0, o segundo j = 0, seus valores serão (até 3) 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(0,0), (0,1), (0, 2), (0, 3)  e então (1, 0), (1, 1), (1, 2), (1, 3), assim por diante.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285F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BCBEC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179625" y="481475"/>
            <a:ext cx="5320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11700" y="1017725"/>
            <a:ext cx="68934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while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 = 1;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(i &lt;= 100){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pt-BR" sz="16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“%d”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i++;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6AAB73"/>
                </a:solidFill>
                <a:latin typeface="Consolas"/>
                <a:ea typeface="Consolas"/>
                <a:cs typeface="Consolas"/>
                <a:sym typeface="Consolas"/>
              </a:rPr>
              <a:t>// For</a:t>
            </a:r>
            <a:endParaRPr sz="16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 = 1; i &lt;= 100; i++){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pt-BR" sz="16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“%d”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6AAB7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