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Fira Code"/>
      <p:regular r:id="rId26"/>
      <p:bold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font" Target="fonts/FiraCod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4e1b029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64e1b029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4e1b029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64e1b029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4e1b029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64e1b029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4e1b029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64e1b029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4e1b029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64e1b029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4e1b029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4e1b029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e1b0294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64e1b0294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4e1b0294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64e1b0294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e1b0294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64e1b0294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e1b0294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64e1b0294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4e1b029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64e1b029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4e1b029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64e1b029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4e1b029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64e1b029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4e1b029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64e1b029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4e1b029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64e1b029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4e1b029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4e1b029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2525" y="1936725"/>
            <a:ext cx="66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Makefiles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construir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2588700" y="1833000"/>
            <a:ext cx="39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outratarefa: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a outra tarefa"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minhatarefa: outratarefa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minha tarefa"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586300" y="3658875"/>
            <a:ext cx="54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Digite “make” ou “mingw32-make” no terminal para compilar.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2588700" y="1833000"/>
            <a:ext cx="39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outratarefa: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a outra tarefa"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minhatarefa: outratarefa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minha tarefa"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2912850" y="3658875"/>
            <a:ext cx="33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&gt; make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"Esta é a outra tarefa"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Esta é a outra tarefa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construir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588700" y="1833000"/>
            <a:ext cx="39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outratarefa: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a outra tarefa"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minhatarefa: outratarefa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minha tarefa"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construir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786550" y="3658875"/>
            <a:ext cx="33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&gt; make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"Esta é a outra tarefa"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Esta é a outra tarefa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230025" y="3751275"/>
            <a:ext cx="440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deu errado? era pra executar primeiro a “minha tarefa”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88700" y="1833000"/>
            <a:ext cx="39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outratarefa: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a outra tarefa"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minhatarefa: outratarefa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minha tarefa"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construir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586300" y="3658875"/>
            <a:ext cx="54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Makefiles por padrão executam a primeira tarefa escrita. Costumamos inserir um “default” acima das outras tarefas só pra corrigir esse caso.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2588700" y="1617450"/>
            <a:ext cx="39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default: minhatarefa</a:t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outratarefa: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a outra tarefa"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minhatarefa: outratarefa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minha tarefa"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construir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586300" y="3658875"/>
            <a:ext cx="54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Makefiles por padrão executam a primeira tarefa escrita. Costumamos inserir um “default” acima das outras tarefas só pra corrigir esse caso.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2588700" y="1617450"/>
            <a:ext cx="39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default: minhatarefa</a:t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outratarefa: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a outra tarefa"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minhatarefa: outratarefa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"Esta é minha tarefa"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Executando tarefas específicas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912850" y="3658875"/>
            <a:ext cx="33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&gt; make outratarefa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"Esta é a outra tarefa"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Esta é a outra tarefa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2588700" y="1579325"/>
            <a:ext cx="396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ARQUIVOS=main.c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Arial"/>
                <a:ea typeface="Arial"/>
                <a:cs typeface="Arial"/>
                <a:sym typeface="Arial"/>
              </a:rPr>
              <a:t>minhatarefa: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Arial"/>
                <a:ea typeface="Arial"/>
                <a:cs typeface="Arial"/>
                <a:sym typeface="Arial"/>
              </a:rPr>
              <a:t>$(ARQUIVOS)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Arial"/>
                <a:ea typeface="Arial"/>
                <a:cs typeface="Arial"/>
                <a:sym typeface="Arial"/>
              </a:rPr>
              <a:t>"Vou compilar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Arial"/>
                <a:ea typeface="Arial"/>
                <a:cs typeface="Arial"/>
                <a:sym typeface="Arial"/>
              </a:rPr>
              <a:t>$(ARQUIVOS)</a:t>
            </a:r>
            <a:r>
              <a:rPr b="0" i="0" lang="pt-BR" sz="1400" u="none" cap="none" strike="noStrike">
                <a:solidFill>
                  <a:srgbClr val="B1E547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400" u="none" cap="none" strike="noStrike">
              <a:solidFill>
                <a:srgbClr val="B1E5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Dependências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586300" y="3658875"/>
            <a:ext cx="549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tarefa minhatarefa agora vai ser executada somente se os arquivos em “$(ARQUIVOS)” tiverem sido modificados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2588700" y="1579325"/>
            <a:ext cx="396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ARQUIVOS=main.c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Arial"/>
                <a:ea typeface="Arial"/>
                <a:cs typeface="Arial"/>
                <a:sym typeface="Arial"/>
              </a:rPr>
              <a:t>minhatarefa: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Arial"/>
                <a:ea typeface="Arial"/>
                <a:cs typeface="Arial"/>
                <a:sym typeface="Arial"/>
              </a:rPr>
              <a:t>$(ARQUIVOS)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Arial"/>
                <a:ea typeface="Arial"/>
                <a:cs typeface="Arial"/>
                <a:sym typeface="Arial"/>
              </a:rPr>
              <a:t>"Vou compilar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Arial"/>
                <a:ea typeface="Arial"/>
                <a:cs typeface="Arial"/>
                <a:sym typeface="Arial"/>
              </a:rPr>
              <a:t>$(ARQUIVOS)</a:t>
            </a:r>
            <a:r>
              <a:rPr b="0" i="0" lang="pt-BR" sz="1400" u="none" cap="none" strike="noStrike">
                <a:solidFill>
                  <a:srgbClr val="B1E547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400" u="none" cap="none" strike="noStrike">
              <a:solidFill>
                <a:srgbClr val="B1E5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2912850" y="3458625"/>
            <a:ext cx="33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&gt; make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"Vou compilar main.c"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Vou compilar main.c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2588700" y="1617450"/>
            <a:ext cx="396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tarefa:</a:t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@echo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"Essa linha é escondida"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echo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"Essa linha é mostrada"</a:t>
            </a:r>
            <a:endParaRPr b="0" i="0" sz="1400" u="none" cap="none" strike="noStrike">
              <a:solidFill>
                <a:srgbClr val="B1E54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1653000" y="544225"/>
            <a:ext cx="52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Desabilitando impressão dos comandos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2912850" y="3658875"/>
            <a:ext cx="331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&gt; make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Essa linha é escondida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"Essa linha é mostrada"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Essa linha é mostrada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2588700" y="1401900"/>
            <a:ext cx="396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ifeq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(arg1, arg2)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ifeq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(arg1, arg2)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ifneq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(arg1, arg2)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endif</a:t>
            </a:r>
            <a:endParaRPr b="0" i="0" sz="1400" u="none" cap="none" strike="noStrike">
              <a:solidFill>
                <a:srgbClr val="D2B6D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Comandos de desvio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Situação	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69375" y="1379725"/>
            <a:ext cx="601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Precisamos compilar vários arquivos em um único binário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Temos vários perfis de compilação(release e debug)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Queremos um comando para limpar a pasta de binários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podemos resolver este problema?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559825" y="2028750"/>
            <a:ext cx="35154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OBRIGADO!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973375" y="3114759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dacomp@ufma.br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@dacomp.ufma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comandos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601850" y="1401900"/>
            <a:ext cx="594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// Compila pro modo debug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gcc -g -Og -o bin/debug/main main.c arquivo2.c arquivo3.c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// Compila pro modo release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gcc -O3 -o bin/release/main main.c arquivo2.c arquivo3.c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// Limpa a pasta com os binários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rm bin/debug/main bin/release/main 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Pontos a se observar: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69375" y="1379725"/>
            <a:ext cx="601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se o usuário quiser mudar o compilador?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se eu quiser adicionar uma biblioteca a ser ligada?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se eu quiser adicionar opções pro pré-compilador modificar o programa?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Pontos a se observar: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69375" y="1379725"/>
            <a:ext cx="601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pra esses casos que existem build tools. Criar um fluxo padrão para compilação de programas grandes.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vamos estudar aqui se chama “GNU Make”. Ele é configurado a partir de um arquivo chamado “Makefile”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69375" y="1379725"/>
            <a:ext cx="601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Nada mais é do que um conjunto de regras estruturadas que são usadas como “receitas” pro GNU Make.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Definem fluxos diferentes e variáveis que podem ser modificadas tanto pelo usuário quanto pelo próprio programador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de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878300" y="1005925"/>
            <a:ext cx="538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BUILD=./build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SOURCE=test.c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$(BUILD)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/debug: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$(SOURCE)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"Modo debug"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$(CC)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-I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$(INCLUDE)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$(FLAGS)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-g -Og -o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$@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$^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$(BUILD)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/release: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$(SOURCE)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echo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"Modo release"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$(CC)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-I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$(INCLUDE)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$(FLAGS)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-O3 -o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$@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$^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all: build/debug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debug: build/debug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FFFFF"/>
                </a:solidFill>
                <a:latin typeface="Fira Code"/>
                <a:ea typeface="Fira Code"/>
                <a:cs typeface="Fira Code"/>
                <a:sym typeface="Fira Code"/>
              </a:rPr>
              <a:t>release: build/release</a:t>
            </a:r>
            <a:endParaRPr b="0" i="0" sz="1400" u="none" cap="none" strike="noStrike">
              <a:solidFill>
                <a:srgbClr val="2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86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Sintaxe básica de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403875" y="2263950"/>
            <a:ext cx="24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tarefa: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dependências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passos</a:t>
            </a:r>
            <a:endParaRPr b="0" i="0" sz="1400" u="none" cap="none" strike="noStrike">
              <a:solidFill>
                <a:srgbClr val="FF986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Sintaxe básica de um makefile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403875" y="2263950"/>
            <a:ext cx="24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tarefa: </a:t>
            </a:r>
            <a:r>
              <a:rPr b="0" i="0" lang="pt-BR" sz="1400" u="none" cap="none" strike="noStrike">
                <a:solidFill>
                  <a:srgbClr val="FF986F"/>
                </a:solidFill>
                <a:latin typeface="Fira Code"/>
                <a:ea typeface="Fira Code"/>
                <a:cs typeface="Fira Code"/>
                <a:sym typeface="Fira Code"/>
              </a:rPr>
              <a:t>dependências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passos</a:t>
            </a:r>
            <a:endParaRPr b="0" i="0" sz="1400" u="none" cap="none" strike="noStrike">
              <a:solidFill>
                <a:srgbClr val="FF986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