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8C066-AB18-D3EC-FD8C-12C7B070B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9B345C-9A18-ED0F-2757-72FC13A75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F22C3-76EF-E97F-5BE2-37766F53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95CAE6-BFC3-07D4-15A9-DE5B367F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F1B2F8-75F4-47EE-CC5D-ED2FE29F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9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7E674-8147-FF9F-8612-C65EAB46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B3F2F4-D92E-74FE-CF8E-1A38A8C78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2ABE1C-8E80-E748-F799-55FD929B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386F68-5AAD-2B8C-AB99-10793BBA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8D777-743A-5F50-FBBC-FE6D91FF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12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089478-E68C-869D-E05C-0199671ED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E29A7D-951F-78BA-8608-2C4152A7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AB5D4-DA9D-EFA2-C4AD-7D7BD9A3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54D59-8185-D3D1-4FDE-4158CA07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9592A-75F7-6C53-0934-21AA2C46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0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F5603-30F9-CF5A-3B19-F84F8F11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D6F12-E3D8-438D-4FB6-C45A392A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71B0B8-57DC-1561-1AFD-7F6D1E1C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6C923-937A-9868-08EE-A0852AE9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B28F1-9442-C0C0-4ABF-E813D656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46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38459-4EF5-B5F3-5486-A187C585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CABA0-14AA-05D9-193E-E9D5959D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A26C95-0E0C-BBB4-59AD-8E4CD083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6379B7-D53F-ADE3-EFCD-8062DCE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BFDE09-B110-50E8-6DA4-8FA10574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69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E1931-3684-2D35-CB20-4FF633C4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D4B65-C7CD-66EC-42D5-B2131700D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5D7D5-85B6-72DD-8F53-44D0F45F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0738EF-8C41-CA02-96F5-8AC94E6A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FA7B3F-3DA1-286A-8C62-38DF1AEE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465550-DF0E-AC8C-F111-41E98597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BC6C0-1CC4-47CE-0758-B0E37597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1EF94C-74CA-247B-2264-C456CA26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C311B2-23DC-9B78-199C-B7D8F763E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862B69-2FA6-5A22-0520-CFF003359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116C6-C12D-6173-225E-D54780790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65D620-A4A2-4497-9328-DB55B7F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AB1E13-4BDF-BE1D-AFC5-C7E0A675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B5F7BC-A897-F0D9-F0BF-0C5B3A5A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81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16D13-7038-7074-B3C6-815E6973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DC9E39-F88A-F2EC-E958-304AC856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B5CEF6-F71E-BEA6-3A0F-1DD3E6CC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71982D-A4A1-AAF0-D074-D3B297AD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93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31EED1-99FC-F1DD-44C7-E256FA79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FE70F9-0C33-42E2-567C-B4D1A6EF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0702CE-77B5-FC96-FBDA-1F1A0DCA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7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56807-9234-6F16-57D7-C4F77DD6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0D0024-DABD-923E-F69A-DADBE252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89957B-CAAE-0B76-AF3E-EB2D69973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E26F28-362F-483F-6485-EA97AFDF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1E3DD5-E71F-DF34-9CC9-37838322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E4B779-453B-4651-19DD-2F4BC391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88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7E132-5507-FF2C-885A-11F3D256B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38CC9C-1E67-E368-A7D5-6076DFB2D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4E86B7-4CF5-97AF-28DC-51AAFD39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7B23D0-B8EB-9431-817A-D638CEFC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5616E5-70DF-E7F0-236D-A3E94F53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EB54B8-F57D-D58E-618E-95D56669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67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0C020C-FDEB-FE62-E8DF-579AFED9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B01F65-3976-7E8D-8D1A-88C4A536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102350-FA93-5565-5688-86A752420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C3ACF-8E4A-4E6F-91F0-855AFCBDDE6D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3847E-FC6B-2545-994F-1A1882E65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A4EE6-F6E3-98FF-835E-C457941A5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C451-DC66-4E24-B575-92F29DD15E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28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16233-C6BD-C32B-29EA-35B6B7442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1CA361-0447-8FD5-028A-7B109F598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97E2DF7B-2C98-5570-A7EF-2C512C16A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60E98-2BA9-C6BC-0A5B-840B6DB08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7521CB-C5A5-6F65-7797-2B885B7A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E9CC2-B275-8388-DD48-2C5938940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7DB35F-8CAE-994D-E80C-40C1318B9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EA09-0845-89EE-260B-8A5ADAAB9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70595F-ECC6-8ADE-2EFE-DE1B4C3B4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1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4D60C-0352-4436-1744-EC9746C4F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827477-A876-4B1C-E04C-C2BD94DE9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7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37DD2-2859-C17D-3F14-45BC8E226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42E4D9-9F9C-3AA6-C1E0-3D32BFF1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255EF0F-792C-EAB6-495F-022D14BF3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9EB54-B716-A71B-1C5D-F311C9E35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59E427-39DF-D19D-14ED-1175C9F79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5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BE45A-9B6D-03ED-45A9-A9E6CE341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4DD901-4E70-8954-571D-A19943CB2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A9926-DC1A-5AE9-324B-486F0BC0B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F3C80C-56D8-7EA9-1390-7D0AEA17F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6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D32D9-F4D0-E52C-794B-6F8FA1B0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2F1F14-9830-1AE2-B41A-CCF795AE7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1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DAC49-D1CF-A6D9-DEFB-B264D2E05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37E2E4-E440-D458-F4C1-3753A9D3B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70A5C-9E43-5974-C945-DC39EB17B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EA8E80-5C56-8F2F-72CB-4B4B5A92D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3008B-4E28-51CA-03A6-01434BD97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3BE2E4-114B-1981-6FB0-F85D4E96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68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Rosana Carvalho Barboza Teixeira</dc:creator>
  <cp:lastModifiedBy>Rosana Carvalho Barboza Teixeira</cp:lastModifiedBy>
  <cp:revision>1</cp:revision>
  <dcterms:created xsi:type="dcterms:W3CDTF">2025-06-22T01:49:28Z</dcterms:created>
  <dcterms:modified xsi:type="dcterms:W3CDTF">2025-06-22T01:50:56Z</dcterms:modified>
</cp:coreProperties>
</file>