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photoAlbum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CD2BF-F215-7CFE-6E87-C8EB467AC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F93C9-FFB7-828D-01B2-7217DEB0F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440CB-3528-5114-0B1D-B0184D21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B6065-DD09-AD0F-4114-281EC652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07F51-E936-C550-22B9-A8044DF3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1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AA9A9-A56D-6B1F-AC02-4856FCBE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5B263B-76CD-A294-A832-BF9B3F41C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F03E1-54E1-3004-F0D9-075461D3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2F2BF9-570E-9280-18BA-72AF8BCD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D9791-A44B-FB5A-8DB7-028E567D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82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1C36F9-EBBB-CD75-9748-1BAD0E64A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0FE023-3359-019A-9D1E-80B40C97A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F0D6B-3A43-1BEA-49DF-586CEE11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8A1A2-DEE9-771C-7470-F7574820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68770-1368-18D0-C4E7-4138C953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05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1E253-3CFA-1E6E-B753-D6531E6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FEE47-82B2-27A8-88E3-1B9EDE16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8E912-719C-0D11-0990-5DAB7BC7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9BFEB4-F89E-3F4D-9BC5-D9F7BDB4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89344-3F1B-F7CE-1E35-59F77227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F487D-2290-E45F-78CE-075C913E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DACA29-8569-05C8-2CB2-1340145C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91881-1B68-50EA-0C86-CA572487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C301ED-DF01-DA28-933E-AE5D0F8D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A7C73-85F2-0159-1FF4-A0BA95A1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72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923B7-D90B-04A6-A42B-CE2F6634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A5B22-02D8-C2D4-2C98-DC012CED0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6715BD-5F2E-4396-CE67-5D7E8EA3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F7389-A0B1-BD0A-5132-89E4C2F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58D150-E693-EA5A-D078-10E0F3E2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BD9F3-051F-5F87-B9CB-6F8D04AA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98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0BC2D-B7EF-87F5-D960-214FD462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BB4E7-CD90-1862-FBFF-77374FE19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A2AF99-0E3F-A689-528F-DA87E920A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0FFCD4-8F16-EAA9-D8B2-C4F29540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C759FB-E114-5539-F3AE-1BF6BA618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641533-4603-4BE3-5A56-6D8C8E77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FD84E9-82A2-3143-40D5-11906BE5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0CA0EB-AC6B-E8DC-49F7-DA03292E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A97F3-625D-4ABC-5973-4C354DAD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4FD3E6-033A-1330-A4B9-6C6DA4B1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9A032E-2099-F808-6707-1880D396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CE3EF-6E81-38A0-A3EA-8C85D2B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16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1E999B-F9B9-7438-8197-6689A559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E9032C-D509-6AFE-88BA-5251138A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BA5ED2-9620-D133-6F8F-75230D2F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48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8A219-E4A2-D2DD-B38C-583B64B7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105DF-7692-20D7-D17B-EACA51233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1194DA-3BCD-86E2-F2A9-560FB481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EC1274-EBE9-C249-3A72-6E6A2A5D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9A740D-8C71-2FA6-6F53-52C0B755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FE530-4E88-9709-50E2-E02D1260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32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D838E-113C-1D14-99C6-9A2883DE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EFF613-1B6C-A484-25AB-0585C61E1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E580B8-4CE3-8B64-B439-55413BE1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2D4D54-3F73-88E9-2B16-D002406E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414BBD-CE65-89D5-7F3E-CB956CA5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00AD55-EC16-1B17-4C37-B607DD04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1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5B44A4-5467-A584-20C6-DB1DC6EF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244168-4306-5DB8-99CA-962E9824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7787F-A607-187F-D0E2-FF965EAE6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3917-35EA-4178-8DF3-7DF9C7C5DE2B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FA549-77AC-6D6B-45BA-42897AE8C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2646F8-3D84-5778-482B-A3BC6AA3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26-84A8-4B8C-839C-DDA3DF658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5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15">
            <a:extLst>
              <a:ext uri="{FF2B5EF4-FFF2-40B4-BE49-F238E27FC236}">
                <a16:creationId xmlns:a16="http://schemas.microsoft.com/office/drawing/2014/main" id="{25192C25-3467-57B2-96EB-C05ED833D4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24">
            <a:extLst>
              <a:ext uri="{FF2B5EF4-FFF2-40B4-BE49-F238E27FC236}">
                <a16:creationId xmlns:a16="http://schemas.microsoft.com/office/drawing/2014/main" id="{B908BD9C-B224-CE02-2388-A7237A210A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9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25">
            <a:extLst>
              <a:ext uri="{FF2B5EF4-FFF2-40B4-BE49-F238E27FC236}">
                <a16:creationId xmlns:a16="http://schemas.microsoft.com/office/drawing/2014/main" id="{FD0FBCA8-95B1-D08A-D456-BA0E1A4C56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2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26">
            <a:extLst>
              <a:ext uri="{FF2B5EF4-FFF2-40B4-BE49-F238E27FC236}">
                <a16:creationId xmlns:a16="http://schemas.microsoft.com/office/drawing/2014/main" id="{440F66D2-0265-E87A-6800-052EF26922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8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27">
            <a:extLst>
              <a:ext uri="{FF2B5EF4-FFF2-40B4-BE49-F238E27FC236}">
                <a16:creationId xmlns:a16="http://schemas.microsoft.com/office/drawing/2014/main" id="{3F7CB23C-105F-B3D4-3781-C36F9EA88E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2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28">
            <a:extLst>
              <a:ext uri="{FF2B5EF4-FFF2-40B4-BE49-F238E27FC236}">
                <a16:creationId xmlns:a16="http://schemas.microsoft.com/office/drawing/2014/main" id="{E2C3325C-6B8B-5002-AE9B-2581A61468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4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29">
            <a:extLst>
              <a:ext uri="{FF2B5EF4-FFF2-40B4-BE49-F238E27FC236}">
                <a16:creationId xmlns:a16="http://schemas.microsoft.com/office/drawing/2014/main" id="{520FDD56-6AF4-EEF4-6242-8E8D81ABFB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30">
            <a:extLst>
              <a:ext uri="{FF2B5EF4-FFF2-40B4-BE49-F238E27FC236}">
                <a16:creationId xmlns:a16="http://schemas.microsoft.com/office/drawing/2014/main" id="{04DC9EFB-4962-F787-36B2-241CC32384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2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32">
            <a:extLst>
              <a:ext uri="{FF2B5EF4-FFF2-40B4-BE49-F238E27FC236}">
                <a16:creationId xmlns:a16="http://schemas.microsoft.com/office/drawing/2014/main" id="{5FDF1F9E-1518-1BDE-DC52-C4A22B6E18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33">
            <a:extLst>
              <a:ext uri="{FF2B5EF4-FFF2-40B4-BE49-F238E27FC236}">
                <a16:creationId xmlns:a16="http://schemas.microsoft.com/office/drawing/2014/main" id="{E610F1EE-E46C-154D-1CD9-BBA2D479A4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34">
            <a:extLst>
              <a:ext uri="{FF2B5EF4-FFF2-40B4-BE49-F238E27FC236}">
                <a16:creationId xmlns:a16="http://schemas.microsoft.com/office/drawing/2014/main" id="{0D0BDF75-4D84-603D-6975-4B443A9A26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16">
            <a:extLst>
              <a:ext uri="{FF2B5EF4-FFF2-40B4-BE49-F238E27FC236}">
                <a16:creationId xmlns:a16="http://schemas.microsoft.com/office/drawing/2014/main" id="{9B90B83D-9E5F-F2CB-24AC-625D5E9A0E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1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35">
            <a:extLst>
              <a:ext uri="{FF2B5EF4-FFF2-40B4-BE49-F238E27FC236}">
                <a16:creationId xmlns:a16="http://schemas.microsoft.com/office/drawing/2014/main" id="{77BCB1AC-FA58-90FD-3534-43EE02701B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6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36">
            <a:extLst>
              <a:ext uri="{FF2B5EF4-FFF2-40B4-BE49-F238E27FC236}">
                <a16:creationId xmlns:a16="http://schemas.microsoft.com/office/drawing/2014/main" id="{2A8D1E30-BC68-97A1-923E-2CDB9A2ABC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37">
            <a:extLst>
              <a:ext uri="{FF2B5EF4-FFF2-40B4-BE49-F238E27FC236}">
                <a16:creationId xmlns:a16="http://schemas.microsoft.com/office/drawing/2014/main" id="{17DE5F93-72E5-EB40-B113-A15744293C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38">
            <a:extLst>
              <a:ext uri="{FF2B5EF4-FFF2-40B4-BE49-F238E27FC236}">
                <a16:creationId xmlns:a16="http://schemas.microsoft.com/office/drawing/2014/main" id="{807DA2FB-9DEB-CEC7-C07C-F9D2663D76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08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39">
            <a:extLst>
              <a:ext uri="{FF2B5EF4-FFF2-40B4-BE49-F238E27FC236}">
                <a16:creationId xmlns:a16="http://schemas.microsoft.com/office/drawing/2014/main" id="{9E67EC61-E9BC-5D84-686B-1FCB3B2D4F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5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40">
            <a:extLst>
              <a:ext uri="{FF2B5EF4-FFF2-40B4-BE49-F238E27FC236}">
                <a16:creationId xmlns:a16="http://schemas.microsoft.com/office/drawing/2014/main" id="{6EA70B31-E6A2-FF3E-CC12-63FC886422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41">
            <a:extLst>
              <a:ext uri="{FF2B5EF4-FFF2-40B4-BE49-F238E27FC236}">
                <a16:creationId xmlns:a16="http://schemas.microsoft.com/office/drawing/2014/main" id="{3E2DAA6B-7954-322F-C5DE-0EB663C497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42">
            <a:extLst>
              <a:ext uri="{FF2B5EF4-FFF2-40B4-BE49-F238E27FC236}">
                <a16:creationId xmlns:a16="http://schemas.microsoft.com/office/drawing/2014/main" id="{0689554F-F3A7-EB1B-ED2F-19560D61B8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6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43">
            <a:extLst>
              <a:ext uri="{FF2B5EF4-FFF2-40B4-BE49-F238E27FC236}">
                <a16:creationId xmlns:a16="http://schemas.microsoft.com/office/drawing/2014/main" id="{DB8C5910-2D41-81AE-B69D-DCC5D4EEDF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44">
            <a:extLst>
              <a:ext uri="{FF2B5EF4-FFF2-40B4-BE49-F238E27FC236}">
                <a16:creationId xmlns:a16="http://schemas.microsoft.com/office/drawing/2014/main" id="{B70A65B2-C5FE-68AA-6C1C-4BE00D97F4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1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17">
            <a:extLst>
              <a:ext uri="{FF2B5EF4-FFF2-40B4-BE49-F238E27FC236}">
                <a16:creationId xmlns:a16="http://schemas.microsoft.com/office/drawing/2014/main" id="{0D142EFE-79A3-B6CB-AA40-DB695EF32B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6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45">
            <a:extLst>
              <a:ext uri="{FF2B5EF4-FFF2-40B4-BE49-F238E27FC236}">
                <a16:creationId xmlns:a16="http://schemas.microsoft.com/office/drawing/2014/main" id="{53BBA25F-9423-0B0F-2133-E48407606E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18">
            <a:extLst>
              <a:ext uri="{FF2B5EF4-FFF2-40B4-BE49-F238E27FC236}">
                <a16:creationId xmlns:a16="http://schemas.microsoft.com/office/drawing/2014/main" id="{FA05A483-F0B1-4847-9EA3-A1F4F1C197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19">
            <a:extLst>
              <a:ext uri="{FF2B5EF4-FFF2-40B4-BE49-F238E27FC236}">
                <a16:creationId xmlns:a16="http://schemas.microsoft.com/office/drawing/2014/main" id="{AF2FDF46-87E4-1B76-2894-945EA7947C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5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20">
            <a:extLst>
              <a:ext uri="{FF2B5EF4-FFF2-40B4-BE49-F238E27FC236}">
                <a16:creationId xmlns:a16="http://schemas.microsoft.com/office/drawing/2014/main" id="{FF76D3AF-E8B3-2E76-A3A1-C6716AF57E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2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21">
            <a:extLst>
              <a:ext uri="{FF2B5EF4-FFF2-40B4-BE49-F238E27FC236}">
                <a16:creationId xmlns:a16="http://schemas.microsoft.com/office/drawing/2014/main" id="{9117B622-617B-B0AE-4C2B-D812E22E8C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9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22">
            <a:extLst>
              <a:ext uri="{FF2B5EF4-FFF2-40B4-BE49-F238E27FC236}">
                <a16:creationId xmlns:a16="http://schemas.microsoft.com/office/drawing/2014/main" id="{824AC43A-D0F4-53CE-9CE0-64EB95727C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0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rame 23">
            <a:extLst>
              <a:ext uri="{FF2B5EF4-FFF2-40B4-BE49-F238E27FC236}">
                <a16:creationId xmlns:a16="http://schemas.microsoft.com/office/drawing/2014/main" id="{9D13D299-58DD-4FD2-A32F-01418C7D7A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6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Rosana Carvalho Barboza Teixeira</dc:creator>
  <cp:lastModifiedBy>Rosana Carvalho Barboza Teixeira</cp:lastModifiedBy>
  <cp:revision>1</cp:revision>
  <dcterms:created xsi:type="dcterms:W3CDTF">2025-06-22T03:47:53Z</dcterms:created>
  <dcterms:modified xsi:type="dcterms:W3CDTF">2025-06-22T03:48:17Z</dcterms:modified>
</cp:coreProperties>
</file>