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SemiBo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miBold-italic.fntdata"/><Relationship Id="rId25" Type="http://schemas.openxmlformats.org/officeDocument/2006/relationships/font" Target="fonts/RobotoSemiBold-bold.fntdata"/><Relationship Id="rId27" Type="http://schemas.openxmlformats.org/officeDocument/2006/relationships/font" Target="fonts/Robot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34e55d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834e55d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a662b71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a662b71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a662b71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a662b71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a662b71a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a662b71a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a662b71a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a662b71a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834e55d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834e55d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834e55d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834e55d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a662b71a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a662b71a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a662b71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a662b71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662b71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a662b71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a662b71a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a662b71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a662b71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a662b71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a662b71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a662b71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a662b71a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a662b71a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lide 16_9 - 3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007525" y="1674150"/>
            <a:ext cx="25995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3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i="0" sz="2300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Resolução de Conflitos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171475" y="1145825"/>
            <a:ext cx="59682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Cabe ao desenvolvedor analisar essas partes, decidir o que manter, remover os marcadores e salvar. 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Após a correção, é necessário adicionar as mudanças resolvidas ao staging com git add, e então confirmar com git commit.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Pull Request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171475" y="1145825"/>
            <a:ext cx="59682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No GitHub, é uma forma de pedir que suas mudanças em um branch sejam incluídas no branch principal. É também onde acontece a revisão de código.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Após criar e subir um branch com git push, é possível abrir um PR para solicitar que outro membro da equipe revise e aprove a fusão do seu branch com o main.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Pull Request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171475" y="1145825"/>
            <a:ext cx="59682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Um pull request permite: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   Comparar as mudanças entre branches;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   Comentar trechos específicos do código;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   Solicitar alterações antes de aprovar;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   Rastrear histórico de revisão;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   Rodar testes automáticos (caso integrados).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Pull Request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188950" y="1985050"/>
            <a:ext cx="59682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Essa cultura de revisão contribui para qualidade de código, compartilhamento de conhecimento entre os membros da equipe, e prevenção de bugs antes que eles cheguem ao código de produção.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 title="Slide 16_9 - 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1339975" y="2192250"/>
            <a:ext cx="261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OBRIGADO!</a:t>
            </a:r>
            <a:endParaRPr sz="29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Git Branches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71475" y="1145825"/>
            <a:ext cx="59682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Uma </a:t>
            </a:r>
            <a:r>
              <a:rPr i="1"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branch</a:t>
            </a: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 (ramo) é uma forma de desenvolver uma linha de trabalho independente dentro do repositório. O branch padrão de um projeto é normalmente chamado de main ou master, mas ao trabalhar em uma nova funcionalidade, correção de bug ou experimento, é comum criar uma </a:t>
            </a: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nova</a:t>
            </a: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 branch para não interferir diretamente no código principal.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Git Branches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525" y="1353238"/>
            <a:ext cx="5981501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Vantagens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171475" y="1145825"/>
            <a:ext cx="5968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Permite que várias pessoas trabalhem simultaneamente em diferentes partes do projeto sem conflitos imediatos;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Facilita o controle de versões, tornando o processo de desenvolvimento mais seguro e reversível.</a:t>
            </a:r>
            <a:endParaRPr sz="25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Git branch e checkout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171475" y="1145825"/>
            <a:ext cx="5968200" cy="3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Com o</a:t>
            </a: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 comando git branch nova-feature, cria - se uma nova branch chamada nova-feature, mas não muda para ela. 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Para alternar entre branches usa-se git checkout nome-da-branch, se quisermos criar já alternando para ela git checkout -b nova-feature.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Ao alternar entre branches, o Git troca o estado do diretório de trabalho para refletir o conteúdo daquela branch. Isso permite testar funcionalidades isoladas e voltar ao estado anterior com segurança, sem que os arquivos se misturem.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Git branch e checkout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78350"/>
            <a:ext cx="68935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Git merge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171475" y="1145825"/>
            <a:ext cx="59682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Após desenvolver uma funcionalidade em uma branch, é preciso integrá-la ao branch principal ou a outra branch de interesse. 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Isso é feito com o comando: git merge nome-da-branch. Se as mudanças forem compatíveis, o Git realiza um merge automático. 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Se houver modificações conflitantes nas mesmas linhas de código, o Git  gera um conflito.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Git merge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25" y="1250787"/>
            <a:ext cx="6534949" cy="32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641425" y="509675"/>
            <a:ext cx="3316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Resolução de Conflitos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171475" y="1145825"/>
            <a:ext cx="5968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miBold"/>
              <a:buChar char="●"/>
            </a:pPr>
            <a:r>
              <a:rPr lang="pt-BR" sz="18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Conflitos de merge são comuns em trabalhos colaborativos, mas são resolvidos de forma simples. O Git marca as regiões conflitantes no código com símbolos especiais:</a:t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&lt;&lt;&lt;&lt;&lt;&lt;&lt; HEAD</a:t>
            </a:r>
            <a:endParaRPr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conteúdo atual</a:t>
            </a:r>
            <a:endParaRPr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=======</a:t>
            </a:r>
            <a:endParaRPr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conteúdo vindo da outra branch</a:t>
            </a:r>
            <a:endParaRPr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&gt;&gt;&gt;&gt;&gt;&gt;&gt; nome-da-branch</a:t>
            </a:r>
            <a:endParaRPr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