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bblebody Neue" charset="1" panose="00000500000000000000"/>
      <p:regular r:id="rId10"/>
    </p:embeddedFont>
    <p:embeddedFont>
      <p:font typeface="Bubblebody Neue Bold" charset="1" panose="00000500000000000000"/>
      <p:regular r:id="rId11"/>
    </p:embeddedFont>
    <p:embeddedFont>
      <p:font typeface="Bubblebody Neue Thin" charset="1" panose="00000500000000000000"/>
      <p:regular r:id="rId12"/>
    </p:embeddedFont>
    <p:embeddedFont>
      <p:font typeface="Bubblebody Neue Light" charset="1" panose="00000500000000000000"/>
      <p:regular r:id="rId13"/>
    </p:embeddedFont>
    <p:embeddedFont>
      <p:font typeface="Bubblebody Neue Ultra-Bold" charset="1" panose="000005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6E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60141" y="1406044"/>
            <a:ext cx="6127859" cy="8880956"/>
          </a:xfrm>
          <a:custGeom>
            <a:avLst/>
            <a:gdLst/>
            <a:ahLst/>
            <a:cxnLst/>
            <a:rect r="r" b="b" t="t" l="l"/>
            <a:pathLst>
              <a:path h="8880956" w="6127859">
                <a:moveTo>
                  <a:pt x="0" y="0"/>
                </a:moveTo>
                <a:lnTo>
                  <a:pt x="6127859" y="0"/>
                </a:lnTo>
                <a:lnTo>
                  <a:pt x="6127859" y="8880956"/>
                </a:lnTo>
                <a:lnTo>
                  <a:pt x="0" y="8880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85473">
            <a:off x="11196259" y="541385"/>
            <a:ext cx="1927763" cy="2129055"/>
          </a:xfrm>
          <a:custGeom>
            <a:avLst/>
            <a:gdLst/>
            <a:ahLst/>
            <a:cxnLst/>
            <a:rect r="r" b="b" t="t" l="l"/>
            <a:pathLst>
              <a:path h="2129055" w="1927763">
                <a:moveTo>
                  <a:pt x="0" y="0"/>
                </a:moveTo>
                <a:lnTo>
                  <a:pt x="1927763" y="0"/>
                </a:lnTo>
                <a:lnTo>
                  <a:pt x="1927763" y="2129056"/>
                </a:lnTo>
                <a:lnTo>
                  <a:pt x="0" y="2129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7459" y="3134273"/>
            <a:ext cx="11438003" cy="314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8"/>
              </a:lnSpc>
            </a:pPr>
            <a:r>
              <a:rPr lang="en-US" sz="10935">
                <a:solidFill>
                  <a:srgbClr val="FFFFFF"/>
                </a:solidFill>
                <a:latin typeface="Bubblebody Neue Bold"/>
              </a:rPr>
              <a:t>PREP</a:t>
            </a:r>
            <a:r>
              <a:rPr lang="en-US" sz="10935">
                <a:solidFill>
                  <a:srgbClr val="FFFFFF"/>
                </a:solidFill>
                <a:latin typeface="Bubblebody Neue Bold"/>
              </a:rPr>
              <a:t>ARING FOR YOUR  EXAM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137569">
            <a:off x="-1700766" y="6937054"/>
            <a:ext cx="4753918" cy="5218872"/>
          </a:xfrm>
          <a:custGeom>
            <a:avLst/>
            <a:gdLst/>
            <a:ahLst/>
            <a:cxnLst/>
            <a:rect r="r" b="b" t="t" l="l"/>
            <a:pathLst>
              <a:path h="5218872" w="4753918">
                <a:moveTo>
                  <a:pt x="0" y="0"/>
                </a:moveTo>
                <a:lnTo>
                  <a:pt x="4753918" y="0"/>
                </a:lnTo>
                <a:lnTo>
                  <a:pt x="4753918" y="5218872"/>
                </a:lnTo>
                <a:lnTo>
                  <a:pt x="0" y="5218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99396" y="2054740"/>
            <a:ext cx="7754130" cy="98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9"/>
              </a:lnSpc>
            </a:pPr>
            <a:r>
              <a:rPr lang="en-US" sz="2842" spc="284">
                <a:solidFill>
                  <a:srgbClr val="FFFFFF"/>
                </a:solidFill>
                <a:latin typeface="Bubblebody Neue Thin"/>
              </a:rPr>
              <a:t>Presented by Vedant Vankar and NOTGPT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9396" y="6884274"/>
            <a:ext cx="7695890" cy="102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sz="5847">
                <a:solidFill>
                  <a:srgbClr val="FFFFFF"/>
                </a:solidFill>
                <a:latin typeface="Bubblebody Neue Bold"/>
              </a:rPr>
              <a:t>ProductivityScheduler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18625" y="5936617"/>
            <a:ext cx="1915671" cy="102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7"/>
              </a:lnSpc>
            </a:pPr>
            <a:r>
              <a:rPr lang="en-US" sz="5847">
                <a:solidFill>
                  <a:srgbClr val="FFFFFF"/>
                </a:solidFill>
                <a:latin typeface="Bubblebody Neue Bold"/>
              </a:rPr>
              <a:t>using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6E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48627" y="2546733"/>
            <a:ext cx="8734993" cy="486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8"/>
              </a:lnSpc>
            </a:pPr>
            <a:r>
              <a:rPr lang="en-US" sz="9177">
                <a:solidFill>
                  <a:srgbClr val="ECE4DB"/>
                </a:solidFill>
                <a:latin typeface="Bubblebody Neue Bold"/>
              </a:rPr>
              <a:t>Our WebApp will help you with just that.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A6E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1122" y="6284777"/>
            <a:ext cx="15225757" cy="1777809"/>
            <a:chOff x="0" y="0"/>
            <a:chExt cx="4010076" cy="46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076" cy="468229"/>
            </a:xfrm>
            <a:custGeom>
              <a:avLst/>
              <a:gdLst/>
              <a:ahLst/>
              <a:cxnLst/>
              <a:rect r="r" b="b" t="t" l="l"/>
              <a:pathLst>
                <a:path h="468229" w="4010076">
                  <a:moveTo>
                    <a:pt x="0" y="0"/>
                  </a:moveTo>
                  <a:lnTo>
                    <a:pt x="4010076" y="0"/>
                  </a:lnTo>
                  <a:lnTo>
                    <a:pt x="4010076" y="468229"/>
                  </a:lnTo>
                  <a:lnTo>
                    <a:pt x="0" y="468229"/>
                  </a:lnTo>
                  <a:lnTo>
                    <a:pt x="0" y="0"/>
                  </a:lnTo>
                </a:path>
              </a:pathLst>
            </a:custGeom>
            <a:solidFill>
              <a:srgbClr val="F2DF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Bubblebody Neue"/>
                </a:rPr>
                <a:t>easy_ratio=(no. of easy subject*1)/index</a:t>
              </a:r>
            </a:p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Bubblebody Neue"/>
                </a:rPr>
                <a:t>medium_ratio=(no. of medium subject*2)/index</a:t>
              </a:r>
            </a:p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Bubblebody Neue"/>
                </a:rPr>
                <a:t>hard_ratio=(no. of hard subject*3)/index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2521" y="2825932"/>
            <a:ext cx="15225757" cy="2317568"/>
            <a:chOff x="0" y="0"/>
            <a:chExt cx="4010076" cy="6103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10076" cy="610388"/>
            </a:xfrm>
            <a:custGeom>
              <a:avLst/>
              <a:gdLst/>
              <a:ahLst/>
              <a:cxnLst/>
              <a:rect r="r" b="b" t="t" l="l"/>
              <a:pathLst>
                <a:path h="610388" w="4010076">
                  <a:moveTo>
                    <a:pt x="0" y="0"/>
                  </a:moveTo>
                  <a:lnTo>
                    <a:pt x="4010076" y="0"/>
                  </a:lnTo>
                  <a:lnTo>
                    <a:pt x="4010076" y="610388"/>
                  </a:lnTo>
                  <a:lnTo>
                    <a:pt x="0" y="610388"/>
                  </a:lnTo>
                  <a:lnTo>
                    <a:pt x="0" y="0"/>
                  </a:lnTo>
                </a:path>
              </a:pathLst>
            </a:custGeom>
            <a:solidFill>
              <a:srgbClr val="F2DFD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98" y="371939"/>
            <a:ext cx="18265202" cy="145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23"/>
              </a:lnSpc>
              <a:spcBef>
                <a:spcPct val="0"/>
              </a:spcBef>
            </a:pPr>
            <a:r>
              <a:rPr lang="en-US" sz="8159">
                <a:solidFill>
                  <a:srgbClr val="F9C7BC"/>
                </a:solidFill>
                <a:latin typeface="Bubblebody Neue Bold"/>
              </a:rPr>
              <a:t>Relative Priority Identification Index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5156" y="3314791"/>
            <a:ext cx="1363768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ubblebody Neue Bold"/>
              </a:rPr>
              <a:t>index=(no. of easy subject*1+no. of medium subject*2+no. of hard subject*3)/(3*Total No. of Subject)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A6E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12078"/>
            <a:ext cx="18288000" cy="1614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9C7BC"/>
                </a:solidFill>
                <a:latin typeface="Bubblebody Neue Bold"/>
              </a:rPr>
              <a:t>Features to be added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917" y="2090470"/>
            <a:ext cx="12725638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ubblebody Neue Bold"/>
              </a:rPr>
              <a:t>Personal login to be added for every User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370362"/>
            <a:ext cx="18288000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ubblebody Neue Bold"/>
              </a:rPr>
              <a:t>Academic tracker to track the performance of the User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2917" y="4647982"/>
            <a:ext cx="8130302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ubblebody Neue Bold"/>
              </a:rPr>
              <a:t>Study material segregator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2917" y="5925602"/>
            <a:ext cx="5556548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ubblebody Neue Bold"/>
              </a:rPr>
              <a:t>Academic  tracket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DAFslBMwogw</dc:identifier>
  <dcterms:modified xsi:type="dcterms:W3CDTF">2011-08-01T06:04:30Z</dcterms:modified>
  <cp:revision>1</cp:revision>
  <dc:title>A schedule defends from chaos and whim.</dc:title>
</cp:coreProperties>
</file>