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ED140F-06AE-4CE4-960E-6FA941EFA428}" v="4" dt="2022-04-30T19:01:27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EC577-2BDA-48BC-87D9-B10F8286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93D94C-6FDE-430B-B6C3-E7B3074E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671C-C0E7-4424-BE66-0DBCFCE38912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2D18F9-0490-4877-8E70-5AF646C0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43FA65-EBDB-447F-A7F5-5DA87209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77EC-CECB-432C-81E7-220986603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56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5AD31C-60B1-47B9-9CAF-BB173C59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BBF398-25B4-43EE-BB06-081A4CBF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AADB1A-F375-4976-AC5E-67AC765C0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6671C-C0E7-4424-BE66-0DBCFCE38912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DAD03A-E669-45B4-9871-6138E3AA9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D5CCD0-5F8D-4509-B71E-E316B76F9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C77EC-CECB-432C-81E7-220986603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76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9F792200-0CF2-4415-9756-D1C56512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br>
              <a:rPr lang="en-US" sz="2300" b="1">
                <a:latin typeface="Times New Roman" pitchFamily="18"/>
                <a:cs typeface="Times New Roman" pitchFamily="18"/>
              </a:rPr>
            </a:br>
            <a:br>
              <a:rPr lang="fr-FR" sz="2300" b="1">
                <a:latin typeface="Times New Roman" pitchFamily="18"/>
                <a:cs typeface="Times New Roman" pitchFamily="18"/>
              </a:rPr>
            </a:br>
            <a:r>
              <a:rPr lang="ru-RU" sz="2900" b="1">
                <a:latin typeface="Times New Roman" pitchFamily="18"/>
                <a:cs typeface="Times New Roman" pitchFamily="18"/>
              </a:rPr>
              <a:t>РОССИЙСКИЙ УНИВЕРСИТЕТ ДРУЖБЫ НАРОДОВ</a:t>
            </a:r>
            <a:br>
              <a:rPr lang="en-US" sz="3200" b="1">
                <a:latin typeface="Times New Roman" pitchFamily="18"/>
                <a:cs typeface="Times New Roman" pitchFamily="18"/>
              </a:rPr>
            </a:br>
            <a:endParaRPr lang="fr-FR" sz="320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84AC33D-5A10-4475-92FD-76C9FF3059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63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722DAA11-C39A-4CD8-BB6C-53966C88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30FABB5-A2A3-4179-B751-1DA678E268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38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927AFB5D-5779-4BF6-A4C0-21293AA9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F2632BD-24E4-4F90-AF12-8C4065E06A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593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576D1EBC-A309-4ADC-9C69-3ECEF6DB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2D0392A-E617-4A0C-A263-B208ED2228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36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9CF4ED79-7764-4EB1-9F5C-44B66CFA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E4FC4C1-0906-4EAF-8661-6C77D98311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39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Grand écran</PresentationFormat>
  <Paragraphs>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Thème Office</vt:lpstr>
      <vt:lpstr>  РОССИЙСКИЙ УНИВЕРСИТЕТ ДРУЖБЫ НАРОДОВ </vt:lpstr>
      <vt:lpstr>Цель работы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РОССИЙСКИЙ УНИВЕРСИТЕТ ДРУЖБЫ НАРОДОВ </dc:title>
  <dc:creator>Озьяс Стев Икнэль Дани</dc:creator>
  <cp:lastModifiedBy>Озьяс Стев Икнэль Дани</cp:lastModifiedBy>
  <cp:revision>1</cp:revision>
  <dcterms:created xsi:type="dcterms:W3CDTF">2022-04-30T18:46:07Z</dcterms:created>
  <dcterms:modified xsi:type="dcterms:W3CDTF">2022-04-30T19:01:29Z</dcterms:modified>
</cp:coreProperties>
</file>