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1D841-1E66-4147-922F-7A92868DE51D}" v="22" dt="2022-04-30T16:39:55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3601-E1B6-4F2F-B46D-8FA4DBB5347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FBA16-9953-46D3-AA55-25B27E118A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5256-F934-499E-BE19-492B0AAC9B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A1DA4A-F029-4F06-9F60-6100C843D834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FBFF-345E-4001-920B-BACBA4A698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DB372E4-5390-408A-A0D3-6E1DE4BCFC6B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+- f4 0 f2"/>
              <a:gd name="f24" fmla="+- f3 0 f2"/>
              <a:gd name="f25" fmla="*/ f24 1 372"/>
              <a:gd name="f26" fmla="*/ f23 1 166"/>
              <a:gd name="f27" fmla="*/ 0 1 f25"/>
              <a:gd name="f28" fmla="*/ f3 1 f25"/>
              <a:gd name="f29" fmla="*/ 0 1 f26"/>
              <a:gd name="f30" fmla="*/ f4 1 f26"/>
              <a:gd name="f31" fmla="*/ f27 f21 1"/>
              <a:gd name="f32" fmla="*/ f28 f21 1"/>
              <a:gd name="f33" fmla="*/ f30 f22 1"/>
              <a:gd name="f34" fmla="*/ f29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E787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69284D-9B66-4C84-B046-6B4EEA7C32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4326D12-4C1C-43DC-8FEB-0BF91AD327F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636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ADEA-EF5C-4247-BB0E-1A3DF56E14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3661A-8284-4552-B3CA-63E99481C0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02A5-D4FE-4151-99D0-2EBD82DB09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91B381-F99D-49E1-BD24-7676CC4685F4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546B8-53B7-48DF-B33E-565A4626F7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2DC93108-E9C9-4977-9C70-F780604191D4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E787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9FD3E3-C1FE-4AD1-A3D9-A4C2BAEFA8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F71DA63-356E-41E4-8BFC-E68096DEAF4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8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7175-CEBE-47B5-93A3-FEE41F69AB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7B9F614-D14E-498B-8DA5-F426A54468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3CBF4B7-7DD9-4CB9-BFA3-DB26629485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382290-FF68-415E-854C-3E12FEF60B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A68CF9-4D9B-42A3-9EFD-3A4AD29DBAEE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8825F8-1D57-4186-AD4C-281478269E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DBEC46F8-006A-4849-BA85-73BA4524B8CE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E787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3DD5022-9A4E-4270-B0C3-36302E382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E498273-E6F7-4A1B-9EF6-6B6128BE8DA0}" type="slidenum">
              <a:t>‹N°›</a:t>
            </a:fld>
            <a:endParaRPr lang="en-US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CBD115A1-CD66-4411-8CE7-4045E4CA3EFC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E78712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2F9C58EE-3908-416C-83CE-7126AE39111E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E78712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28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3E40-869B-4E4D-90E1-8A63A2CBB4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C6D1D4B-F842-43B9-81D4-B798E2C8E4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BF932C1-B7E6-436A-AFC9-053BFD2753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10D767-BEEF-4B75-911E-5E083AA33094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9F05B39-8BF5-48DE-8E9E-CBAD458499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F8CD075-526C-47FC-BA56-D354FCC91B9C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E787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B1FA5-236C-4388-8591-A88242D8AB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9ACB1D0-6C68-4899-90F1-CB13570F0F21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3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D946-F96E-4EE1-A553-5E198AFC54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EAA75E4-6675-4854-8619-5DEF736B78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78712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F672D-3E22-4082-B74C-CEC0824225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EDFDF-813B-4DBF-B75A-34906FFD0B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24A817-EF29-4B1D-BAC9-9B5C5D1F83F7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E8169-A34A-496F-B518-7F4B7A8B22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F0F47659-E254-4E5E-94A7-3EECE986A665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E787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F74B197-481D-4824-9A3B-AB375AC19F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9B05233-38D4-47D3-B8D5-9D1EC0C9C38D}" type="slidenum">
              <a:t>‹N°›</a:t>
            </a:fld>
            <a:endParaRPr lang="en-US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2F0066B5-ABD8-49A8-9496-598C36296148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E78712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39D9331D-7984-4601-95F4-80E661025A19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E78712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077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EF48-02A6-487D-B293-DE3F03F581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FD6475B-D63A-4268-A9CB-0B61DE0140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78712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66A14-AA01-4D71-8E89-8185C22042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7D883-DE7C-4F8D-AB19-3A7098160BA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FEAC50-5249-4808-B7C1-1AF4612D3F64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F7DEF-CFB5-41EA-AF47-C4E7680F5F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2E6738B9-DBCC-4326-BDA8-1F53578F39FE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E787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B529E76-91FB-4585-996A-1348686074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B721A76-2DF3-414D-8701-C0619247C48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9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5165-0339-442A-9B74-BD5CDC21B2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BD056-0B46-4BAD-89CF-2FBADFF4C63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9E5D-1064-4C40-8C97-E1781F7D03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6ED641-6DCD-45D5-A5A0-AC5337BA2F10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4754-65B3-4ADA-BA93-8A9C9FF945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41E1428-C6EE-4890-A9AC-64F32920C1CA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E787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6A13D9-5E68-46F4-AA35-D9E8748427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2575B2-A8B1-4433-A08E-3A4E7F54CF9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8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EEEBA-2CE2-468F-9432-B67AB47600D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65006-D171-41F8-BBED-DA88CBBEE89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9572F-15F4-45B7-AE00-AE2524FBBF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0096D5-6EBE-4B85-B780-A82572640322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65B9-EEE9-48E8-83A3-E89FA6A9D3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FBAA5FE-797B-44A3-9E50-CF774F7D069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E787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4A10DE-6775-4716-A10C-8FED3931AD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88CDD2-BC72-4E08-8C9B-513C181B9A1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7DBE-4AFA-4B5D-AEFA-B4508C68E6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1D4A-405C-496A-9109-7BF8AF18E7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1DA-AB81-4B14-B21A-0F18FA5B87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E45F29-3BEF-4F7D-9446-8F8B7A328C7F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83FF-8E17-4195-8DB9-DCC84FAC6DD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DAAA84B8-EB6F-4D0D-9A67-186F60A8BB36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E787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AFC21-0F11-4DE2-911A-80BF5651CB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FFA150-DD50-4CA3-AE30-2BDFE069069B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4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DBBF-E9BD-47CB-A782-E175E0E008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CA219-B7F1-4E62-99CE-15E6B1832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5512-0290-4F3E-B16C-BDC996D01A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0FF67D-C57E-4EEF-9791-C1E1EA55BCCE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49D08-9D2A-41D5-B4FD-3BB4406D02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B9E621C-4B4F-4E8B-8A9F-5803AE271FB9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E787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456AF3-4C06-452F-82CF-25983AB9F2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5D615C9-0A08-4F8C-8886-DE3486A1D85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5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155239D-BFFC-4C44-8492-9EFF2A0158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8A32-1895-400C-A004-A3C0D6F712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7D245-59A6-49E4-BD01-1ED05354A59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ACA0F-8747-4AC2-B62C-187B3C1CAB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C17C58-4306-43DC-B81C-3D5D9E93B168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0B14-BC1B-49DC-9F7B-3E52816111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F3C5D4F2-B2C9-4FF0-99C2-B3DDDA7A26F1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E787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946B3AA-9A8C-4206-BA5D-1BDB1930D6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432B8D-3412-4D55-AFD7-C3B9EE5725E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>
            <a:extLst>
              <a:ext uri="{FF2B5EF4-FFF2-40B4-BE49-F238E27FC236}">
                <a16:creationId xmlns:a16="http://schemas.microsoft.com/office/drawing/2014/main" id="{1673FC26-34F3-4C78-A500-0BA68CF5E5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55FC8-A954-4946-9B84-626FE01B81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307F7-0A74-4BE2-B386-02F5B450701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793ED-2E37-4EF8-99A5-2816E884F7F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F15DE-1770-4BC9-9A5D-104EA499063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6CD35-B79E-4434-8654-3015F39E74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B5B654-1A9D-4DCA-AD96-957F5B646473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02052-E064-4FAA-B245-0A4E720937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9CF17C66-8C0A-47F0-8E11-F45AC1384F85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E787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0A94A1D-FF88-499A-A026-AB62423BD4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F461C9-0677-4CF8-8D2F-0BDDBA429C7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F625-4247-43FB-A8A5-1C090F1436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100B9-98C1-432A-B4A9-E9F0FFF824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0042F7-1C42-42FE-B2AD-C94B327186CD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98419-8633-4650-9F65-7093C4C0C5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95DC6E0B-DC26-48BC-9F3A-43DFBEF0B53A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E787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3850E78-4794-49F8-BFCF-F9CDE4FF77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E92787-3B12-4802-B2E8-848F0B053A3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AE40D-0798-4C53-A5A1-05277C0047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A1A2C-6DC8-4B61-A362-A76FF1084758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EE0F6-2CB5-4984-AE0A-32EEDCF413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CDBCA4A1-E7E2-4AB3-B6B6-C08250B972B3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E787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F1CEF87-7432-4CF8-BF00-A11260ADCF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500561-F7D8-4943-89C3-371348EE83D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814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061B-B65B-40D8-AAB0-4BCE82CE81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86E3-3438-41F1-B0F6-BC2FFEEA64D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2B7E0-A881-4923-B529-16F727D1A4A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50A1-A692-46C2-827C-5FE203E5A1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491DB4-64B4-4E81-AE04-0A91FB8224D0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08B88-3206-4BCD-8C70-04FEA97E11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D118C27F-54BB-4847-8B1B-0AE1C2A2974A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E787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55A8329-3DE4-4E53-9955-619564B66C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BB18B1-D512-4B00-AE3D-D742D6F060D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508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2D03-DCA4-423D-B943-81DB757C86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FFDC7-2754-4EDA-81BF-E091A35AC7F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15F2E-4D10-41C2-A660-CF7FD2E116E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73DB0-4142-471B-8A3F-A2E2513DF4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5E4F92-3A34-4CFF-9174-D79FAC148546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DC384-AD67-47C9-8331-7537E03CA02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846C774-E938-4515-B1E7-3A034D12564D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E787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0FA8CAD-24C6-4020-A745-08227139A2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D2F84F4-CD23-45F7-B6F3-2AB2E784677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6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3B331164-D4D0-49A7-A6AC-E44992FA4CEA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B967F1DC-EE94-411C-B280-95CD1B536A1D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+- f4 0 f2"/>
                <a:gd name="f26" fmla="+- f3 0 f2"/>
                <a:gd name="f27" fmla="*/ f26 1 22"/>
                <a:gd name="f28" fmla="*/ f25 1 136"/>
                <a:gd name="f29" fmla="*/ 0 1 f27"/>
                <a:gd name="f30" fmla="*/ f3 1 f27"/>
                <a:gd name="f31" fmla="*/ 0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3732758B-F13B-435A-AD73-569523659526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+- f4 0 f2"/>
                <a:gd name="f38" fmla="+- f3 0 f2"/>
                <a:gd name="f39" fmla="*/ f38 1 140"/>
                <a:gd name="f40" fmla="*/ f37 1 504"/>
                <a:gd name="f41" fmla="*/ 0 1 f39"/>
                <a:gd name="f42" fmla="*/ f3 1 f39"/>
                <a:gd name="f43" fmla="*/ 0 1 f40"/>
                <a:gd name="f44" fmla="*/ f4 1 f40"/>
                <a:gd name="f45" fmla="*/ f41 f35 1"/>
                <a:gd name="f46" fmla="*/ f42 f35 1"/>
                <a:gd name="f47" fmla="*/ f44 f36 1"/>
                <a:gd name="f48" fmla="*/ f43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CCF5B7B8-FD95-4AAF-B318-276E1FADBA07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+- f4 0 f2"/>
                <a:gd name="f35" fmla="+- f3 0 f2"/>
                <a:gd name="f36" fmla="*/ f35 1 132"/>
                <a:gd name="f37" fmla="*/ f34 1 308"/>
                <a:gd name="f38" fmla="*/ 0 1 f36"/>
                <a:gd name="f39" fmla="*/ f3 1 f36"/>
                <a:gd name="f40" fmla="*/ 0 1 f37"/>
                <a:gd name="f41" fmla="*/ f4 1 f37"/>
                <a:gd name="f42" fmla="*/ f38 f32 1"/>
                <a:gd name="f43" fmla="*/ f39 f32 1"/>
                <a:gd name="f44" fmla="*/ f41 f33 1"/>
                <a:gd name="f45" fmla="*/ f40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2" t="f45" r="f43" b="f44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D120E312-D3D4-4858-ABB3-E89DB47F5B82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+- f4 0 f2"/>
                <a:gd name="f15" fmla="+- f3 0 f2"/>
                <a:gd name="f16" fmla="*/ f15 1 37"/>
                <a:gd name="f17" fmla="*/ f14 1 79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CDE50AF3-04CD-4F46-97E2-92B9EA87AD1C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+- f4 0 f2"/>
                <a:gd name="f60" fmla="+- f3 0 f2"/>
                <a:gd name="f61" fmla="*/ f60 1 178"/>
                <a:gd name="f62" fmla="*/ f59 1 722"/>
                <a:gd name="f63" fmla="*/ 0 1 f61"/>
                <a:gd name="f64" fmla="*/ f3 1 f61"/>
                <a:gd name="f65" fmla="*/ 0 1 f62"/>
                <a:gd name="f66" fmla="*/ f4 1 f62"/>
                <a:gd name="f67" fmla="*/ f63 f57 1"/>
                <a:gd name="f68" fmla="*/ f64 f57 1"/>
                <a:gd name="f69" fmla="*/ f66 f58 1"/>
                <a:gd name="f70" fmla="*/ f65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67" t="f70" r="f68" b="f69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8F22D090-0AD1-4431-9D95-366238BE1B04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+- f4 0 f2"/>
                <a:gd name="f39" fmla="+- f3 0 f2"/>
                <a:gd name="f40" fmla="*/ f39 1 23"/>
                <a:gd name="f41" fmla="*/ f38 1 635"/>
                <a:gd name="f42" fmla="*/ 0 1 f40"/>
                <a:gd name="f43" fmla="*/ f3 1 f40"/>
                <a:gd name="f44" fmla="*/ 0 1 f41"/>
                <a:gd name="f45" fmla="*/ f4 1 f41"/>
                <a:gd name="f46" fmla="*/ f42 f36 1"/>
                <a:gd name="f47" fmla="*/ f43 f36 1"/>
                <a:gd name="f48" fmla="*/ f45 f37 1"/>
                <a:gd name="f49" fmla="*/ f44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5028EF9B-5A58-44AA-B9E7-58F1D1ACA527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+- f4 0 f2"/>
                <a:gd name="f30" fmla="+- f3 0 f2"/>
                <a:gd name="f31" fmla="*/ f30 1 17"/>
                <a:gd name="f32" fmla="*/ f29 1 107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5C4FDFDD-6C09-41D2-A6E9-30A465CB89C7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+- f4 0 f2"/>
                <a:gd name="f48" fmla="+- f3 0 f2"/>
                <a:gd name="f49" fmla="*/ f48 1 41"/>
                <a:gd name="f50" fmla="*/ f47 1 222"/>
                <a:gd name="f51" fmla="*/ 0 1 f49"/>
                <a:gd name="f52" fmla="*/ f3 1 f49"/>
                <a:gd name="f53" fmla="*/ 0 1 f50"/>
                <a:gd name="f54" fmla="*/ f4 1 f50"/>
                <a:gd name="f55" fmla="*/ f51 f45 1"/>
                <a:gd name="f56" fmla="*/ f52 f45 1"/>
                <a:gd name="f57" fmla="*/ f54 f46 1"/>
                <a:gd name="f58" fmla="*/ f53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5" t="f58" r="f56" b="f57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DA0BD8D5-C623-4EF6-B682-A45EC10B9661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+- f4 0 f2"/>
                <a:gd name="f87" fmla="+- f3 0 f2"/>
                <a:gd name="f88" fmla="*/ f87 1 450"/>
                <a:gd name="f89" fmla="*/ f86 1 878"/>
                <a:gd name="f90" fmla="*/ 0 1 f88"/>
                <a:gd name="f91" fmla="*/ f3 1 f88"/>
                <a:gd name="f92" fmla="*/ 0 1 f89"/>
                <a:gd name="f93" fmla="*/ f4 1 f89"/>
                <a:gd name="f94" fmla="*/ f90 f84 1"/>
                <a:gd name="f95" fmla="*/ f91 f84 1"/>
                <a:gd name="f96" fmla="*/ f93 f85 1"/>
                <a:gd name="f97" fmla="*/ f92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4" t="f97" r="f95" b="f96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39036959-5D57-4074-AEC9-76B0EC02E6D8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+- f4 0 f2"/>
                <a:gd name="f15" fmla="+- f3 0 f2"/>
                <a:gd name="f16" fmla="*/ f15 1 35"/>
                <a:gd name="f17" fmla="*/ f14 1 73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6610402A-67A4-4C7F-9FE8-A44490A870C1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+- f4 0 f2"/>
                <a:gd name="f25" fmla="+- f3 0 f2"/>
                <a:gd name="f26" fmla="*/ f25 1 8"/>
                <a:gd name="f27" fmla="*/ f24 1 48"/>
                <a:gd name="f28" fmla="*/ 0 1 f26"/>
                <a:gd name="f29" fmla="*/ f3 1 f26"/>
                <a:gd name="f30" fmla="*/ 0 1 f27"/>
                <a:gd name="f31" fmla="*/ f4 1 f27"/>
                <a:gd name="f32" fmla="*/ f28 f22 1"/>
                <a:gd name="f33" fmla="*/ f29 f22 1"/>
                <a:gd name="f34" fmla="*/ f31 f23 1"/>
                <a:gd name="f35" fmla="*/ f30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2" t="f35" r="f33" b="f34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536D56D-93C5-4149-8AB0-C533D42C8B73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+- f4 0 f2"/>
                <a:gd name="f35" fmla="+- f3 0 f2"/>
                <a:gd name="f36" fmla="*/ f35 1 52"/>
                <a:gd name="f37" fmla="*/ f34 1 135"/>
                <a:gd name="f38" fmla="*/ 0 1 f36"/>
                <a:gd name="f39" fmla="*/ f3 1 f36"/>
                <a:gd name="f40" fmla="*/ 0 1 f37"/>
                <a:gd name="f41" fmla="*/ f4 1 f37"/>
                <a:gd name="f42" fmla="*/ f38 f32 1"/>
                <a:gd name="f43" fmla="*/ f39 f32 1"/>
                <a:gd name="f44" fmla="*/ f41 f33 1"/>
                <a:gd name="f45" fmla="*/ f40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2" t="f45" r="f43" b="f44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8EA23120-D721-458F-9DEC-7E5B14FCEEFA}"/>
              </a:ext>
            </a:extLst>
          </p:cNvPr>
          <p:cNvGrpSpPr/>
          <p:nvPr/>
        </p:nvGrpSpPr>
        <p:grpSpPr>
          <a:xfrm>
            <a:off x="27221" y="-27"/>
            <a:ext cx="2356674" cy="6853280"/>
            <a:chOff x="27221" y="-27"/>
            <a:chExt cx="2356674" cy="685328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3BEA468A-1A99-4326-A119-841BF0C996C4}"/>
                </a:ext>
              </a:extLst>
            </p:cNvPr>
            <p:cNvSpPr/>
            <p:nvPr/>
          </p:nvSpPr>
          <p:spPr>
            <a:xfrm>
              <a:off x="27221" y="-27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+- f4 0 f2"/>
                <a:gd name="f65" fmla="+- f3 0 f2"/>
                <a:gd name="f66" fmla="*/ f65 1 103"/>
                <a:gd name="f67" fmla="*/ f64 1 920"/>
                <a:gd name="f68" fmla="*/ 0 1 f66"/>
                <a:gd name="f69" fmla="*/ f3 1 f66"/>
                <a:gd name="f70" fmla="*/ 0 1 f67"/>
                <a:gd name="f71" fmla="*/ f4 1 f67"/>
                <a:gd name="f72" fmla="*/ f68 f62 1"/>
                <a:gd name="f73" fmla="*/ f69 f62 1"/>
                <a:gd name="f74" fmla="*/ f71 f63 1"/>
                <a:gd name="f75" fmla="*/ f70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2" t="f75" r="f73" b="f74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64725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F8FD012D-C6AB-4BB7-95A6-EEF6BF39ADD4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+- f4 0 f2"/>
                <a:gd name="f39" fmla="+- f3 0 f2"/>
                <a:gd name="f40" fmla="*/ f39 1 88"/>
                <a:gd name="f41" fmla="*/ f38 1 330"/>
                <a:gd name="f42" fmla="*/ 0 1 f40"/>
                <a:gd name="f43" fmla="*/ f3 1 f40"/>
                <a:gd name="f44" fmla="*/ 0 1 f41"/>
                <a:gd name="f45" fmla="*/ f4 1 f41"/>
                <a:gd name="f46" fmla="*/ f42 f36 1"/>
                <a:gd name="f47" fmla="*/ f43 f36 1"/>
                <a:gd name="f48" fmla="*/ f45 f37 1"/>
                <a:gd name="f49" fmla="*/ f44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64725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86D14A7F-9640-403F-9E24-23396F39D1C7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+- f5 0 f3"/>
                <a:gd name="f39" fmla="+- f4 0 f3"/>
                <a:gd name="f40" fmla="*/ f39 1 90"/>
                <a:gd name="f41" fmla="*/ f38 1 207"/>
                <a:gd name="f42" fmla="*/ 0 1 f40"/>
                <a:gd name="f43" fmla="*/ f4 1 f40"/>
                <a:gd name="f44" fmla="*/ 0 1 f41"/>
                <a:gd name="f45" fmla="*/ f5 1 f41"/>
                <a:gd name="f46" fmla="*/ f42 f36 1"/>
                <a:gd name="f47" fmla="*/ f43 f36 1"/>
                <a:gd name="f48" fmla="*/ f45 f37 1"/>
                <a:gd name="f49" fmla="*/ f44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64725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73CD47ED-E869-4353-9589-9E835B0B89D7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+- f4 0 f2"/>
                <a:gd name="f63" fmla="+- f3 0 f2"/>
                <a:gd name="f64" fmla="*/ f63 1 115"/>
                <a:gd name="f65" fmla="*/ f62 1 467"/>
                <a:gd name="f66" fmla="*/ 0 1 f64"/>
                <a:gd name="f67" fmla="*/ f3 1 f64"/>
                <a:gd name="f68" fmla="*/ 0 1 f65"/>
                <a:gd name="f69" fmla="*/ f4 1 f65"/>
                <a:gd name="f70" fmla="*/ f66 f60 1"/>
                <a:gd name="f71" fmla="*/ f67 f60 1"/>
                <a:gd name="f72" fmla="*/ f69 f61 1"/>
                <a:gd name="f73" fmla="*/ f68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64725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21F65310-1F44-47BC-ABE7-53AAB43F58BF}"/>
                </a:ext>
              </a:extLst>
            </p:cNvPr>
            <p:cNvSpPr/>
            <p:nvPr/>
          </p:nvSpPr>
          <p:spPr>
            <a:xfrm>
              <a:off x="467898" y="1289203"/>
              <a:ext cx="174357" cy="30272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+- f4 0 f2"/>
                <a:gd name="f49" fmla="+- f3 0 f2"/>
                <a:gd name="f50" fmla="*/ f49 1 36"/>
                <a:gd name="f51" fmla="*/ f48 1 633"/>
                <a:gd name="f52" fmla="*/ 0 1 f50"/>
                <a:gd name="f53" fmla="*/ f3 1 f50"/>
                <a:gd name="f54" fmla="*/ 0 1 f51"/>
                <a:gd name="f55" fmla="*/ f4 1 f51"/>
                <a:gd name="f56" fmla="*/ f52 f46 1"/>
                <a:gd name="f57" fmla="*/ f53 f46 1"/>
                <a:gd name="f58" fmla="*/ f55 f47 1"/>
                <a:gd name="f59" fmla="*/ f54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6" t="f59" r="f57" b="f58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64725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B3F839EA-5C9F-4059-9F86-9E9319F75566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+- f4 0 f2"/>
                <a:gd name="f15" fmla="+- f3 0 f2"/>
                <a:gd name="f16" fmla="*/ f15 1 28"/>
                <a:gd name="f17" fmla="*/ f14 1 59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64725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E6C0C983-B09F-4052-AEBE-194F847977BE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+- f4 0 f2"/>
                <a:gd name="f30" fmla="+- f3 0 f2"/>
                <a:gd name="f31" fmla="*/ f30 1 17"/>
                <a:gd name="f32" fmla="*/ f29 1 107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64725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9ACC6091-9411-465A-88E4-034380927092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+- f4 0 f2"/>
                <a:gd name="f82" fmla="+- f3 0 f2"/>
                <a:gd name="f83" fmla="*/ f82 1 294"/>
                <a:gd name="f84" fmla="*/ f81 1 568"/>
                <a:gd name="f85" fmla="*/ 0 1 f83"/>
                <a:gd name="f86" fmla="*/ f3 1 f83"/>
                <a:gd name="f87" fmla="*/ 0 1 f84"/>
                <a:gd name="f88" fmla="*/ f4 1 f84"/>
                <a:gd name="f89" fmla="*/ f85 f79 1"/>
                <a:gd name="f90" fmla="*/ f86 f79 1"/>
                <a:gd name="f91" fmla="*/ f88 f80 1"/>
                <a:gd name="f92" fmla="*/ f87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9" t="f92" r="f90" b="f91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64725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41DB4193-6665-4B5C-8218-86B3E3B9425F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+- f4 0 f2"/>
                <a:gd name="f15" fmla="+- f3 0 f2"/>
                <a:gd name="f16" fmla="*/ f15 1 25"/>
                <a:gd name="f17" fmla="*/ f14 1 53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64725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A652D0EF-7A1D-4717-AE55-3650758444A2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+- f4 0 f2"/>
                <a:gd name="f36" fmla="+- f3 0 f2"/>
                <a:gd name="f37" fmla="*/ f36 1 29"/>
                <a:gd name="f38" fmla="*/ f35 1 141"/>
                <a:gd name="f39" fmla="*/ 0 1 f37"/>
                <a:gd name="f40" fmla="*/ f3 1 f37"/>
                <a:gd name="f41" fmla="*/ 0 1 f38"/>
                <a:gd name="f42" fmla="*/ f4 1 f38"/>
                <a:gd name="f43" fmla="*/ f39 f33 1"/>
                <a:gd name="f44" fmla="*/ f40 f33 1"/>
                <a:gd name="f45" fmla="*/ f42 f34 1"/>
                <a:gd name="f46" fmla="*/ f41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3" t="f46" r="f44" b="f45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64725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FD0EE316-9DD6-4D07-8864-E0440DF2060B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+- f4 0 f2"/>
                <a:gd name="f26" fmla="+- f3 0 f2"/>
                <a:gd name="f27" fmla="*/ f26 1 8"/>
                <a:gd name="f28" fmla="*/ f25 1 48"/>
                <a:gd name="f29" fmla="*/ 0 1 f27"/>
                <a:gd name="f30" fmla="*/ f3 1 f27"/>
                <a:gd name="f31" fmla="*/ 0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64725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784F6D77-5F26-4925-B20A-324323285C40}"/>
                </a:ext>
              </a:extLst>
            </p:cNvPr>
            <p:cNvSpPr/>
            <p:nvPr/>
          </p:nvSpPr>
          <p:spPr>
            <a:xfrm>
              <a:off x="1006297" y="6322518"/>
              <a:ext cx="210760" cy="53072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+- f4 0 f2"/>
                <a:gd name="f35" fmla="+- f3 0 f2"/>
                <a:gd name="f36" fmla="*/ f35 1 44"/>
                <a:gd name="f37" fmla="*/ f34 1 111"/>
                <a:gd name="f38" fmla="*/ 0 1 f36"/>
                <a:gd name="f39" fmla="*/ f3 1 f36"/>
                <a:gd name="f40" fmla="*/ 0 1 f37"/>
                <a:gd name="f41" fmla="*/ f4 1 f37"/>
                <a:gd name="f42" fmla="*/ f38 f32 1"/>
                <a:gd name="f43" fmla="*/ f39 f32 1"/>
                <a:gd name="f44" fmla="*/ f41 f33 1"/>
                <a:gd name="f45" fmla="*/ f40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2" t="f45" r="f43" b="f44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64725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B0E54D95-C245-45CB-B193-0A8C0D4C6F7C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725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A8BF8F5D-16D7-4EE2-9085-F5609F280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C7525422-B66C-4573-AA5A-B9B7BE128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777BAFA7-FEE9-4487-8F30-CAA1E3F7C39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A534B913-D8C5-4AD3-9FC5-2473566070BE}" type="datetime1">
              <a:rPr lang="en-US"/>
              <a:pPr lvl="0"/>
              <a:t>4/30/2022</a:t>
            </a:fld>
            <a:endParaRPr lang="en-US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AFB6BE87-D7B7-4536-8814-D75269B46AD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FFF6AA0C-5C27-4BB7-B8CE-CA89F49E113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9963D93B-11F5-40BC-8085-1A5B704DB133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78712"/>
        </a:buClr>
        <a:buSzPct val="100000"/>
        <a:buFont typeface="Wingdings 3"/>
        <a:buChar char=""/>
        <a:tabLst/>
        <a:defRPr lang="fr-FR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78712"/>
        </a:buClr>
        <a:buSzPct val="100000"/>
        <a:buFont typeface="Wingdings 3"/>
        <a:buChar char=""/>
        <a:tabLst/>
        <a:defRPr lang="fr-FR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78712"/>
        </a:buClr>
        <a:buSzPct val="100000"/>
        <a:buFont typeface="Wingdings 3"/>
        <a:buChar char="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78712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78712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987E3-91D9-46D4-B5CE-CAB3E25A88F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1040" y="0"/>
            <a:ext cx="11860216" cy="1765304"/>
          </a:xfrm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anchorCtr="1"/>
          <a:lstStyle/>
          <a:p>
            <a:pPr lvl="0" algn="ctr"/>
            <a:br>
              <a:rPr lang="en-US" sz="2300" b="1">
                <a:latin typeface="Times New Roman" pitchFamily="18"/>
                <a:cs typeface="Times New Roman" pitchFamily="18"/>
              </a:rPr>
            </a:br>
            <a:br>
              <a:rPr lang="fr-FR" sz="2300" b="1">
                <a:latin typeface="Times New Roman" pitchFamily="18"/>
                <a:cs typeface="Times New Roman" pitchFamily="18"/>
              </a:rPr>
            </a:br>
            <a:r>
              <a:rPr lang="ru-RU" sz="2900" b="1">
                <a:latin typeface="Times New Roman" pitchFamily="18"/>
                <a:cs typeface="Times New Roman" pitchFamily="18"/>
              </a:rPr>
              <a:t>РОССИЙСКИЙ УНИВЕРСИТЕТ ДРУЖБЫ НАРОДОВ</a:t>
            </a:r>
            <a:br>
              <a:rPr lang="en-US" sz="3200" b="1">
                <a:latin typeface="Times New Roman" pitchFamily="18"/>
                <a:cs typeface="Times New Roman" pitchFamily="18"/>
              </a:rPr>
            </a:br>
            <a:endParaRPr lang="fr-FR" sz="32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B603767-1EA6-420A-B863-655338E7EDEA}"/>
              </a:ext>
            </a:extLst>
          </p:cNvPr>
          <p:cNvSpPr/>
          <p:nvPr/>
        </p:nvSpPr>
        <p:spPr>
          <a:xfrm>
            <a:off x="1389202" y="1351958"/>
            <a:ext cx="10343583" cy="48347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ru-RU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Факультет Физико-</a:t>
            </a:r>
            <a:r>
              <a:rPr lang="fr-FR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M</a:t>
            </a:r>
            <a:r>
              <a:rPr lang="ru-RU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атематических и Естественных Наук</a:t>
            </a: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endParaRPr lang="fr-FR" sz="2800" b="1" i="0" u="sng" strike="noStrike" kern="1200" cap="none" spc="0" baseline="0">
              <a:solidFill>
                <a:srgbClr val="000000"/>
              </a:solidFill>
              <a:uFillTx/>
              <a:latin typeface="Sitka Heading" pitchFamily="2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7873BFC0-D303-45AF-939C-E9FCE853C806}"/>
              </a:ext>
            </a:extLst>
          </p:cNvPr>
          <p:cNvSpPr txBox="1"/>
          <p:nvPr/>
        </p:nvSpPr>
        <p:spPr>
          <a:xfrm>
            <a:off x="2074563" y="2269998"/>
            <a:ext cx="9153162" cy="19704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800" b="1" i="0" u="sng" strike="noStrike" kern="1200" cap="none" spc="0" baseline="0" dirty="0">
                <a:solidFill>
                  <a:srgbClr val="000000"/>
                </a:solidFill>
                <a:uFillTx/>
                <a:latin typeface="Sitka Heading" pitchFamily="2"/>
                <a:cs typeface="Times New Roman" pitchFamily="18"/>
              </a:rPr>
              <a:t>Презентация</a:t>
            </a:r>
            <a:endParaRPr lang="en-US" sz="2800" b="1" i="0" u="sng" strike="noStrike" kern="1200" cap="none" spc="0" baseline="0" dirty="0">
              <a:solidFill>
                <a:srgbClr val="000000"/>
              </a:solidFill>
              <a:uFillTx/>
              <a:latin typeface="Sitka Heading" pitchFamily="2"/>
              <a:cs typeface="Times New Roman" pitchFamily="18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800" b="1" i="0" u="none" strike="noStrike" kern="1200" cap="none" spc="0" baseline="0" dirty="0">
              <a:solidFill>
                <a:srgbClr val="892D1D"/>
              </a:solidFill>
              <a:uFillTx/>
              <a:latin typeface="Garamond" pitchFamily="18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800" b="1" dirty="0">
                <a:solidFill>
                  <a:srgbClr val="892D1D"/>
                </a:solidFill>
                <a:latin typeface="Garamond" pitchFamily="18"/>
              </a:rPr>
              <a:t>По третьей лабораторной работе</a:t>
            </a:r>
            <a:r>
              <a:rPr lang="ru-RU" sz="2800" b="1" i="0" u="none" strike="noStrike" kern="1200" cap="none" spc="0" baseline="0" dirty="0">
                <a:solidFill>
                  <a:srgbClr val="892D1D"/>
                </a:solidFill>
                <a:uFillTx/>
                <a:latin typeface="Garamond" pitchFamily="18"/>
              </a:rPr>
              <a:t> </a:t>
            </a:r>
            <a:endParaRPr lang="en-US" sz="2800" b="1" i="0" u="none" strike="noStrike" kern="1200" cap="none" spc="0" baseline="0" dirty="0">
              <a:solidFill>
                <a:srgbClr val="892D1D"/>
              </a:solidFill>
              <a:uFillTx/>
              <a:latin typeface="Garamond" pitchFamily="18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 dirty="0">
              <a:solidFill>
                <a:srgbClr val="000066"/>
              </a:solidFill>
              <a:uFillTx/>
              <a:latin typeface="Garamond" pitchFamily="18"/>
              <a:cs typeface="Times New Roman" pitchFamily="18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800" b="1" i="0" u="none" strike="noStrike" kern="1200" cap="none" spc="0" baseline="0" dirty="0">
              <a:solidFill>
                <a:srgbClr val="FF0000"/>
              </a:solidFill>
              <a:uFillTx/>
              <a:latin typeface="Garamond" pitchFamily="18"/>
              <a:cs typeface="Times New Roman" pitchFamily="18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595959"/>
              </a:solidFill>
              <a:uFillTx/>
              <a:latin typeface="Century Gothic"/>
            </a:endParaRPr>
          </a:p>
        </p:txBody>
      </p:sp>
      <p:cxnSp>
        <p:nvCxnSpPr>
          <p:cNvPr id="5" name="Connecteur droit 7">
            <a:extLst>
              <a:ext uri="{FF2B5EF4-FFF2-40B4-BE49-F238E27FC236}">
                <a16:creationId xmlns:a16="http://schemas.microsoft.com/office/drawing/2014/main" id="{50986DD7-4FA2-4859-B878-D8E11110DC8E}"/>
              </a:ext>
            </a:extLst>
          </p:cNvPr>
          <p:cNvCxnSpPr/>
          <p:nvPr/>
        </p:nvCxnSpPr>
        <p:spPr>
          <a:xfrm>
            <a:off x="3436332" y="3841470"/>
            <a:ext cx="6658378" cy="0"/>
          </a:xfrm>
          <a:prstGeom prst="straightConnector1">
            <a:avLst/>
          </a:prstGeom>
          <a:noFill/>
          <a:ln w="22229" cap="rnd">
            <a:solidFill>
              <a:srgbClr val="000000"/>
            </a:solidFill>
            <a:prstDash val="solid"/>
            <a:miter/>
          </a:ln>
          <a:effectLst>
            <a:outerShdw dist="25402" dir="5400000" algn="tl">
              <a:srgbClr val="000000">
                <a:alpha val="25000"/>
              </a:srgbClr>
            </a:outerShdw>
          </a:effectLst>
        </p:spPr>
      </p:cxn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1BAAEE4E-9F1B-48CE-BA6E-6D8511B78821}"/>
              </a:ext>
            </a:extLst>
          </p:cNvPr>
          <p:cNvSpPr/>
          <p:nvPr/>
        </p:nvSpPr>
        <p:spPr>
          <a:xfrm>
            <a:off x="2713253" y="4346673"/>
            <a:ext cx="7381457" cy="89503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Подготовил студент</a:t>
            </a:r>
            <a:r>
              <a: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</a:t>
            </a: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ru-RU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Стев Икнэль Дани</a:t>
            </a: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ru-RU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ОЗЬЯС</a:t>
            </a:r>
          </a:p>
        </p:txBody>
      </p:sp>
      <p:sp>
        <p:nvSpPr>
          <p:cNvPr id="7" name="ZoneTexte 5">
            <a:extLst>
              <a:ext uri="{FF2B5EF4-FFF2-40B4-BE49-F238E27FC236}">
                <a16:creationId xmlns:a16="http://schemas.microsoft.com/office/drawing/2014/main" id="{77E6C698-DE10-4A74-BB4F-D20B9B07543B}"/>
              </a:ext>
            </a:extLst>
          </p:cNvPr>
          <p:cNvSpPr txBox="1"/>
          <p:nvPr/>
        </p:nvSpPr>
        <p:spPr>
          <a:xfrm>
            <a:off x="5044699" y="5010875"/>
            <a:ext cx="3697358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Группа</a:t>
            </a: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</a:t>
            </a:r>
            <a:r>
              <a:rPr lang="ru-RU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НКНбд-02-21</a:t>
            </a:r>
            <a:endParaRPr lang="fr-FR" sz="2400" b="1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38A26A-DA36-4605-B236-BC5A0E3269EC}"/>
              </a:ext>
            </a:extLst>
          </p:cNvPr>
          <p:cNvSpPr txBox="1"/>
          <p:nvPr/>
        </p:nvSpPr>
        <p:spPr>
          <a:xfrm>
            <a:off x="8036414" y="6189518"/>
            <a:ext cx="356763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1" i="0" u="none" strike="noStrike" kern="1200" cap="none" spc="0" baseline="0" dirty="0">
                <a:solidFill>
                  <a:srgbClr val="000000"/>
                </a:solidFill>
                <a:uFillTx/>
                <a:latin typeface="Sitka Subheading" pitchFamily="2"/>
              </a:rPr>
              <a:t>Суббота,  2022 г.</a:t>
            </a:r>
            <a:endParaRPr lang="fr-FR" sz="2000" b="1" i="0" u="none" strike="noStrike" kern="1200" cap="none" spc="0" baseline="0" dirty="0">
              <a:solidFill>
                <a:srgbClr val="000000"/>
              </a:solidFill>
              <a:uFillTx/>
              <a:latin typeface="Sitka Subheading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7E4D11A-9DFA-4CF3-BFD7-45F17094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16" y="1455627"/>
            <a:ext cx="4791522" cy="562708"/>
          </a:xfrm>
        </p:spPr>
        <p:txBody>
          <a:bodyPr>
            <a:noAutofit/>
          </a:bodyPr>
          <a:lstStyle/>
          <a:p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титульного листа</a:t>
            </a:r>
            <a:endParaRPr lang="fr-FR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3E17BB0-9005-4316-BEEE-7E6D426CFFF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094879" y="2030196"/>
            <a:ext cx="3505196" cy="354505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университета и факультета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-Номер лабораторной работы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-Автор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-Группа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F8121C37-5D25-4BA6-94CC-E3354B768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08" y="771163"/>
            <a:ext cx="5371630" cy="2657837"/>
          </a:xfr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488424-148F-4F0A-A01D-533BBFFF67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" b="44560"/>
          <a:stretch/>
        </p:blipFill>
        <p:spPr>
          <a:xfrm>
            <a:off x="6004609" y="3802725"/>
            <a:ext cx="5505627" cy="1716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03F2D3B-E75C-4137-A29B-AA1D8E12F3F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813659" y="1638484"/>
            <a:ext cx="3505196" cy="3581031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цели работы обычно состоит из одного предложения.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создания заголовка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Нам надо просто написать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Цель работы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BE41B001-A7FD-45E1-A237-31E2FC1A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46" y="1032006"/>
            <a:ext cx="4797083" cy="606478"/>
          </a:xfrm>
        </p:spPr>
        <p:txBody>
          <a:bodyPr>
            <a:normAutofit/>
          </a:bodyPr>
          <a:lstStyle/>
          <a:p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цели работы</a:t>
            </a:r>
            <a:endParaRPr lang="fr-FR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Espace réservé du contenu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B82FCA-8B1E-4280-95A4-FF54A91D2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55" y="2693129"/>
            <a:ext cx="6778379" cy="1113333"/>
          </a:xfr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10F1F1-096B-4A04-AFF2-8EF6B06126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0" t="33246" r="1176" b="50000"/>
          <a:stretch/>
        </p:blipFill>
        <p:spPr>
          <a:xfrm>
            <a:off x="3010486" y="4861106"/>
            <a:ext cx="8966743" cy="1148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7">
            <a:extLst>
              <a:ext uri="{FF2B5EF4-FFF2-40B4-BE49-F238E27FC236}">
                <a16:creationId xmlns:a16="http://schemas.microsoft.com/office/drawing/2014/main" id="{431283A9-3FF9-44BF-A417-EEA63BBB6B50}"/>
              </a:ext>
            </a:extLst>
          </p:cNvPr>
          <p:cNvSpPr txBox="1">
            <a:spLocks/>
          </p:cNvSpPr>
          <p:nvPr/>
        </p:nvSpPr>
        <p:spPr>
          <a:xfrm>
            <a:off x="1525928" y="919928"/>
            <a:ext cx="2891327" cy="60647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заданий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88D3E7-DD5C-4A26-B8C6-45D0DF89FD7A}"/>
              </a:ext>
            </a:extLst>
          </p:cNvPr>
          <p:cNvSpPr txBox="1"/>
          <p:nvPr/>
        </p:nvSpPr>
        <p:spPr>
          <a:xfrm>
            <a:off x="1797147" y="1951672"/>
            <a:ext cx="368925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Переписать все задания нашей работы. 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для создания неупорядоченного листа.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69192F-CF9D-4020-B99F-372F129502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" t="43698" r="44115" b="25770"/>
          <a:stretch/>
        </p:blipFill>
        <p:spPr>
          <a:xfrm>
            <a:off x="5486400" y="3861818"/>
            <a:ext cx="6211232" cy="228981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A5D7B10-60A1-40CA-97C4-117C33845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08"/>
          <a:stretch/>
        </p:blipFill>
        <p:spPr>
          <a:xfrm>
            <a:off x="5598942" y="1659988"/>
            <a:ext cx="6363572" cy="1922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2344A0D-A0A3-4C76-9C84-30316E16736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42771" y="766479"/>
            <a:ext cx="6730258" cy="1461462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таблицу для того чтобы оформить теоретического введения. </a:t>
            </a:r>
          </a:p>
          <a:p>
            <a:endParaRPr lang="fr-FR" dirty="0"/>
          </a:p>
        </p:txBody>
      </p:sp>
      <p:sp>
        <p:nvSpPr>
          <p:cNvPr id="11" name="Titre 7">
            <a:extLst>
              <a:ext uri="{FF2B5EF4-FFF2-40B4-BE49-F238E27FC236}">
                <a16:creationId xmlns:a16="http://schemas.microsoft.com/office/drawing/2014/main" id="{BCA5BA30-A9C3-443A-AD13-54691658236A}"/>
              </a:ext>
            </a:extLst>
          </p:cNvPr>
          <p:cNvSpPr txBox="1">
            <a:spLocks/>
          </p:cNvSpPr>
          <p:nvPr/>
        </p:nvSpPr>
        <p:spPr>
          <a:xfrm>
            <a:off x="1293699" y="0"/>
            <a:ext cx="5803340" cy="60647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теоретического введения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35176B23-B872-4AD0-98B9-60DFAB20C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" t="14487" r="16581" b="56160"/>
          <a:stretch/>
        </p:blipFill>
        <p:spPr>
          <a:xfrm>
            <a:off x="1479899" y="3773714"/>
            <a:ext cx="8651630" cy="2013007"/>
          </a:xfrm>
          <a:prstGeom prst="rect">
            <a:avLst/>
          </a:prstGeom>
        </p:spPr>
      </p:pic>
      <p:pic>
        <p:nvPicPr>
          <p:cNvPr id="23" name="Espace réservé du contenu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3F7A15-2F62-4774-B0B5-6B1437170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2" t="6965" r="28740" b="56127"/>
          <a:stretch/>
        </p:blipFill>
        <p:spPr>
          <a:xfrm>
            <a:off x="638071" y="1769318"/>
            <a:ext cx="11408786" cy="1853419"/>
          </a:xfr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7">
            <a:extLst>
              <a:ext uri="{FF2B5EF4-FFF2-40B4-BE49-F238E27FC236}">
                <a16:creationId xmlns:a16="http://schemas.microsoft.com/office/drawing/2014/main" id="{7F90F272-A367-4EB9-963B-336C6BD1C175}"/>
              </a:ext>
            </a:extLst>
          </p:cNvPr>
          <p:cNvSpPr txBox="1">
            <a:spLocks/>
          </p:cNvSpPr>
          <p:nvPr/>
        </p:nvSpPr>
        <p:spPr>
          <a:xfrm>
            <a:off x="1349538" y="24153"/>
            <a:ext cx="5803340" cy="60647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выполнения работы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D4C9FC9D-C86D-41DD-98FA-35D947775FF8}"/>
              </a:ext>
            </a:extLst>
          </p:cNvPr>
          <p:cNvSpPr txBox="1">
            <a:spLocks/>
          </p:cNvSpPr>
          <p:nvPr/>
        </p:nvSpPr>
        <p:spPr>
          <a:xfrm>
            <a:off x="1574528" y="637128"/>
            <a:ext cx="4154977" cy="14614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 lnSpcReduction="10000"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ct val="100000"/>
              <a:buFont typeface="Wingdings 3"/>
              <a:buNone/>
              <a:tabLst/>
              <a:defRPr lang="fr-FR" sz="14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</a:defRPr>
            </a:lvl1pPr>
            <a:lvl2pPr marL="742950" marR="0" lvl="1" indent="-28575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ct val="100000"/>
              <a:buFont typeface="Wingdings 3"/>
              <a:buChar char=""/>
              <a:tabLst/>
              <a:defRPr lang="fr-FR" sz="16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</a:defRPr>
            </a:lvl2pPr>
            <a:lvl3pPr marL="1143000" marR="0" lvl="2" indent="-2286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ct val="100000"/>
              <a:buFont typeface="Wingdings 3"/>
              <a:buChar char=""/>
              <a:tabLst/>
              <a:defRPr lang="fr-FR" sz="14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</a:defRPr>
            </a:lvl3pPr>
            <a:lvl4pPr marL="1600200" marR="0" lvl="3" indent="-2286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ct val="100000"/>
              <a:buFont typeface="Wingdings 3"/>
              <a:buChar char=""/>
              <a:tabLst/>
              <a:defRPr lang="fr-FR" sz="12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</a:defRPr>
            </a:lvl4pPr>
            <a:lvl5pPr marL="2057400" marR="0" lvl="4" indent="-2286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712"/>
              </a:buClr>
              <a:buSzPct val="100000"/>
              <a:buFont typeface="Wingdings 3"/>
              <a:buChar char=""/>
              <a:tabLst/>
              <a:defRPr lang="fr-FR" sz="12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часть состоит из описаний всех действий с помощью предложений и скриншотов.</a:t>
            </a:r>
          </a:p>
          <a:p>
            <a:endParaRPr lang="ru-RU" dirty="0"/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EC07C81-F945-43E3-AF68-279B83844B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r="56250" b="69226"/>
          <a:stretch/>
        </p:blipFill>
        <p:spPr>
          <a:xfrm>
            <a:off x="5486400" y="637128"/>
            <a:ext cx="6385301" cy="250145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898E92-ADC4-41CF-B4A6-54F53F6EEC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" t="23286" r="44256" b="23287"/>
          <a:stretch/>
        </p:blipFill>
        <p:spPr>
          <a:xfrm>
            <a:off x="1115876" y="3132560"/>
            <a:ext cx="6037001" cy="3547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CD185B-A1E3-4258-AB1D-F4BD9FAF38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857695" y="1446273"/>
            <a:ext cx="3505196" cy="121252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– это краткое описание итогов нашей Л.Р.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3EBF6F12-D72D-4DC5-832A-D0C5C4D6577B}"/>
              </a:ext>
            </a:extLst>
          </p:cNvPr>
          <p:cNvSpPr txBox="1">
            <a:spLocks/>
          </p:cNvSpPr>
          <p:nvPr/>
        </p:nvSpPr>
        <p:spPr>
          <a:xfrm>
            <a:off x="1780966" y="799160"/>
            <a:ext cx="3292369" cy="6471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262626"/>
                </a:solidFill>
                <a:uFillTx/>
                <a:latin typeface="Century Gothic"/>
              </a:defRPr>
            </a:lvl1pPr>
          </a:lstStyle>
          <a:p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выводов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2D26F56-4652-492F-AE20-57836271D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t="51556" r="6667" b="11653"/>
          <a:stretch/>
        </p:blipFill>
        <p:spPr>
          <a:xfrm>
            <a:off x="1211580" y="3390314"/>
            <a:ext cx="9768840" cy="25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53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38836-97F6-4BF9-959D-64F50572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420" y="996943"/>
            <a:ext cx="5030785" cy="721364"/>
          </a:xfrm>
        </p:spPr>
        <p:txBody>
          <a:bodyPr>
            <a:normAutofit fontScale="90000"/>
          </a:bodyPr>
          <a:lstStyle/>
          <a:p>
            <a:r>
              <a:rPr lang="ru-RU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Ответы на контрольные вопросы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0E4D1103-8F00-4CA8-A2B1-F584B25B2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49880"/>
            <a:ext cx="5928360" cy="3570579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9BDA8E-2888-4B26-AE24-93468F99AC7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22118" y="1506364"/>
            <a:ext cx="3505196" cy="1525591"/>
          </a:xfrm>
        </p:spPr>
        <p:txBody>
          <a:bodyPr>
            <a:norm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нам надо просто оформить ответ для каждого контрольного вопроса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681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2">
            <a:extLst>
              <a:ext uri="{FF2B5EF4-FFF2-40B4-BE49-F238E27FC236}">
                <a16:creationId xmlns:a16="http://schemas.microsoft.com/office/drawing/2014/main" id="{D2FC60D1-9488-49CA-97A1-FBA45AEA2179}"/>
              </a:ext>
            </a:extLst>
          </p:cNvPr>
          <p:cNvSpPr txBox="1"/>
          <p:nvPr/>
        </p:nvSpPr>
        <p:spPr>
          <a:xfrm>
            <a:off x="2559734" y="1551563"/>
            <a:ext cx="7072527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6600" b="1" i="0" u="none" strike="noStrike" kern="1200" cap="none" spc="0" baseline="0" dirty="0">
                <a:solidFill>
                  <a:srgbClr val="000000"/>
                </a:solidFill>
                <a:uFillTx/>
                <a:latin typeface="Garamond" pitchFamily="18"/>
              </a:rPr>
              <a:t>Большое Спасибо</a:t>
            </a:r>
            <a:endParaRPr lang="fr-FR" sz="6600" b="1" i="0" u="none" strike="noStrike" kern="1200" cap="none" spc="0" baseline="0" dirty="0">
              <a:solidFill>
                <a:srgbClr val="000000"/>
              </a:solidFill>
              <a:uFillTx/>
              <a:latin typeface="Garamond" pitchFamily="18"/>
            </a:endParaRPr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41A485CF-2184-4CBF-AC73-8C05F863E4A7}"/>
              </a:ext>
            </a:extLst>
          </p:cNvPr>
          <p:cNvSpPr txBox="1"/>
          <p:nvPr/>
        </p:nvSpPr>
        <p:spPr>
          <a:xfrm>
            <a:off x="5674620" y="3044279"/>
            <a:ext cx="1091940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4400" b="1" i="0" u="none" strike="noStrike" kern="1200" cap="none" spc="0" baseline="0" dirty="0">
                <a:solidFill>
                  <a:srgbClr val="000000"/>
                </a:solidFill>
                <a:uFillTx/>
                <a:latin typeface="Garamond" pitchFamily="18"/>
              </a:rPr>
              <a:t>З</a:t>
            </a:r>
            <a:r>
              <a:rPr lang="fr-FR" sz="4400" b="1" i="0" u="none" strike="noStrike" kern="1200" cap="none" spc="0" baseline="0" dirty="0">
                <a:solidFill>
                  <a:srgbClr val="000000"/>
                </a:solidFill>
                <a:uFillTx/>
                <a:latin typeface="Garamond" pitchFamily="18"/>
              </a:rPr>
              <a:t>A</a:t>
            </a:r>
          </a:p>
        </p:txBody>
      </p:sp>
      <p:sp>
        <p:nvSpPr>
          <p:cNvPr id="4" name="ZoneTexte 15">
            <a:extLst>
              <a:ext uri="{FF2B5EF4-FFF2-40B4-BE49-F238E27FC236}">
                <a16:creationId xmlns:a16="http://schemas.microsoft.com/office/drawing/2014/main" id="{A62B7387-65F6-4092-9ACF-FC50A5669010}"/>
              </a:ext>
            </a:extLst>
          </p:cNvPr>
          <p:cNvSpPr txBox="1"/>
          <p:nvPr/>
        </p:nvSpPr>
        <p:spPr>
          <a:xfrm>
            <a:off x="2987043" y="3931984"/>
            <a:ext cx="6509540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6000" b="1" i="0" u="none" strike="noStrike" kern="1200" cap="none" spc="0" baseline="0" dirty="0">
                <a:solidFill>
                  <a:srgbClr val="000000"/>
                </a:solidFill>
                <a:uFillTx/>
                <a:latin typeface="Garamond" pitchFamily="18"/>
              </a:rPr>
              <a:t>Ваше Внимание</a:t>
            </a:r>
            <a:r>
              <a:rPr lang="fr-FR" sz="6000" b="1" i="0" u="none" strike="noStrike" kern="1200" cap="none" spc="0" baseline="0" dirty="0">
                <a:solidFill>
                  <a:srgbClr val="000000"/>
                </a:solidFill>
                <a:uFillTx/>
                <a:latin typeface="Garamond" pitchFamily="18"/>
              </a:rPr>
              <a:t>!!!</a:t>
            </a:r>
            <a:endParaRPr lang="fr-FR" sz="6000" b="0" i="0" u="none" strike="noStrike" kern="1200" cap="none" spc="0" baseline="0" dirty="0">
              <a:solidFill>
                <a:srgbClr val="000000"/>
              </a:solidFill>
              <a:uFillTx/>
              <a:latin typeface="Garamond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12127</TotalTime>
  <Words>159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Arial</vt:lpstr>
      <vt:lpstr>Calibri</vt:lpstr>
      <vt:lpstr>Century Gothic</vt:lpstr>
      <vt:lpstr>Franklin Gothic Book</vt:lpstr>
      <vt:lpstr>Garamond</vt:lpstr>
      <vt:lpstr>Sitka Heading</vt:lpstr>
      <vt:lpstr>Sitka Subheading</vt:lpstr>
      <vt:lpstr>Times New Roman</vt:lpstr>
      <vt:lpstr>Wingdings 3</vt:lpstr>
      <vt:lpstr>Brin</vt:lpstr>
      <vt:lpstr>  РОССИЙСКИЙ УНИВЕРСИТЕТ ДРУЖБЫ НАРОДОВ </vt:lpstr>
      <vt:lpstr>Создание титульного листа</vt:lpstr>
      <vt:lpstr>Оформление цели работы</vt:lpstr>
      <vt:lpstr>Présentation PowerPoint</vt:lpstr>
      <vt:lpstr>Présentation PowerPoint</vt:lpstr>
      <vt:lpstr>Présentation PowerPoint</vt:lpstr>
      <vt:lpstr>Présentation PowerPoint</vt:lpstr>
      <vt:lpstr>Ответы на контрольные вопросы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УНИВЕРСИТЕТ ДРУЖБЫ НАРОДОВ</dc:title>
  <dc:creator>Озьяс Стев Икнэль Дани</dc:creator>
  <cp:lastModifiedBy>Озьяс Стев Икнэль Дани</cp:lastModifiedBy>
  <cp:revision>13</cp:revision>
  <dcterms:created xsi:type="dcterms:W3CDTF">2022-03-07T20:17:38Z</dcterms:created>
  <dcterms:modified xsi:type="dcterms:W3CDTF">2022-04-30T18:59:45Z</dcterms:modified>
</cp:coreProperties>
</file>