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4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71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2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38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7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9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7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0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1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6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4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dotnet/api/system.collections.generic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hyperlink" Target="https://docs.microsoft.com/es-es/dotnet/api/system.collections" TargetMode="External"/><Relationship Id="rId4" Type="http://schemas.openxmlformats.org/officeDocument/2006/relationships/hyperlink" Target="https://docs.microsoft.com/es-es/dotnet/api/system.collections.arrayli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Acceso a datos 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Patrones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16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694" y="-41576"/>
            <a:ext cx="7943561" cy="71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6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Los genéricos introducen en .NET Framework el concepto de parámetros de tipo, lo que le permite diseñar clases y métodos que aplazan la especificación de uno o varios tipos hasta que el código de cliente declare y cree una instancia de la clase o el </a:t>
            </a:r>
            <a:r>
              <a:rPr lang="es-AR" dirty="0" smtClean="0"/>
              <a:t>método</a:t>
            </a:r>
          </a:p>
          <a:p>
            <a:r>
              <a:rPr lang="es-AR" dirty="0" smtClean="0"/>
              <a:t>Introducidos en la versión </a:t>
            </a:r>
            <a:r>
              <a:rPr lang="es-AR" dirty="0"/>
              <a:t>2.0 de la biblioteca de clases .NET </a:t>
            </a:r>
            <a:r>
              <a:rPr lang="es-AR" dirty="0" smtClean="0"/>
              <a:t>Framework</a:t>
            </a:r>
          </a:p>
          <a:p>
            <a:r>
              <a:rPr lang="es-AR" dirty="0"/>
              <a:t>Las clases y métodos genéricos combinan reusabilidad, seguridad de tipos y eficacia de una manera en que sus homólogos no genéricos no pueden. </a:t>
            </a:r>
            <a:endParaRPr lang="es-AR" dirty="0" smtClean="0"/>
          </a:p>
          <a:p>
            <a:r>
              <a:rPr lang="es-AR" dirty="0" smtClean="0"/>
              <a:t>Los </a:t>
            </a:r>
            <a:r>
              <a:rPr lang="es-AR" dirty="0"/>
              <a:t>genéricos se usan frecuentemente con colecciones y los métodos que funcionan en ellas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3076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2000" dirty="0"/>
              <a:t>Por ejemplo, al usar un parámetro de tipo genérico T puede escribir una clase única que otro código de cliente puede usar sin incurrir en el costo o riesgo de conversiones en tiempo de ejecución u operaciones de conversión </a:t>
            </a:r>
            <a:r>
              <a:rPr lang="es-AR" sz="2000" dirty="0" err="1"/>
              <a:t>boxing</a:t>
            </a:r>
            <a:r>
              <a:rPr lang="es-AR" sz="2000" dirty="0"/>
              <a:t>, como se muestra aquí:</a:t>
            </a:r>
            <a:endParaRPr lang="es-AR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91" y="2022380"/>
            <a:ext cx="6775611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76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2659"/>
          </a:xfrm>
        </p:spPr>
        <p:txBody>
          <a:bodyPr>
            <a:normAutofit fontScale="90000"/>
          </a:bodyPr>
          <a:lstStyle/>
          <a:p>
            <a:r>
              <a:rPr lang="es-AR" dirty="0"/>
              <a:t>Información general sobre los genéricos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06769"/>
            <a:ext cx="8915400" cy="4504453"/>
          </a:xfrm>
        </p:spPr>
        <p:txBody>
          <a:bodyPr>
            <a:normAutofit lnSpcReduction="10000"/>
          </a:bodyPr>
          <a:lstStyle/>
          <a:p>
            <a:r>
              <a:rPr lang="es-AR" dirty="0"/>
              <a:t>Use tipos genéricos para maximizar la reutilización del código, la seguridad de tipos y el rendimiento.</a:t>
            </a:r>
          </a:p>
          <a:p>
            <a:r>
              <a:rPr lang="es-AR" dirty="0"/>
              <a:t>El uso más común de los genéricos es crear clases de colección.</a:t>
            </a:r>
          </a:p>
          <a:p>
            <a:r>
              <a:rPr lang="es-AR" dirty="0"/>
              <a:t>La biblioteca de clases .NET Framework contiene varias clases </a:t>
            </a:r>
            <a:r>
              <a:rPr lang="es-AR" dirty="0" smtClean="0"/>
              <a:t>de colección </a:t>
            </a:r>
            <a:r>
              <a:rPr lang="es-AR" dirty="0"/>
              <a:t>genéricas nuevas en el espacio de </a:t>
            </a:r>
            <a:r>
              <a:rPr lang="es-AR" dirty="0" smtClean="0"/>
              <a:t>nombres </a:t>
            </a:r>
            <a:r>
              <a:rPr lang="es-AR" dirty="0"/>
              <a:t> </a:t>
            </a:r>
            <a:r>
              <a:rPr lang="es-AR" u="sng" dirty="0" err="1">
                <a:hlinkClick r:id="rId3"/>
              </a:rPr>
              <a:t>System.Collections.Generic</a:t>
            </a:r>
            <a:r>
              <a:rPr lang="es-AR" dirty="0"/>
              <a:t>. Estas se deberían usar siempre que sea posible en lugar de clases como </a:t>
            </a:r>
            <a:r>
              <a:rPr lang="es-AR" u="sng" dirty="0" err="1">
                <a:hlinkClick r:id="rId4"/>
              </a:rPr>
              <a:t>ArrayList</a:t>
            </a:r>
            <a:r>
              <a:rPr lang="es-AR" dirty="0"/>
              <a:t> en el espacio de nombres </a:t>
            </a:r>
            <a:r>
              <a:rPr lang="es-AR" u="sng" dirty="0" err="1">
                <a:hlinkClick r:id="rId5"/>
              </a:rPr>
              <a:t>System.Collections</a:t>
            </a:r>
            <a:r>
              <a:rPr lang="es-AR" dirty="0"/>
              <a:t>.</a:t>
            </a:r>
          </a:p>
          <a:p>
            <a:r>
              <a:rPr lang="es-AR" dirty="0"/>
              <a:t>Puede crear sus propias interfaces, clases, métodos, eventos y delegados genéricos.</a:t>
            </a:r>
          </a:p>
          <a:p>
            <a:r>
              <a:rPr lang="es-AR" dirty="0"/>
              <a:t>Puede limitar las clases genéricas para habilitar el acceso a métodos en tipos de datos determinados.</a:t>
            </a:r>
          </a:p>
          <a:p>
            <a:r>
              <a:rPr lang="es-AR" dirty="0"/>
              <a:t>Puede obtener información sobre los tipos que se usan en un tipo de datos genérico en tiempo de ejecución mediante la reflexión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887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Unidad de Trabajo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Este patrón tiene como objetivo tratar como una Unidad todos aquellos objetos nuevos, modificados o eliminados con respecto de una fuente de datos</a:t>
            </a:r>
            <a:r>
              <a:rPr lang="es-AR" dirty="0" smtClean="0"/>
              <a:t>.</a:t>
            </a:r>
          </a:p>
          <a:p>
            <a:r>
              <a:rPr lang="es-AR" dirty="0"/>
              <a:t>Se utiliza para trabajar con un conjunto de objetos persistentes que deben tratarse como una "unidad" de trabajo, almacenándose en una base de datos de manera atómica. </a:t>
            </a:r>
            <a:endParaRPr lang="es-AR" dirty="0" smtClean="0"/>
          </a:p>
          <a:p>
            <a:r>
              <a:rPr lang="es-AR" dirty="0" smtClean="0"/>
              <a:t>Este </a:t>
            </a:r>
            <a:r>
              <a:rPr lang="es-AR" dirty="0"/>
              <a:t>patrón es el encargado de hacer el seguimiento de todos aquellos objetos que son nuevos, y que por lo tanto deben guardarse en la base de datos, de todos los objetos que han sido modificados y que deben actualizarse en la base de datos y de todos los que han sido borrados y deben quitarse de la base de datos.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2" y="3973178"/>
            <a:ext cx="2402469" cy="21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5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Mantiene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afectados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transaccion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 y </a:t>
            </a:r>
            <a:r>
              <a:rPr lang="en-US" dirty="0" err="1" smtClean="0"/>
              <a:t>coordina</a:t>
            </a:r>
            <a:r>
              <a:rPr lang="en-US" dirty="0" smtClean="0"/>
              <a:t> la </a:t>
            </a:r>
            <a:r>
              <a:rPr lang="en-US" dirty="0" err="1" smtClean="0"/>
              <a:t>escritura</a:t>
            </a:r>
            <a:r>
              <a:rPr lang="en-US" dirty="0" smtClean="0"/>
              <a:t> de </a:t>
            </a:r>
            <a:r>
              <a:rPr lang="en-US" dirty="0" err="1" smtClean="0"/>
              <a:t>cambios</a:t>
            </a:r>
            <a:r>
              <a:rPr lang="en-US" dirty="0" smtClean="0"/>
              <a:t> y la </a:t>
            </a:r>
            <a:r>
              <a:rPr lang="en-US" dirty="0" err="1" smtClean="0"/>
              <a:t>resolucion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concurrencia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AR" dirty="0"/>
              <a:t>El patrón </a:t>
            </a:r>
            <a:r>
              <a:rPr lang="es-AR" dirty="0" err="1"/>
              <a:t>UoW</a:t>
            </a:r>
            <a:r>
              <a:rPr lang="es-AR" dirty="0"/>
              <a:t> nos va a resultar muy útil a la hora de persistir un conjunto de acciones a ejecutar sobre la base de datos, evitando el exceso de conexiones contra la misma.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2303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Repositorio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patrón repositorio se encarga de separar la lógica mediante la cual se accede a los datos almacenados para ser mapeados al modelo de mi negocio o dominio de aplicación, realizar las consultas a la base de datos o impactar nuestra entidad del modelo al origen de datos utilizado. </a:t>
            </a:r>
            <a:endParaRPr lang="es-AR" dirty="0" smtClean="0"/>
          </a:p>
          <a:p>
            <a:r>
              <a:rPr lang="es-AR" dirty="0" smtClean="0"/>
              <a:t>En </a:t>
            </a:r>
            <a:r>
              <a:rPr lang="es-AR" dirty="0"/>
              <a:t>este sentido nos permite que la capa de negocio sea agnóstica en cierta forma de la tecnología de almacenamiento que se utilice.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730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Motivaciones para su uso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S</a:t>
            </a:r>
            <a:r>
              <a:rPr lang="es-AR" dirty="0" smtClean="0"/>
              <a:t>eparar </a:t>
            </a:r>
            <a:r>
              <a:rPr lang="es-AR" dirty="0"/>
              <a:t>la lógica de negocio del acceso a base de datos, es decir evitar que la capa de negocio acceda </a:t>
            </a:r>
            <a:r>
              <a:rPr lang="es-AR" dirty="0" smtClean="0"/>
              <a:t>directamente,</a:t>
            </a:r>
          </a:p>
          <a:p>
            <a:r>
              <a:rPr lang="es-AR" dirty="0" smtClean="0"/>
              <a:t> </a:t>
            </a:r>
            <a:r>
              <a:rPr lang="es-AR" dirty="0"/>
              <a:t>lo cual nos puede llevar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Duplicar código.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Posibilidad de errores a la hora de desarrollar.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Capa de negocios fuertemente acoplada con la capa de acceso a datos.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Dificultad para realizar pruebas unitarias de la capa de negocio sin dependencias externas.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88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Un repositorio es una clase que servirá como intermediario entre nuestra aplicación y nuestros datos, dicho con otras palabras, será una clase que nos ofrecerá una interfaz CRUD (Crear, Obtener, Actualizar, Borrar (</a:t>
            </a:r>
            <a:r>
              <a:rPr lang="es-AR" dirty="0" err="1"/>
              <a:t>Create</a:t>
            </a:r>
            <a:r>
              <a:rPr lang="es-AR" dirty="0"/>
              <a:t>, </a:t>
            </a:r>
            <a:r>
              <a:rPr lang="es-AR" dirty="0" err="1"/>
              <a:t>Read</a:t>
            </a:r>
            <a:r>
              <a:rPr lang="es-AR" dirty="0"/>
              <a:t>, </a:t>
            </a:r>
            <a:r>
              <a:rPr lang="es-AR" dirty="0" err="1"/>
              <a:t>Update</a:t>
            </a:r>
            <a:r>
              <a:rPr lang="es-AR" dirty="0"/>
              <a:t>, </a:t>
            </a:r>
            <a:r>
              <a:rPr lang="es-AR" dirty="0" err="1"/>
              <a:t>Delete</a:t>
            </a:r>
            <a:r>
              <a:rPr lang="es-AR" dirty="0"/>
              <a:t>)).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095" y="3557074"/>
            <a:ext cx="5067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48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6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7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8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9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576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Espiral</vt:lpstr>
      <vt:lpstr>Acceso a datos </vt:lpstr>
      <vt:lpstr>Generics</vt:lpstr>
      <vt:lpstr>Por ejemplo, al usar un parámetro de tipo genérico T puede escribir una clase única que otro código de cliente puede usar sin incurrir en el costo o riesgo de conversiones en tiempo de ejecución u operaciones de conversión boxing, como se muestra aquí:</vt:lpstr>
      <vt:lpstr>Información general sobre los genéricos </vt:lpstr>
      <vt:lpstr>Patrón Unidad de Trabajo</vt:lpstr>
      <vt:lpstr>Conclusiones</vt:lpstr>
      <vt:lpstr>Patrón Repositorio</vt:lpstr>
      <vt:lpstr>Motivaciones para su uso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Acceso a datos</dc:title>
  <dc:creator>Fabricio Q</dc:creator>
  <cp:lastModifiedBy>Fabricio Q</cp:lastModifiedBy>
  <cp:revision>12</cp:revision>
  <dcterms:created xsi:type="dcterms:W3CDTF">2018-05-03T21:18:19Z</dcterms:created>
  <dcterms:modified xsi:type="dcterms:W3CDTF">2018-05-04T02:47:15Z</dcterms:modified>
</cp:coreProperties>
</file>