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apeo_objeto-relacional" TargetMode="External"/><Relationship Id="rId2" Type="http://schemas.openxmlformats.org/officeDocument/2006/relationships/hyperlink" Target="https://es.wikipedia.org/wiki/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Microsoft_.N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Entity Framework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ISI Quevedo Fabricio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343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412" y="609600"/>
            <a:ext cx="6788511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1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ORM?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Object-Relational</a:t>
            </a:r>
            <a:r>
              <a:rPr lang="es-AR" dirty="0" smtClean="0"/>
              <a:t> </a:t>
            </a:r>
            <a:r>
              <a:rPr lang="es-AR" dirty="0" err="1"/>
              <a:t>mapping</a:t>
            </a:r>
            <a:r>
              <a:rPr lang="es-AR" dirty="0"/>
              <a:t>, </a:t>
            </a:r>
            <a:r>
              <a:rPr lang="es-AR" b="1" dirty="0" smtClean="0"/>
              <a:t>mapeo </a:t>
            </a:r>
            <a:r>
              <a:rPr lang="es-AR" b="1" dirty="0"/>
              <a:t>de objeto-relacional</a:t>
            </a:r>
            <a:r>
              <a:rPr lang="es-AR" dirty="0"/>
              <a:t>, es un modelo de programación que consiste en la transformación de las tablas de una base de </a:t>
            </a:r>
            <a:r>
              <a:rPr lang="es-AR" dirty="0" smtClean="0"/>
              <a:t>datos (Modelo Relacional), </a:t>
            </a:r>
            <a:r>
              <a:rPr lang="es-AR" dirty="0"/>
              <a:t>en una serie de </a:t>
            </a:r>
            <a:r>
              <a:rPr lang="es-AR" dirty="0" smtClean="0"/>
              <a:t>entidades u objetos (Programación orientada a objetos) que simplifican la persistencia de datos.</a:t>
            </a:r>
          </a:p>
          <a:p>
            <a:r>
              <a:rPr lang="es-AR" dirty="0"/>
              <a:t>El principal problema </a:t>
            </a:r>
            <a:r>
              <a:rPr lang="es-AR" dirty="0" smtClean="0"/>
              <a:t>es que la </a:t>
            </a:r>
            <a:r>
              <a:rPr lang="es-AR" dirty="0" err="1" smtClean="0"/>
              <a:t>major</a:t>
            </a:r>
            <a:r>
              <a:rPr lang="es-AR" dirty="0" smtClean="0"/>
              <a:t> parte de las </a:t>
            </a:r>
            <a:r>
              <a:rPr lang="es-AR" dirty="0"/>
              <a:t>aplicaciones están diseñadas para usar la Orientación a Objetos (POO), mientras que las bases de datos más extendidas son del tipo relacional.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5356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Facilidad y velocidad de uso</a:t>
            </a:r>
          </a:p>
          <a:p>
            <a:r>
              <a:rPr lang="es-AR" dirty="0"/>
              <a:t>Abstracción de la base de datos usada.</a:t>
            </a:r>
          </a:p>
          <a:p>
            <a:r>
              <a:rPr lang="es-AR" dirty="0"/>
              <a:t>Seguridad de la capa de acceso a datos contra ataques.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560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Desventajas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 entornos con gran carga poner una capa más en el proceso puede mermar el rendimiento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Aprender el nuevo lenguaje del ORM.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27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Entity Framework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ADO.NET </a:t>
            </a:r>
            <a:r>
              <a:rPr lang="es-AR" b="1" dirty="0" err="1"/>
              <a:t>Entity</a:t>
            </a:r>
            <a:r>
              <a:rPr lang="es-AR" b="1" dirty="0"/>
              <a:t> Framework</a:t>
            </a:r>
            <a:r>
              <a:rPr lang="es-AR" dirty="0"/>
              <a:t> es un </a:t>
            </a:r>
            <a:r>
              <a:rPr lang="es-AR" i="1" dirty="0" err="1">
                <a:hlinkClick r:id="rId2" tooltip="Framework"/>
              </a:rPr>
              <a:t>framework</a:t>
            </a:r>
            <a:r>
              <a:rPr lang="es-AR" dirty="0"/>
              <a:t> </a:t>
            </a:r>
            <a:r>
              <a:rPr lang="es-AR" i="1" dirty="0">
                <a:hlinkClick r:id="rId3" tooltip="Mapeo objeto-relacional"/>
              </a:rPr>
              <a:t>ORM</a:t>
            </a:r>
            <a:r>
              <a:rPr lang="es-AR" dirty="0"/>
              <a:t> para la plataforma </a:t>
            </a:r>
            <a:r>
              <a:rPr lang="es-AR" dirty="0">
                <a:hlinkClick r:id="rId4" tooltip="Microsoft .NET"/>
              </a:rPr>
              <a:t>Microsoft .NET</a:t>
            </a:r>
            <a:r>
              <a:rPr lang="es-AR" dirty="0" smtClean="0"/>
              <a:t>.</a:t>
            </a:r>
          </a:p>
          <a:p>
            <a:r>
              <a:rPr lang="es-ES" dirty="0" smtClean="0"/>
              <a:t>EF puede generar los comandos en la BD para leer o escribir datos en la misma y ejecutarlo.</a:t>
            </a:r>
          </a:p>
          <a:p>
            <a:r>
              <a:rPr lang="es-ES" dirty="0" smtClean="0"/>
              <a:t>Puede expresar consultas del dominio de objetos usando LINQ to </a:t>
            </a:r>
            <a:r>
              <a:rPr lang="es-ES" dirty="0" err="1" smtClean="0"/>
              <a:t>entities</a:t>
            </a:r>
            <a:endParaRPr lang="es-ES" dirty="0" smtClean="0"/>
          </a:p>
          <a:p>
            <a:r>
              <a:rPr lang="es-ES" dirty="0" smtClean="0"/>
              <a:t>EF puede ejecutar consultas en la base de datos y materializar los resultados en instancias de objetos del dominio de la aplicación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091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ADO.NET Entity Framework is a layered framework which abstracts the relational schema of a database and presents a conceptual model. </a:t>
            </a:r>
          </a:p>
          <a:p>
            <a:r>
              <a:rPr lang="en-US" b="1" dirty="0"/>
              <a:t>Data Source</a:t>
            </a:r>
            <a:r>
              <a:rPr lang="en-US" dirty="0"/>
              <a:t> : The bottom layer is the data which can be stored in one or many databases. </a:t>
            </a:r>
          </a:p>
          <a:p>
            <a:r>
              <a:rPr lang="en-US" b="1" dirty="0"/>
              <a:t>Data Providers</a:t>
            </a:r>
            <a:r>
              <a:rPr lang="en-US" dirty="0"/>
              <a:t> : The data will be accessed by a ADO.NET data provider. At this moment only SQL Server is supported but in the near future there will be data providers for Oracle, MySQL, DB2, Firebird, Sybase, </a:t>
            </a:r>
            <a:r>
              <a:rPr lang="en-US" dirty="0" err="1"/>
              <a:t>VistaDB</a:t>
            </a:r>
            <a:r>
              <a:rPr lang="en-US" dirty="0"/>
              <a:t>, SQLite, ...</a:t>
            </a:r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018334"/>
            <a:ext cx="2424939" cy="56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1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/>
              <a:t>Entity</a:t>
            </a:r>
            <a:r>
              <a:rPr lang="es-AR" b="1" dirty="0"/>
              <a:t> Data </a:t>
            </a:r>
            <a:r>
              <a:rPr lang="es-AR" b="1" dirty="0" err="1"/>
              <a:t>Model</a:t>
            </a:r>
            <a:r>
              <a:rPr lang="es-AR" b="1" dirty="0"/>
              <a:t> (EDM)</a:t>
            </a:r>
            <a:r>
              <a:rPr lang="es-AR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Consists</a:t>
            </a:r>
            <a:r>
              <a:rPr lang="es-AR" dirty="0" smtClean="0"/>
              <a:t> </a:t>
            </a:r>
            <a:r>
              <a:rPr lang="es-AR" dirty="0"/>
              <a:t>of 3 </a:t>
            </a:r>
            <a:r>
              <a:rPr lang="es-AR" dirty="0" err="1" smtClean="0"/>
              <a:t>parts</a:t>
            </a:r>
            <a:r>
              <a:rPr lang="es-AR" dirty="0" smtClean="0"/>
              <a:t>:</a:t>
            </a:r>
            <a:endParaRPr lang="es-AR" dirty="0" smtClean="0"/>
          </a:p>
          <a:p>
            <a:r>
              <a:rPr lang="es-AR" b="1" dirty="0" smtClean="0"/>
              <a:t>Conceptual </a:t>
            </a:r>
            <a:r>
              <a:rPr lang="es-AR" b="1" dirty="0" err="1"/>
              <a:t>schema</a:t>
            </a:r>
            <a:r>
              <a:rPr lang="es-AR" b="1" dirty="0"/>
              <a:t> </a:t>
            </a:r>
            <a:r>
              <a:rPr lang="es-AR" b="1" dirty="0" err="1"/>
              <a:t>definition</a:t>
            </a:r>
            <a:r>
              <a:rPr lang="es-AR" b="1" dirty="0"/>
              <a:t> </a:t>
            </a:r>
            <a:r>
              <a:rPr lang="es-AR" b="1" dirty="0" err="1"/>
              <a:t>language</a:t>
            </a:r>
            <a:r>
              <a:rPr lang="es-AR" b="1" dirty="0"/>
              <a:t> (CSDL) </a:t>
            </a:r>
            <a:r>
              <a:rPr lang="es-AR" dirty="0"/>
              <a:t>: Declare and define </a:t>
            </a:r>
            <a:r>
              <a:rPr lang="es-AR" dirty="0" err="1"/>
              <a:t>entities</a:t>
            </a:r>
            <a:r>
              <a:rPr lang="es-AR" dirty="0"/>
              <a:t>, </a:t>
            </a:r>
            <a:r>
              <a:rPr lang="es-AR" dirty="0" err="1"/>
              <a:t>associations</a:t>
            </a:r>
            <a:r>
              <a:rPr lang="es-AR" dirty="0"/>
              <a:t>, </a:t>
            </a:r>
            <a:r>
              <a:rPr lang="es-AR" dirty="0" err="1"/>
              <a:t>inheritance</a:t>
            </a:r>
            <a:r>
              <a:rPr lang="es-AR" dirty="0"/>
              <a:t>, ... </a:t>
            </a:r>
            <a:r>
              <a:rPr lang="es-AR" dirty="0" err="1"/>
              <a:t>Entity</a:t>
            </a:r>
            <a:r>
              <a:rPr lang="es-AR" dirty="0"/>
              <a:t> </a:t>
            </a:r>
            <a:r>
              <a:rPr lang="es-AR" dirty="0" err="1"/>
              <a:t>classes</a:t>
            </a:r>
            <a:r>
              <a:rPr lang="es-AR" dirty="0"/>
              <a:t> are </a:t>
            </a:r>
            <a:r>
              <a:rPr lang="es-AR" dirty="0" err="1"/>
              <a:t>generated</a:t>
            </a:r>
            <a:r>
              <a:rPr lang="es-AR" dirty="0"/>
              <a:t>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schema</a:t>
            </a:r>
            <a:r>
              <a:rPr lang="es-AR" dirty="0"/>
              <a:t>. </a:t>
            </a:r>
          </a:p>
          <a:p>
            <a:r>
              <a:rPr lang="es-AR" b="1" dirty="0"/>
              <a:t>Store </a:t>
            </a:r>
            <a:r>
              <a:rPr lang="es-AR" b="1" dirty="0" err="1"/>
              <a:t>schema</a:t>
            </a:r>
            <a:r>
              <a:rPr lang="es-AR" b="1" dirty="0"/>
              <a:t> </a:t>
            </a:r>
            <a:r>
              <a:rPr lang="es-AR" b="1" dirty="0" err="1"/>
              <a:t>definition</a:t>
            </a:r>
            <a:r>
              <a:rPr lang="es-AR" b="1" dirty="0"/>
              <a:t> </a:t>
            </a:r>
            <a:r>
              <a:rPr lang="es-AR" b="1" dirty="0" err="1"/>
              <a:t>language</a:t>
            </a:r>
            <a:r>
              <a:rPr lang="es-AR" b="1" dirty="0"/>
              <a:t> (SSDL)</a:t>
            </a:r>
            <a:r>
              <a:rPr lang="es-AR" dirty="0"/>
              <a:t> : </a:t>
            </a:r>
            <a:r>
              <a:rPr lang="es-AR" dirty="0" err="1"/>
              <a:t>Metadata</a:t>
            </a:r>
            <a:r>
              <a:rPr lang="es-AR" dirty="0"/>
              <a:t> </a:t>
            </a:r>
            <a:r>
              <a:rPr lang="es-AR" dirty="0" err="1"/>
              <a:t>describing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storage</a:t>
            </a:r>
            <a:r>
              <a:rPr lang="es-AR" dirty="0"/>
              <a:t> </a:t>
            </a:r>
            <a:r>
              <a:rPr lang="es-AR" dirty="0" err="1"/>
              <a:t>container</a:t>
            </a:r>
            <a:r>
              <a:rPr lang="es-AR" dirty="0"/>
              <a:t> (=</a:t>
            </a:r>
            <a:r>
              <a:rPr lang="es-AR" dirty="0" err="1"/>
              <a:t>database</a:t>
            </a:r>
            <a:r>
              <a:rPr lang="es-AR" dirty="0"/>
              <a:t>)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persists</a:t>
            </a:r>
            <a:r>
              <a:rPr lang="es-AR" dirty="0"/>
              <a:t> data. </a:t>
            </a:r>
          </a:p>
          <a:p>
            <a:r>
              <a:rPr lang="es-AR" b="1" dirty="0" err="1"/>
              <a:t>Mapping</a:t>
            </a:r>
            <a:r>
              <a:rPr lang="es-AR" b="1" dirty="0"/>
              <a:t> </a:t>
            </a:r>
            <a:r>
              <a:rPr lang="es-AR" b="1" dirty="0" err="1"/>
              <a:t>specification</a:t>
            </a:r>
            <a:r>
              <a:rPr lang="es-AR" b="1" dirty="0"/>
              <a:t> </a:t>
            </a:r>
            <a:r>
              <a:rPr lang="es-AR" b="1" dirty="0" err="1"/>
              <a:t>language</a:t>
            </a:r>
            <a:r>
              <a:rPr lang="es-AR" b="1" dirty="0"/>
              <a:t> (MSL) </a:t>
            </a:r>
            <a:r>
              <a:rPr lang="es-AR" dirty="0"/>
              <a:t>: </a:t>
            </a:r>
            <a:r>
              <a:rPr lang="es-AR" dirty="0" err="1"/>
              <a:t>Maps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entities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CSDL file to </a:t>
            </a:r>
            <a:r>
              <a:rPr lang="es-AR" dirty="0" err="1"/>
              <a:t>tables</a:t>
            </a:r>
            <a:r>
              <a:rPr lang="es-AR" dirty="0"/>
              <a:t> </a:t>
            </a:r>
            <a:r>
              <a:rPr lang="es-AR" dirty="0" err="1"/>
              <a:t>described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SSDL file. 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92" y="609600"/>
            <a:ext cx="3614527" cy="16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9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Entity Client</a:t>
            </a:r>
            <a:r>
              <a:rPr lang="en-US" dirty="0"/>
              <a:t> : </a:t>
            </a:r>
            <a:r>
              <a:rPr lang="en-US" dirty="0" err="1"/>
              <a:t>EntityClient</a:t>
            </a:r>
            <a:r>
              <a:rPr lang="en-US" dirty="0"/>
              <a:t> is an ADO.NET managed provider that supports accessing data described in an Entity Data Model. It is similar to </a:t>
            </a:r>
            <a:r>
              <a:rPr lang="en-US" dirty="0" err="1"/>
              <a:t>SQLClient</a:t>
            </a:r>
            <a:r>
              <a:rPr lang="en-US" dirty="0"/>
              <a:t>, </a:t>
            </a:r>
            <a:r>
              <a:rPr lang="en-US" dirty="0" err="1"/>
              <a:t>OracleClient</a:t>
            </a:r>
            <a:r>
              <a:rPr lang="en-US" dirty="0"/>
              <a:t> and others. It provides several components like </a:t>
            </a:r>
            <a:r>
              <a:rPr lang="en-US" dirty="0" err="1"/>
              <a:t>EntityCommand</a:t>
            </a:r>
            <a:r>
              <a:rPr lang="en-US" dirty="0"/>
              <a:t>, </a:t>
            </a:r>
            <a:r>
              <a:rPr lang="en-US" dirty="0" err="1"/>
              <a:t>EntityConnection</a:t>
            </a:r>
            <a:r>
              <a:rPr lang="en-US" dirty="0"/>
              <a:t> and </a:t>
            </a:r>
            <a:r>
              <a:rPr lang="en-US" dirty="0" err="1"/>
              <a:t>EntityTransaction</a:t>
            </a:r>
            <a:r>
              <a:rPr lang="en-US" dirty="0"/>
              <a:t>.</a:t>
            </a:r>
          </a:p>
          <a:p>
            <a:r>
              <a:rPr lang="en-US" b="1" dirty="0"/>
              <a:t>Object Services</a:t>
            </a:r>
            <a:r>
              <a:rPr lang="en-US" dirty="0"/>
              <a:t> : This component enables you to query, insert, update, and delete data, expressed as strongly-typed CLR objects that are instances of entity types. Object Services supports both Entity SQL and LINQ to Entities queries.</a:t>
            </a:r>
          </a:p>
          <a:p>
            <a:r>
              <a:rPr lang="en-US" b="1" dirty="0"/>
              <a:t>Entity SQL</a:t>
            </a:r>
            <a:r>
              <a:rPr lang="en-US" dirty="0"/>
              <a:t> </a:t>
            </a:r>
            <a:r>
              <a:rPr lang="en-US" b="1" dirty="0"/>
              <a:t>(ESQL)</a:t>
            </a:r>
            <a:r>
              <a:rPr lang="en-US" dirty="0"/>
              <a:t> : Entity SQL is a derivative of Transact-SQL, designed to query and manipulate entities defined in the Entity Data Model. It supports inheritance and associations. Both Object Services components and Entity Client components can execute Entity SQL statements.</a:t>
            </a:r>
          </a:p>
          <a:p>
            <a:r>
              <a:rPr lang="en-US" b="1" dirty="0"/>
              <a:t>LINQ to Entities</a:t>
            </a:r>
            <a:r>
              <a:rPr lang="en-US" dirty="0"/>
              <a:t> : This is a strong-typed query language for querying against entities defined in the Entity Data Model.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58" y="816628"/>
            <a:ext cx="2372566" cy="5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9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9598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2022</TotalTime>
  <Words>471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Entity Framework</vt:lpstr>
      <vt:lpstr>¿Qué es un ORM?</vt:lpstr>
      <vt:lpstr>Ventajas</vt:lpstr>
      <vt:lpstr>Desventajas</vt:lpstr>
      <vt:lpstr>Entity Framework</vt:lpstr>
      <vt:lpstr>Arquitectura</vt:lpstr>
      <vt:lpstr>Entity Data Model (EDM) </vt:lpstr>
      <vt:lpstr>Arquitectura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Fabricio Q</dc:creator>
  <cp:lastModifiedBy>Fabricio Q</cp:lastModifiedBy>
  <cp:revision>10</cp:revision>
  <dcterms:created xsi:type="dcterms:W3CDTF">2018-04-18T14:13:59Z</dcterms:created>
  <dcterms:modified xsi:type="dcterms:W3CDTF">2018-04-19T23:56:15Z</dcterms:modified>
</cp:coreProperties>
</file>