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9"/>
  </p:handoutMasterIdLst>
  <p:sldIdLst>
    <p:sldId id="1591" r:id="rId3"/>
    <p:sldId id="1592" r:id="rId4"/>
    <p:sldId id="1593" r:id="rId5"/>
    <p:sldId id="851" r:id="rId7"/>
    <p:sldId id="1331" r:id="rId8"/>
    <p:sldId id="924" r:id="rId9"/>
    <p:sldId id="1384" r:id="rId10"/>
    <p:sldId id="817" r:id="rId11"/>
    <p:sldId id="558" r:id="rId12"/>
    <p:sldId id="1619" r:id="rId13"/>
    <p:sldId id="1300" r:id="rId14"/>
    <p:sldId id="1594" r:id="rId15"/>
    <p:sldId id="1043" r:id="rId16"/>
    <p:sldId id="1624" r:id="rId17"/>
    <p:sldId id="159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96"/>
    <p:restoredTop sz="94674"/>
  </p:normalViewPr>
  <p:slideViewPr>
    <p:cSldViewPr snapToGrid="0">
      <p:cViewPr varScale="1">
        <p:scale>
          <a:sx n="88" d="100"/>
          <a:sy n="88" d="100"/>
        </p:scale>
        <p:origin x="184" y="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0E52953-DCF6-4C12-953D-B209004BFD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0E52953-DCF6-4C12-953D-B209004BFD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0E52953-DCF6-4C12-953D-B209004BFD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0E52953-DCF6-4C12-953D-B209004BFD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0E52953-DCF6-4C12-953D-B209004BFD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0E52953-DCF6-4C12-953D-B209004BFD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D2F01-6EB2-4151-A559-0337EA4A427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0E52953-DCF6-4C12-953D-B209004BFD3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2D2F01-6EB2-4151-A559-0337EA4A427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0E52953-DCF6-4C12-953D-B209004BFD3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2D2F01-6EB2-4151-A559-0337EA4A427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E52953-DCF6-4C12-953D-B209004BFD3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2D2F01-6EB2-4151-A559-0337EA4A427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0E52953-DCF6-4C12-953D-B209004BFD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D2F01-6EB2-4151-A559-0337EA4A427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0E52953-DCF6-4C12-953D-B209004BFD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D2F01-6EB2-4151-A559-0337EA4A427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30E52953-DCF6-4C12-953D-B209004BFD3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1A2D2F01-6EB2-4151-A559-0337EA4A427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xml"/><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xml"/><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2.xml"/><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p:nvPr/>
        </p:nvSpPr>
        <p:spPr>
          <a:xfrm>
            <a:off x="0" y="0"/>
            <a:ext cx="12192000" cy="6858000"/>
          </a:xfrm>
          <a:prstGeom prst="rect">
            <a:avLst/>
          </a:prstGeom>
          <a:blipFill>
            <a:blip r:embed="rId1">
              <a:extLst>
                <a:ext uri="{BEBA8EAE-BF5A-486C-A8C5-ECC9F3942E4B}">
                  <a14:imgProps xmlns:a14="http://schemas.microsoft.com/office/drawing/2010/main">
                    <a14:imgLayer r:embed="rId2">
                      <a14:imgEffect>
                        <a14:saturation sat="0"/>
                      </a14:imgEffect>
                    </a14:imgLayer>
                  </a14:imgProps>
                </a:ext>
              </a:extLst>
            </a:blip>
            <a:srcRect/>
            <a:stretch>
              <a:fillRect t="-1941" b="-19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3" name="矩形 3"/>
          <p:cNvSpPr/>
          <p:nvPr/>
        </p:nvSpPr>
        <p:spPr>
          <a:xfrm>
            <a:off x="1247457" y="738554"/>
            <a:ext cx="9697086" cy="5380892"/>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4" name="Title 5"/>
          <p:cNvSpPr txBox="1"/>
          <p:nvPr/>
        </p:nvSpPr>
        <p:spPr>
          <a:xfrm>
            <a:off x="1999615" y="3239770"/>
            <a:ext cx="831977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altLang="en-US" sz="6000" b="1" spc="600">
                <a:solidFill>
                  <a:schemeClr val="bg1"/>
                </a:solidFill>
                <a:latin typeface="Arial" panose="020B0604020202020204" pitchFamily="34" charset="0"/>
                <a:ea typeface="Arial" panose="020B0604020202020204" pitchFamily="34" charset="0"/>
                <a:sym typeface="Arial" panose="020B0604020202020204" pitchFamily="34" charset="0"/>
              </a:rPr>
              <a:t>GAME </a:t>
            </a:r>
            <a:endParaRPr lang="vi-VN" altLang="en-US" sz="6000" b="1" spc="600">
              <a:solidFill>
                <a:schemeClr val="bg1"/>
              </a:solidFill>
              <a:latin typeface="Arial" panose="020B0604020202020204" pitchFamily="34" charset="0"/>
              <a:ea typeface="Arial" panose="020B0604020202020204" pitchFamily="34" charset="0"/>
              <a:sym typeface="Arial" panose="020B0604020202020204" pitchFamily="34" charset="0"/>
            </a:endParaRPr>
          </a:p>
          <a:p>
            <a:pPr algn="ctr"/>
            <a:r>
              <a:rPr lang="vi-VN" altLang="en-US" sz="6000" b="1" spc="600">
                <a:solidFill>
                  <a:schemeClr val="bg1"/>
                </a:solidFill>
                <a:latin typeface="Arial" panose="020B0604020202020204" pitchFamily="34" charset="0"/>
                <a:ea typeface="Arial" panose="020B0604020202020204" pitchFamily="34" charset="0"/>
                <a:sym typeface="Arial" panose="020B0604020202020204" pitchFamily="34" charset="0"/>
              </a:rPr>
              <a:t>PACMAN-</a:t>
            </a:r>
            <a:r>
              <a:rPr lang="vi-VN" altLang="en-US" sz="6000" b="1" spc="600">
                <a:solidFill>
                  <a:schemeClr val="bg1"/>
                </a:solidFill>
                <a:latin typeface="Arial" panose="020B0604020202020204" pitchFamily="34" charset="0"/>
                <a:ea typeface="Arial" panose="020B0604020202020204" pitchFamily="34" charset="0"/>
                <a:sym typeface="Arial" panose="020B0604020202020204" pitchFamily="34" charset="0"/>
              </a:rPr>
              <a:t>MASTER</a:t>
            </a:r>
            <a:endParaRPr lang="vi-VN" altLang="en-US" sz="6000" b="1" spc="600">
              <a:solidFill>
                <a:schemeClr val="bg1"/>
              </a:solidFill>
              <a:latin typeface="Arial" panose="020B0604020202020204" pitchFamily="34" charset="0"/>
              <a:ea typeface="Arial" panose="020B0604020202020204" pitchFamily="34" charset="0"/>
              <a:sym typeface="Arial" panose="020B0604020202020204" pitchFamily="34" charset="0"/>
            </a:endParaRPr>
          </a:p>
        </p:txBody>
      </p:sp>
      <p:grpSp>
        <p:nvGrpSpPr>
          <p:cNvPr id="6" name="组合 6"/>
          <p:cNvGrpSpPr/>
          <p:nvPr/>
        </p:nvGrpSpPr>
        <p:grpSpPr>
          <a:xfrm>
            <a:off x="4816161" y="1358901"/>
            <a:ext cx="2559678" cy="3974948"/>
            <a:chOff x="420914" y="715964"/>
            <a:chExt cx="2699660" cy="5626434"/>
          </a:xfrm>
          <a:solidFill>
            <a:schemeClr val="bg1">
              <a:lumMod val="85000"/>
            </a:schemeClr>
          </a:solidFill>
        </p:grpSpPr>
        <p:sp>
          <p:nvSpPr>
            <p:cNvPr id="7" name="任意多边形 7"/>
            <p:cNvSpPr/>
            <p:nvPr/>
          </p:nvSpPr>
          <p:spPr>
            <a:xfrm flipH="1">
              <a:off x="420914" y="715964"/>
              <a:ext cx="2699660" cy="1199015"/>
            </a:xfrm>
            <a:custGeom>
              <a:avLst/>
              <a:gdLst>
                <a:gd name="connsiteX0" fmla="*/ 2699660 w 2699660"/>
                <a:gd name="connsiteY0" fmla="*/ 0 h 1199015"/>
                <a:gd name="connsiteX1" fmla="*/ 1654630 w 2699660"/>
                <a:gd name="connsiteY1" fmla="*/ 0 h 1199015"/>
                <a:gd name="connsiteX2" fmla="*/ 1045030 w 2699660"/>
                <a:gd name="connsiteY2" fmla="*/ 0 h 1199015"/>
                <a:gd name="connsiteX3" fmla="*/ 0 w 2699660"/>
                <a:gd name="connsiteY3" fmla="*/ 0 h 1199015"/>
                <a:gd name="connsiteX4" fmla="*/ 0 w 2699660"/>
                <a:gd name="connsiteY4" fmla="*/ 1199015 h 1199015"/>
                <a:gd name="connsiteX5" fmla="*/ 51871 w 2699660"/>
                <a:gd name="connsiteY5" fmla="*/ 1199015 h 1199015"/>
                <a:gd name="connsiteX6" fmla="*/ 51871 w 2699660"/>
                <a:gd name="connsiteY6" fmla="*/ 51871 h 1199015"/>
                <a:gd name="connsiteX7" fmla="*/ 1045030 w 2699660"/>
                <a:gd name="connsiteY7" fmla="*/ 51871 h 1199015"/>
                <a:gd name="connsiteX8" fmla="*/ 1654630 w 2699660"/>
                <a:gd name="connsiteY8" fmla="*/ 51871 h 1199015"/>
                <a:gd name="connsiteX9" fmla="*/ 2647789 w 2699660"/>
                <a:gd name="connsiteY9" fmla="*/ 51871 h 1199015"/>
                <a:gd name="connsiteX10" fmla="*/ 2647789 w 2699660"/>
                <a:gd name="connsiteY10" fmla="*/ 1199015 h 1199015"/>
                <a:gd name="connsiteX11" fmla="*/ 2699660 w 2699660"/>
                <a:gd name="connsiteY11" fmla="*/ 1199015 h 119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9660" h="1199015">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Arial" panose="020B0604020202020204" pitchFamily="34" charset="0"/>
                <a:cs typeface="+mn-ea"/>
                <a:sym typeface="Arial" panose="020B0604020202020204" pitchFamily="34" charset="0"/>
              </a:endParaRPr>
            </a:p>
          </p:txBody>
        </p:sp>
        <p:sp>
          <p:nvSpPr>
            <p:cNvPr id="8" name="任意多边形 8"/>
            <p:cNvSpPr/>
            <p:nvPr/>
          </p:nvSpPr>
          <p:spPr>
            <a:xfrm flipH="1" flipV="1">
              <a:off x="420914" y="5143383"/>
              <a:ext cx="2699660" cy="1199015"/>
            </a:xfrm>
            <a:custGeom>
              <a:avLst/>
              <a:gdLst>
                <a:gd name="connsiteX0" fmla="*/ 2699660 w 2699660"/>
                <a:gd name="connsiteY0" fmla="*/ 0 h 1199015"/>
                <a:gd name="connsiteX1" fmla="*/ 1654630 w 2699660"/>
                <a:gd name="connsiteY1" fmla="*/ 0 h 1199015"/>
                <a:gd name="connsiteX2" fmla="*/ 1045030 w 2699660"/>
                <a:gd name="connsiteY2" fmla="*/ 0 h 1199015"/>
                <a:gd name="connsiteX3" fmla="*/ 0 w 2699660"/>
                <a:gd name="connsiteY3" fmla="*/ 0 h 1199015"/>
                <a:gd name="connsiteX4" fmla="*/ 0 w 2699660"/>
                <a:gd name="connsiteY4" fmla="*/ 1199015 h 1199015"/>
                <a:gd name="connsiteX5" fmla="*/ 51871 w 2699660"/>
                <a:gd name="connsiteY5" fmla="*/ 1199015 h 1199015"/>
                <a:gd name="connsiteX6" fmla="*/ 51871 w 2699660"/>
                <a:gd name="connsiteY6" fmla="*/ 51871 h 1199015"/>
                <a:gd name="connsiteX7" fmla="*/ 1045030 w 2699660"/>
                <a:gd name="connsiteY7" fmla="*/ 51871 h 1199015"/>
                <a:gd name="connsiteX8" fmla="*/ 1654630 w 2699660"/>
                <a:gd name="connsiteY8" fmla="*/ 51871 h 1199015"/>
                <a:gd name="connsiteX9" fmla="*/ 2647789 w 2699660"/>
                <a:gd name="connsiteY9" fmla="*/ 51871 h 1199015"/>
                <a:gd name="connsiteX10" fmla="*/ 2647789 w 2699660"/>
                <a:gd name="connsiteY10" fmla="*/ 1199015 h 1199015"/>
                <a:gd name="connsiteX11" fmla="*/ 2699660 w 2699660"/>
                <a:gd name="connsiteY11" fmla="*/ 1199015 h 119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9660" h="1199015">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Arial" panose="020B0604020202020204" pitchFamily="34" charset="0"/>
                <a:cs typeface="+mn-ea"/>
                <a:sym typeface="Arial" panose="020B0604020202020204" pitchFamily="34" charset="0"/>
              </a:endParaRPr>
            </a:p>
          </p:txBody>
        </p:sp>
      </p:grpSp>
      <p:sp>
        <p:nvSpPr>
          <p:cNvPr id="9" name="矩形 9"/>
          <p:cNvSpPr/>
          <p:nvPr/>
        </p:nvSpPr>
        <p:spPr>
          <a:xfrm>
            <a:off x="705954" y="2922252"/>
            <a:ext cx="1083003" cy="10134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0" name="矩形 10"/>
          <p:cNvSpPr/>
          <p:nvPr/>
        </p:nvSpPr>
        <p:spPr>
          <a:xfrm>
            <a:off x="10318846" y="2922252"/>
            <a:ext cx="1083003" cy="10134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1" name="三角形 1"/>
          <p:cNvSpPr/>
          <p:nvPr/>
        </p:nvSpPr>
        <p:spPr>
          <a:xfrm rot="16200000">
            <a:off x="995023" y="3333546"/>
            <a:ext cx="378067" cy="190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Arial" panose="020B0604020202020204" pitchFamily="34" charset="0"/>
              <a:sym typeface="Arial" panose="020B0604020202020204" pitchFamily="34" charset="0"/>
            </a:endParaRPr>
          </a:p>
        </p:txBody>
      </p:sp>
      <p:sp>
        <p:nvSpPr>
          <p:cNvPr id="12" name="三角形 11"/>
          <p:cNvSpPr/>
          <p:nvPr/>
        </p:nvSpPr>
        <p:spPr>
          <a:xfrm rot="5400000">
            <a:off x="10755508" y="3333548"/>
            <a:ext cx="378067" cy="190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p:nvPr/>
        </p:nvSpPr>
        <p:spPr>
          <a:xfrm>
            <a:off x="0" y="2527443"/>
            <a:ext cx="3349375" cy="2732926"/>
          </a:xfrm>
          <a:prstGeom prst="rect">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Times New Roman" panose="02020603050405020304" charset="0"/>
                <a:ea typeface="Arial" panose="020B0604020202020204" pitchFamily="34" charset="0"/>
                <a:cs typeface="Times New Roman" panose="02020603050405020304" charset="0"/>
                <a:sym typeface="Arial" panose="020B0604020202020204" pitchFamily="34" charset="0"/>
              </a:rPr>
              <a:t>PAC-MAN</a:t>
            </a:r>
            <a:endParaRPr lang="en-US">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algn="ctr"/>
            <a:r>
              <a:rPr lang="en-US">
                <a:latin typeface="Times New Roman" panose="02020603050405020304" charset="0"/>
                <a:ea typeface="Arial" panose="020B0604020202020204" pitchFamily="34" charset="0"/>
                <a:cs typeface="Times New Roman" panose="02020603050405020304" charset="0"/>
                <a:sym typeface="Arial" panose="020B0604020202020204" pitchFamily="34" charset="0"/>
              </a:rPr>
              <a:t>MS PAC-MAN</a:t>
            </a:r>
            <a:endParaRPr lang="en-US">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algn="ctr"/>
            <a:r>
              <a:rPr lang="en-US">
                <a:latin typeface="Times New Roman" panose="02020603050405020304" charset="0"/>
                <a:ea typeface="Arial" panose="020B0604020202020204" pitchFamily="34" charset="0"/>
                <a:cs typeface="Times New Roman" panose="02020603050405020304" charset="0"/>
                <a:sym typeface="Arial" panose="020B0604020202020204" pitchFamily="34" charset="0"/>
              </a:rPr>
              <a:t>COOKIE-MAN</a:t>
            </a:r>
            <a:endParaRPr lang="en-US">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12" name="TextBox 7"/>
          <p:cNvSpPr txBox="1"/>
          <p:nvPr/>
        </p:nvSpPr>
        <p:spPr>
          <a:xfrm>
            <a:off x="4241483" y="1144900"/>
            <a:ext cx="3709035" cy="583565"/>
          </a:xfrm>
          <a:prstGeom prst="rect">
            <a:avLst/>
          </a:prstGeom>
          <a:noFill/>
        </p:spPr>
        <p:txBody>
          <a:bodyPr wrap="none" rtlCol="0">
            <a:spAutoFit/>
          </a:bodyPr>
          <a:lstStyle/>
          <a:p>
            <a:pPr algn="ctr"/>
            <a:r>
              <a:rPr lang="zh-CN" altLang="en-US" sz="32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Yêu cầu chức năng</a:t>
            </a:r>
            <a:endParaRPr lang="zh-CN" altLang="en-US" sz="32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19" name="矩形 18"/>
          <p:cNvSpPr/>
          <p:nvPr/>
        </p:nvSpPr>
        <p:spPr>
          <a:xfrm>
            <a:off x="0" y="2527300"/>
            <a:ext cx="3349625" cy="66167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bg1"/>
                </a:solidFill>
                <a:effectLst/>
                <a:uLnTx/>
                <a:uFillTx/>
                <a:latin typeface="Times New Roman" panose="02020603050405020304" charset="0"/>
                <a:ea typeface="Arial" panose="020B0604020202020204" pitchFamily="34" charset="0"/>
                <a:cs typeface="Times New Roman" panose="02020603050405020304" charset="0"/>
                <a:sym typeface="Arial" panose="020B0604020202020204" pitchFamily="34" charset="0"/>
              </a:rPr>
              <a:t>Giao diện chính (CHOOSE A GAME)</a:t>
            </a:r>
            <a:endParaRPr lang="zh-CN" altLang="en-US" sz="1860" b="1" noProof="0" dirty="0">
              <a:ln>
                <a:noFill/>
              </a:ln>
              <a:solidFill>
                <a:schemeClr val="bg1"/>
              </a:solidFill>
              <a:effectLst/>
              <a:uLnTx/>
              <a:uFillTx/>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pic>
        <p:nvPicPr>
          <p:cNvPr id="7" name="Picture 1"/>
          <p:cNvPicPr>
            <a:picLocks noChangeAspect="1"/>
          </p:cNvPicPr>
          <p:nvPr/>
        </p:nvPicPr>
        <p:blipFill>
          <a:blip r:embed="rId1"/>
          <a:stretch>
            <a:fillRect/>
          </a:stretch>
        </p:blipFill>
        <p:spPr>
          <a:xfrm>
            <a:off x="3349625" y="2527300"/>
            <a:ext cx="3013075" cy="2733040"/>
          </a:xfrm>
          <a:prstGeom prst="rect">
            <a:avLst/>
          </a:prstGeom>
          <a:noFill/>
          <a:ln>
            <a:noFill/>
          </a:ln>
        </p:spPr>
      </p:pic>
      <p:pic>
        <p:nvPicPr>
          <p:cNvPr id="3" name="Picture 2"/>
          <p:cNvPicPr>
            <a:picLocks noChangeAspect="1"/>
          </p:cNvPicPr>
          <p:nvPr/>
        </p:nvPicPr>
        <p:blipFill>
          <a:blip r:embed="rId2"/>
          <a:stretch>
            <a:fillRect/>
          </a:stretch>
        </p:blipFill>
        <p:spPr>
          <a:xfrm>
            <a:off x="6362700" y="2527300"/>
            <a:ext cx="3074670" cy="2733040"/>
          </a:xfrm>
          <a:prstGeom prst="rect">
            <a:avLst/>
          </a:prstGeom>
          <a:noFill/>
          <a:ln>
            <a:noFill/>
          </a:ln>
        </p:spPr>
      </p:pic>
      <p:pic>
        <p:nvPicPr>
          <p:cNvPr id="4" name="Picture 3"/>
          <p:cNvPicPr>
            <a:picLocks noChangeAspect="1"/>
          </p:cNvPicPr>
          <p:nvPr/>
        </p:nvPicPr>
        <p:blipFill>
          <a:blip r:embed="rId3"/>
          <a:stretch>
            <a:fillRect/>
          </a:stretch>
        </p:blipFill>
        <p:spPr>
          <a:xfrm>
            <a:off x="9437370" y="2527300"/>
            <a:ext cx="2768600" cy="273240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250" fill="hold"/>
                                        <p:tgtEl>
                                          <p:spTgt spid="19"/>
                                        </p:tgtEl>
                                        <p:attrNameLst>
                                          <p:attrName>ppt_w</p:attrName>
                                        </p:attrNameLst>
                                      </p:cBhvr>
                                      <p:tavLst>
                                        <p:tav tm="0">
                                          <p:val>
                                            <p:fltVal val="0"/>
                                          </p:val>
                                        </p:tav>
                                        <p:tav tm="100000">
                                          <p:val>
                                            <p:strVal val="#ppt_w"/>
                                          </p:val>
                                        </p:tav>
                                      </p:tavLst>
                                    </p:anim>
                                    <p:anim calcmode="lin" valueType="num">
                                      <p:cBhvr>
                                        <p:cTn id="8" dur="250" fill="hold"/>
                                        <p:tgtEl>
                                          <p:spTgt spid="19"/>
                                        </p:tgtEl>
                                        <p:attrNameLst>
                                          <p:attrName>ppt_h</p:attrName>
                                        </p:attrNameLst>
                                      </p:cBhvr>
                                      <p:tavLst>
                                        <p:tav tm="0">
                                          <p:val>
                                            <p:fltVal val="0"/>
                                          </p:val>
                                        </p:tav>
                                        <p:tav tm="100000">
                                          <p:val>
                                            <p:strVal val="#ppt_h"/>
                                          </p:val>
                                        </p:tav>
                                      </p:tavLst>
                                    </p:anim>
                                    <p:animEffect transition="in" filter="fade">
                                      <p:cBhvr>
                                        <p:cTn id="9"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6"/>
          <p:cNvSpPr/>
          <p:nvPr/>
        </p:nvSpPr>
        <p:spPr>
          <a:xfrm>
            <a:off x="148281" y="4728172"/>
            <a:ext cx="1828800" cy="1993901"/>
          </a:xfrm>
          <a:prstGeom prst="roundRect">
            <a:avLst>
              <a:gd name="adj" fmla="val 1231"/>
            </a:avLst>
          </a:prstGeom>
          <a:solidFill>
            <a:schemeClr val="accent1">
              <a:alpha val="82000"/>
            </a:schemeClr>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14" name="TextBox 7"/>
          <p:cNvSpPr txBox="1"/>
          <p:nvPr/>
        </p:nvSpPr>
        <p:spPr>
          <a:xfrm>
            <a:off x="147955" y="4728845"/>
            <a:ext cx="1830070" cy="1708150"/>
          </a:xfrm>
          <a:prstGeom prst="rect">
            <a:avLst/>
          </a:prstGeom>
          <a:noFill/>
        </p:spPr>
        <p:txBody>
          <a:bodyPr wrap="square" rtlCol="0">
            <a:noAutofit/>
          </a:bodyPr>
          <a:lstStyle/>
          <a:p>
            <a:pPr algn="l"/>
            <a:endParaRPr lang="en-US" altLang="zh-CN" sz="2000"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algn="l"/>
            <a:r>
              <a:rPr lang="vi-VN" altLang="zh-CN" sz="2000"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Các chức năng</a:t>
            </a:r>
            <a:endParaRPr lang="vi-VN" altLang="zh-CN" sz="2000"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algn="l"/>
            <a:r>
              <a:rPr lang="vi-VN" altLang="zh-CN" sz="2000"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 của GAME</a:t>
            </a:r>
            <a:endParaRPr lang="vi-VN" altLang="zh-CN" sz="2000"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pic>
        <p:nvPicPr>
          <p:cNvPr id="12" name="Picture 4"/>
          <p:cNvPicPr>
            <a:picLocks noChangeAspect="1"/>
          </p:cNvPicPr>
          <p:nvPr/>
        </p:nvPicPr>
        <p:blipFill>
          <a:blip r:embed="rId1"/>
          <a:stretch>
            <a:fillRect/>
          </a:stretch>
        </p:blipFill>
        <p:spPr>
          <a:xfrm>
            <a:off x="0" y="-317"/>
            <a:ext cx="5029200" cy="3885565"/>
          </a:xfrm>
          <a:prstGeom prst="rect">
            <a:avLst/>
          </a:prstGeom>
          <a:noFill/>
          <a:ln>
            <a:noFill/>
          </a:ln>
        </p:spPr>
      </p:pic>
      <p:pic>
        <p:nvPicPr>
          <p:cNvPr id="15" name="Picture 6"/>
          <p:cNvPicPr>
            <a:picLocks noChangeAspect="1"/>
          </p:cNvPicPr>
          <p:nvPr/>
        </p:nvPicPr>
        <p:blipFill>
          <a:blip r:embed="rId2"/>
          <a:stretch>
            <a:fillRect/>
          </a:stretch>
        </p:blipFill>
        <p:spPr>
          <a:xfrm>
            <a:off x="2167890" y="3885565"/>
            <a:ext cx="5274310" cy="2972435"/>
          </a:xfrm>
          <a:prstGeom prst="rect">
            <a:avLst/>
          </a:prstGeom>
          <a:noFill/>
          <a:ln>
            <a:noFill/>
          </a:ln>
        </p:spPr>
      </p:pic>
      <p:pic>
        <p:nvPicPr>
          <p:cNvPr id="9" name="Picture 5"/>
          <p:cNvPicPr>
            <a:picLocks noChangeAspect="1"/>
          </p:cNvPicPr>
          <p:nvPr/>
        </p:nvPicPr>
        <p:blipFill>
          <a:blip r:embed="rId3"/>
          <a:stretch>
            <a:fillRect/>
          </a:stretch>
        </p:blipFill>
        <p:spPr>
          <a:xfrm>
            <a:off x="5029200" y="10795"/>
            <a:ext cx="5219700" cy="3874770"/>
          </a:xfrm>
          <a:prstGeom prst="rect">
            <a:avLst/>
          </a:prstGeom>
          <a:noFill/>
          <a:ln>
            <a:noFill/>
          </a:ln>
        </p:spPr>
      </p:pic>
      <p:pic>
        <p:nvPicPr>
          <p:cNvPr id="16" name="Picture 7"/>
          <p:cNvPicPr>
            <a:picLocks noChangeAspect="1"/>
          </p:cNvPicPr>
          <p:nvPr/>
        </p:nvPicPr>
        <p:blipFill>
          <a:blip r:embed="rId4"/>
          <a:stretch>
            <a:fillRect/>
          </a:stretch>
        </p:blipFill>
        <p:spPr>
          <a:xfrm>
            <a:off x="7094855" y="3721735"/>
            <a:ext cx="5097145" cy="313626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2"/>
          <p:cNvSpPr/>
          <p:nvPr/>
        </p:nvSpPr>
        <p:spPr>
          <a:xfrm>
            <a:off x="0" y="0"/>
            <a:ext cx="12192000" cy="6858000"/>
          </a:xfrm>
          <a:prstGeom prst="rect">
            <a:avLst/>
          </a:prstGeom>
          <a:blipFill>
            <a:blip r:embed="rId1">
              <a:extLst>
                <a:ext uri="{BEBA8EAE-BF5A-486C-A8C5-ECC9F3942E4B}">
                  <a14:imgProps xmlns:a14="http://schemas.microsoft.com/office/drawing/2010/main">
                    <a14:imgLayer r:embed="rId2">
                      <a14:imgEffect>
                        <a14:saturation sat="0"/>
                      </a14:imgEffect>
                    </a14:imgLayer>
                  </a14:imgProps>
                </a:ext>
              </a:extLst>
            </a:blip>
            <a:srcRect/>
            <a:stretch>
              <a:fillRect t="-1941" b="-19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4" name="Rectangle: Rounded Corners 1"/>
          <p:cNvSpPr/>
          <p:nvPr/>
        </p:nvSpPr>
        <p:spPr>
          <a:xfrm>
            <a:off x="1519397" y="974725"/>
            <a:ext cx="9957116" cy="464573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Shape 6"/>
          <p:cNvSpPr/>
          <p:nvPr/>
        </p:nvSpPr>
        <p:spPr>
          <a:xfrm>
            <a:off x="2319620" y="253200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6" name="文本框 20"/>
          <p:cNvSpPr txBox="1"/>
          <p:nvPr/>
        </p:nvSpPr>
        <p:spPr>
          <a:xfrm>
            <a:off x="2996565" y="1824990"/>
            <a:ext cx="8077835" cy="706755"/>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000" b="1"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GIỚI THIỆU CÔNG NGHỆ</a:t>
            </a:r>
            <a:endParaRPr kumimoji="0" lang="zh-CN" altLang="en-US" sz="4000" b="1" i="0" u="none" strike="noStrike" kern="1200" cap="none" spc="0" normalizeH="0" baseline="0" noProof="0" dirty="0">
              <a:ln>
                <a:noFill/>
              </a:ln>
              <a:solidFill>
                <a:schemeClr val="tx1">
                  <a:lumMod val="75000"/>
                  <a:lumOff val="25000"/>
                </a:schemeClr>
              </a:solidFill>
              <a:uLnTx/>
              <a:uFillTx/>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8" name="PA-文本框 9"/>
          <p:cNvSpPr txBox="1"/>
          <p:nvPr>
            <p:custDataLst>
              <p:tags r:id="rId3"/>
            </p:custDataLst>
          </p:nvPr>
        </p:nvSpPr>
        <p:spPr>
          <a:xfrm>
            <a:off x="4652645" y="3068955"/>
            <a:ext cx="6169660" cy="2183130"/>
          </a:xfrm>
          <a:prstGeom prst="rect">
            <a:avLst/>
          </a:prstGeom>
        </p:spPr>
        <p:txBody>
          <a:bodyPr wrap="square">
            <a:no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1400" dirty="0">
                <a:solidFill>
                  <a:schemeClr val="bg1">
                    <a:lumMod val="6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Visual Studio Code là một công cụ cài đặt mạnh mẽ, linh hoạt và dễ sử dụng. Với sự hỗ trợ của nhiều trình cài đặt ngôn ngữ, tính năng gỡ lỗi, khả năng mở rộng qua các tiện ích mở rộng và giao diện người dùng thân thiện hơn, VS Code đã trở thành một trong các trình soạn thảo mã nguồn phổ biến nhất hiện tại cho người dùng lập trình trên toàn thế giới.</a:t>
            </a:r>
            <a:endParaRPr lang="zh-CN" altLang="en-US" sz="1400" dirty="0">
              <a:solidFill>
                <a:schemeClr val="bg1">
                  <a:lumMod val="6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r>
              <a:rPr lang="zh-CN" altLang="en-US" sz="1400" dirty="0">
                <a:solidFill>
                  <a:schemeClr val="bg1">
                    <a:lumMod val="6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Visual Studio Code chủ yếu sử dụng C# (C-sharp), một ngôn ngữ lập trình hướng đối tượng mạnh mẽ, linh hoạt và dễ học. C# được sử dụng để viết các script điều khiển hành vi của các đối tượng trong game, xử lý sự kiện, và tương tác với người chơi</a:t>
            </a:r>
            <a:endParaRPr lang="zh-CN" altLang="en-US" sz="1400" dirty="0">
              <a:solidFill>
                <a:schemeClr val="bg1">
                  <a:lumMod val="6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9" name="TextBox 11"/>
          <p:cNvSpPr txBox="1"/>
          <p:nvPr/>
        </p:nvSpPr>
        <p:spPr>
          <a:xfrm flipH="1">
            <a:off x="2492664" y="3069055"/>
            <a:ext cx="1678764" cy="1200329"/>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a:t>
            </a:r>
            <a:r>
              <a:rPr lang="en-US" altLang="zh-CN" sz="7200" dirty="0">
                <a:solidFill>
                  <a:schemeClr val="bg1"/>
                </a:solidFill>
                <a:latin typeface="Arial" panose="020B0604020202020204" pitchFamily="34" charset="0"/>
                <a:ea typeface="Arial" panose="020B0604020202020204" pitchFamily="34" charset="0"/>
                <a:sym typeface="Arial" panose="020B0604020202020204" pitchFamily="34" charset="0"/>
              </a:rPr>
              <a:t>2</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0" name="Freeform: Shape 35"/>
          <p:cNvSpPr/>
          <p:nvPr/>
        </p:nvSpPr>
        <p:spPr>
          <a:xfrm>
            <a:off x="711593" y="655672"/>
            <a:ext cx="1487926" cy="1495840"/>
          </a:xfrm>
          <a:custGeom>
            <a:avLst/>
            <a:gdLst>
              <a:gd name="connsiteX0" fmla="*/ 2414562 w 6821714"/>
              <a:gd name="connsiteY0" fmla="*/ 0 h 6857998"/>
              <a:gd name="connsiteX1" fmla="*/ 4407154 w 6821714"/>
              <a:gd name="connsiteY1" fmla="*/ 0 h 6857998"/>
              <a:gd name="connsiteX2" fmla="*/ 4506974 w 6821714"/>
              <a:gd name="connsiteY2" fmla="*/ 49899 h 6857998"/>
              <a:gd name="connsiteX3" fmla="*/ 6375193 w 6821714"/>
              <a:gd name="connsiteY3" fmla="*/ 983787 h 6857998"/>
              <a:gd name="connsiteX4" fmla="*/ 6821714 w 6821714"/>
              <a:gd name="connsiteY4" fmla="*/ 1706694 h 6857998"/>
              <a:gd name="connsiteX5" fmla="*/ 6821714 w 6821714"/>
              <a:gd name="connsiteY5" fmla="*/ 5151307 h 6857998"/>
              <a:gd name="connsiteX6" fmla="*/ 6375193 w 6821714"/>
              <a:gd name="connsiteY6" fmla="*/ 5874213 h 6857998"/>
              <a:gd name="connsiteX7" fmla="*/ 4436877 w 6821714"/>
              <a:gd name="connsiteY7" fmla="*/ 6843142 h 6857998"/>
              <a:gd name="connsiteX8" fmla="*/ 4407158 w 6821714"/>
              <a:gd name="connsiteY8" fmla="*/ 6857998 h 6857998"/>
              <a:gd name="connsiteX9" fmla="*/ 2414557 w 6821714"/>
              <a:gd name="connsiteY9" fmla="*/ 6857998 h 6857998"/>
              <a:gd name="connsiteX10" fmla="*/ 2314741 w 6821714"/>
              <a:gd name="connsiteY10" fmla="*/ 6808102 h 6857998"/>
              <a:gd name="connsiteX11" fmla="*/ 446525 w 6821714"/>
              <a:gd name="connsiteY11" fmla="*/ 5874213 h 6857998"/>
              <a:gd name="connsiteX12" fmla="*/ 0 w 6821714"/>
              <a:gd name="connsiteY12" fmla="*/ 5151307 h 6857998"/>
              <a:gd name="connsiteX13" fmla="*/ 0 w 6821714"/>
              <a:gd name="connsiteY13" fmla="*/ 1706694 h 6857998"/>
              <a:gd name="connsiteX14" fmla="*/ 446525 w 6821714"/>
              <a:gd name="connsiteY14" fmla="*/ 983787 h 6857998"/>
              <a:gd name="connsiteX15" fmla="*/ 2384838 w 6821714"/>
              <a:gd name="connsiteY15" fmla="*/ 1485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1714" h="6857998">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alpha val="9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2" presetClass="entr" presetSubtype="1" fill="hold" grpId="0" nodeType="withEffect">
                                  <p:stCondLst>
                                    <p:cond delay="150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par>
                          <p:cTn id="15" fill="hold">
                            <p:stCondLst>
                              <p:cond delay="20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par>
                                <p:cTn id="21" presetID="31" presetClass="entr" presetSubtype="0" fill="hold" grpId="0" nodeType="withEffect">
                                  <p:stCondLst>
                                    <p:cond delay="75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 calcmode="lin" valueType="num">
                                      <p:cBhvr>
                                        <p:cTn id="25" dur="500" fill="hold"/>
                                        <p:tgtEl>
                                          <p:spTgt spid="10"/>
                                        </p:tgtEl>
                                        <p:attrNameLst>
                                          <p:attrName>style.rotation</p:attrName>
                                        </p:attrNameLst>
                                      </p:cBhvr>
                                      <p:tavLst>
                                        <p:tav tm="0">
                                          <p:val>
                                            <p:fltVal val="90"/>
                                          </p:val>
                                        </p:tav>
                                        <p:tav tm="100000">
                                          <p:val>
                                            <p:fltVal val="0"/>
                                          </p:val>
                                        </p:tav>
                                      </p:tavLst>
                                    </p:anim>
                                    <p:animEffect transition="in" filter="fade">
                                      <p:cBhvr>
                                        <p:cTn id="26" dur="500"/>
                                        <p:tgtEl>
                                          <p:spTgt spid="10"/>
                                        </p:tgtEl>
                                      </p:cBhvr>
                                    </p:animEffect>
                                  </p:childTnLst>
                                </p:cTn>
                              </p:par>
                              <p:par>
                                <p:cTn id="27" presetID="31" presetClass="entr" presetSubtype="0" fill="hold" grpId="0" nodeType="withEffect">
                                  <p:stCondLst>
                                    <p:cond delay="25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 calcmode="lin" valueType="num">
                                      <p:cBhvr>
                                        <p:cTn id="31" dur="500" fill="hold"/>
                                        <p:tgtEl>
                                          <p:spTgt spid="5"/>
                                        </p:tgtEl>
                                        <p:attrNameLst>
                                          <p:attrName>style.rotation</p:attrName>
                                        </p:attrNameLst>
                                      </p:cBhvr>
                                      <p:tavLst>
                                        <p:tav tm="0">
                                          <p:val>
                                            <p:fltVal val="90"/>
                                          </p:val>
                                        </p:tav>
                                        <p:tav tm="100000">
                                          <p:val>
                                            <p:fltVal val="0"/>
                                          </p:val>
                                        </p:tav>
                                      </p:tavLst>
                                    </p:anim>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8" grpId="0"/>
      <p:bldP spid="9"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4795160" y="2"/>
            <a:ext cx="7396735" cy="6857998"/>
          </a:xfrm>
          <a:custGeom>
            <a:avLst/>
            <a:gdLst>
              <a:gd name="connsiteX0" fmla="*/ 3723823 w 7396735"/>
              <a:gd name="connsiteY0" fmla="*/ 0 h 6857998"/>
              <a:gd name="connsiteX1" fmla="*/ 7391398 w 7396735"/>
              <a:gd name="connsiteY1" fmla="*/ 0 h 6857998"/>
              <a:gd name="connsiteX2" fmla="*/ 7393990 w 7396735"/>
              <a:gd name="connsiteY2" fmla="*/ 3438453 h 6857998"/>
              <a:gd name="connsiteX3" fmla="*/ 7396735 w 7396735"/>
              <a:gd name="connsiteY3" fmla="*/ 4692642 h 6857998"/>
              <a:gd name="connsiteX4" fmla="*/ 7396735 w 7396735"/>
              <a:gd name="connsiteY4" fmla="*/ 6650883 h 6857998"/>
              <a:gd name="connsiteX5" fmla="*/ 7396595 w 7396735"/>
              <a:gd name="connsiteY5" fmla="*/ 6857998 h 6857998"/>
              <a:gd name="connsiteX6" fmla="*/ 0 w 7396735"/>
              <a:gd name="connsiteY6"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6735" h="6857998">
                <a:moveTo>
                  <a:pt x="3723823" y="0"/>
                </a:moveTo>
                <a:lnTo>
                  <a:pt x="7391398" y="0"/>
                </a:lnTo>
                <a:cubicBezTo>
                  <a:pt x="7387886" y="1150526"/>
                  <a:pt x="7390938" y="2294489"/>
                  <a:pt x="7393990" y="3438453"/>
                </a:cubicBezTo>
                <a:lnTo>
                  <a:pt x="7396735" y="4692642"/>
                </a:lnTo>
                <a:lnTo>
                  <a:pt x="7396735" y="6650883"/>
                </a:lnTo>
                <a:lnTo>
                  <a:pt x="7396595" y="6857998"/>
                </a:lnTo>
                <a:lnTo>
                  <a:pt x="0" y="6857998"/>
                </a:lnTo>
                <a:close/>
              </a:path>
            </a:pathLst>
          </a:custGeom>
          <a:blipFill>
            <a:blip r:embed="rId1"/>
            <a:stretch>
              <a:fillRect l="-3727" r="-37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latin typeface="Arial" panose="020B0604020202020204" pitchFamily="34" charset="0"/>
              <a:ea typeface="Arial" panose="020B0604020202020204" pitchFamily="34" charset="0"/>
              <a:sym typeface="Arial" panose="020B0604020202020204" pitchFamily="34" charset="0"/>
            </a:endParaRPr>
          </a:p>
        </p:txBody>
      </p:sp>
      <p:sp>
        <p:nvSpPr>
          <p:cNvPr id="13" name="Rectangle 6"/>
          <p:cNvSpPr/>
          <p:nvPr/>
        </p:nvSpPr>
        <p:spPr>
          <a:xfrm>
            <a:off x="4798060" y="737870"/>
            <a:ext cx="6516370" cy="3695065"/>
          </a:xfrm>
          <a:prstGeom prst="rect">
            <a:avLst/>
          </a:prstGeom>
          <a:noFill/>
          <a:ln w="635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latin typeface="Arial" panose="020B0604020202020204" pitchFamily="34" charset="0"/>
              <a:ea typeface="Arial" panose="020B0604020202020204" pitchFamily="34" charset="0"/>
              <a:sym typeface="Arial" panose="020B0604020202020204" pitchFamily="34" charset="0"/>
            </a:endParaRPr>
          </a:p>
        </p:txBody>
      </p:sp>
      <p:sp>
        <p:nvSpPr>
          <p:cNvPr id="14" name="Parallelogram 6"/>
          <p:cNvSpPr/>
          <p:nvPr/>
        </p:nvSpPr>
        <p:spPr>
          <a:xfrm>
            <a:off x="9283483" y="1558276"/>
            <a:ext cx="2908517" cy="5314197"/>
          </a:xfrm>
          <a:custGeom>
            <a:avLst/>
            <a:gdLst>
              <a:gd name="connsiteX0" fmla="*/ 0 w 2583024"/>
              <a:gd name="connsiteY0" fmla="*/ 4079903 h 4079903"/>
              <a:gd name="connsiteX1" fmla="*/ 1896379 w 2583024"/>
              <a:gd name="connsiteY1" fmla="*/ 0 h 4079903"/>
              <a:gd name="connsiteX2" fmla="*/ 2583024 w 2583024"/>
              <a:gd name="connsiteY2" fmla="*/ 0 h 4079903"/>
              <a:gd name="connsiteX3" fmla="*/ 686645 w 2583024"/>
              <a:gd name="connsiteY3" fmla="*/ 4079903 h 4079903"/>
              <a:gd name="connsiteX4" fmla="*/ 0 w 2583024"/>
              <a:gd name="connsiteY4" fmla="*/ 4079903 h 4079903"/>
              <a:gd name="connsiteX0-1" fmla="*/ 0 w 2583024"/>
              <a:gd name="connsiteY0-2" fmla="*/ 4676529 h 4676529"/>
              <a:gd name="connsiteX1-3" fmla="*/ 2550552 w 2583024"/>
              <a:gd name="connsiteY1-4" fmla="*/ 0 h 4676529"/>
              <a:gd name="connsiteX2-5" fmla="*/ 2583024 w 2583024"/>
              <a:gd name="connsiteY2-6" fmla="*/ 596626 h 4676529"/>
              <a:gd name="connsiteX3-7" fmla="*/ 686645 w 2583024"/>
              <a:gd name="connsiteY3-8" fmla="*/ 4676529 h 4676529"/>
              <a:gd name="connsiteX4-9" fmla="*/ 0 w 2583024"/>
              <a:gd name="connsiteY4-10" fmla="*/ 4676529 h 4676529"/>
              <a:gd name="connsiteX0-11" fmla="*/ 0 w 2583024"/>
              <a:gd name="connsiteY0-12" fmla="*/ 4745437 h 4745437"/>
              <a:gd name="connsiteX1-13" fmla="*/ 2580089 w 2583024"/>
              <a:gd name="connsiteY1-14" fmla="*/ 0 h 4745437"/>
              <a:gd name="connsiteX2-15" fmla="*/ 2583024 w 2583024"/>
              <a:gd name="connsiteY2-16" fmla="*/ 665534 h 4745437"/>
              <a:gd name="connsiteX3-17" fmla="*/ 686645 w 2583024"/>
              <a:gd name="connsiteY3-18" fmla="*/ 4745437 h 4745437"/>
              <a:gd name="connsiteX4-19" fmla="*/ 0 w 2583024"/>
              <a:gd name="connsiteY4-20" fmla="*/ 4745437 h 4745437"/>
              <a:gd name="connsiteX0-21" fmla="*/ 0 w 2583024"/>
              <a:gd name="connsiteY0-22" fmla="*/ 4745437 h 4745437"/>
              <a:gd name="connsiteX1-23" fmla="*/ 2580089 w 2583024"/>
              <a:gd name="connsiteY1-24" fmla="*/ 0 h 4745437"/>
              <a:gd name="connsiteX2-25" fmla="*/ 2583024 w 2583024"/>
              <a:gd name="connsiteY2-26" fmla="*/ 1021134 h 4745437"/>
              <a:gd name="connsiteX3-27" fmla="*/ 686645 w 2583024"/>
              <a:gd name="connsiteY3-28" fmla="*/ 4745437 h 4745437"/>
              <a:gd name="connsiteX4-29" fmla="*/ 0 w 2583024"/>
              <a:gd name="connsiteY4-30" fmla="*/ 4745437 h 4745437"/>
              <a:gd name="connsiteX0-31" fmla="*/ 0 w 2583024"/>
              <a:gd name="connsiteY0-32" fmla="*/ 4745437 h 4745437"/>
              <a:gd name="connsiteX1-33" fmla="*/ 2580089 w 2583024"/>
              <a:gd name="connsiteY1-34" fmla="*/ 0 h 4745437"/>
              <a:gd name="connsiteX2-35" fmla="*/ 2583024 w 2583024"/>
              <a:gd name="connsiteY2-36" fmla="*/ 1021134 h 4745437"/>
              <a:gd name="connsiteX3-37" fmla="*/ 623145 w 2583024"/>
              <a:gd name="connsiteY3-38" fmla="*/ 4745437 h 4745437"/>
              <a:gd name="connsiteX4-39" fmla="*/ 0 w 2583024"/>
              <a:gd name="connsiteY4-40" fmla="*/ 4745437 h 4745437"/>
              <a:gd name="connsiteX0-41" fmla="*/ 0 w 2181388"/>
              <a:gd name="connsiteY0-42" fmla="*/ 4756291 h 4756291"/>
              <a:gd name="connsiteX1-43" fmla="*/ 2178453 w 2181388"/>
              <a:gd name="connsiteY1-44" fmla="*/ 0 h 4756291"/>
              <a:gd name="connsiteX2-45" fmla="*/ 2181388 w 2181388"/>
              <a:gd name="connsiteY2-46" fmla="*/ 1021134 h 4756291"/>
              <a:gd name="connsiteX3-47" fmla="*/ 221509 w 2181388"/>
              <a:gd name="connsiteY3-48" fmla="*/ 4745437 h 4756291"/>
              <a:gd name="connsiteX4-49" fmla="*/ 0 w 2181388"/>
              <a:gd name="connsiteY4-50" fmla="*/ 4756291 h 4756291"/>
              <a:gd name="connsiteX0-51" fmla="*/ 0 w 2181388"/>
              <a:gd name="connsiteY0-52" fmla="*/ 3985648 h 3985648"/>
              <a:gd name="connsiteX1-53" fmla="*/ 2178453 w 2181388"/>
              <a:gd name="connsiteY1-54" fmla="*/ 0 h 3985648"/>
              <a:gd name="connsiteX2-55" fmla="*/ 2181388 w 2181388"/>
              <a:gd name="connsiteY2-56" fmla="*/ 250491 h 3985648"/>
              <a:gd name="connsiteX3-57" fmla="*/ 221509 w 2181388"/>
              <a:gd name="connsiteY3-58" fmla="*/ 3974794 h 3985648"/>
              <a:gd name="connsiteX4-59" fmla="*/ 0 w 2181388"/>
              <a:gd name="connsiteY4-60" fmla="*/ 3985648 h 3985648"/>
              <a:gd name="connsiteX0-61" fmla="*/ 0 w 2181388"/>
              <a:gd name="connsiteY0-62" fmla="*/ 3985648 h 3985648"/>
              <a:gd name="connsiteX1-63" fmla="*/ 2178453 w 2181388"/>
              <a:gd name="connsiteY1-64" fmla="*/ 0 h 3985648"/>
              <a:gd name="connsiteX2-65" fmla="*/ 2181388 w 2181388"/>
              <a:gd name="connsiteY2-66" fmla="*/ 250491 h 3985648"/>
              <a:gd name="connsiteX3-67" fmla="*/ 178089 w 2181388"/>
              <a:gd name="connsiteY3-68" fmla="*/ 3985648 h 3985648"/>
              <a:gd name="connsiteX4-69" fmla="*/ 0 w 2181388"/>
              <a:gd name="connsiteY4-70" fmla="*/ 3985648 h 398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81388" h="3985648">
                <a:moveTo>
                  <a:pt x="0" y="3985648"/>
                </a:moveTo>
                <a:lnTo>
                  <a:pt x="2178453" y="0"/>
                </a:lnTo>
                <a:cubicBezTo>
                  <a:pt x="2179431" y="221845"/>
                  <a:pt x="2180410" y="28646"/>
                  <a:pt x="2181388" y="250491"/>
                </a:cubicBezTo>
                <a:lnTo>
                  <a:pt x="178089" y="3985648"/>
                </a:lnTo>
                <a:lnTo>
                  <a:pt x="0" y="3985648"/>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rial" panose="020B0604020202020204" pitchFamily="34" charset="0"/>
              <a:ea typeface="Arial" panose="020B0604020202020204" pitchFamily="34" charset="0"/>
              <a:sym typeface="Arial" panose="020B0604020202020204" pitchFamily="34" charset="0"/>
            </a:endParaRPr>
          </a:p>
        </p:txBody>
      </p:sp>
      <p:grpSp>
        <p:nvGrpSpPr>
          <p:cNvPr id="15" name="Group 13"/>
          <p:cNvGrpSpPr/>
          <p:nvPr/>
        </p:nvGrpSpPr>
        <p:grpSpPr>
          <a:xfrm rot="10800000" flipV="1">
            <a:off x="7537387" y="3511159"/>
            <a:ext cx="712247" cy="666906"/>
            <a:chOff x="8532745" y="571782"/>
            <a:chExt cx="1931369" cy="1845590"/>
          </a:xfrm>
        </p:grpSpPr>
        <p:sp>
          <p:nvSpPr>
            <p:cNvPr id="16" name="Right Triangle 14"/>
            <p:cNvSpPr/>
            <p:nvPr/>
          </p:nvSpPr>
          <p:spPr>
            <a:xfrm>
              <a:off x="8532745" y="855272"/>
              <a:ext cx="1562100" cy="1562100"/>
            </a:xfrm>
            <a:prstGeom prst="rtTriangl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ea typeface="Arial" panose="020B0604020202020204" pitchFamily="34" charset="0"/>
                <a:sym typeface="Arial" panose="020B0604020202020204" pitchFamily="34" charset="0"/>
              </a:endParaRPr>
            </a:p>
          </p:txBody>
        </p:sp>
        <p:sp>
          <p:nvSpPr>
            <p:cNvPr id="17" name="Right Triangle 15"/>
            <p:cNvSpPr/>
            <p:nvPr/>
          </p:nvSpPr>
          <p:spPr>
            <a:xfrm>
              <a:off x="8902013" y="571782"/>
              <a:ext cx="1562101" cy="1562101"/>
            </a:xfrm>
            <a:prstGeom prst="rtTriangl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ea typeface="Arial" panose="020B0604020202020204" pitchFamily="34" charset="0"/>
                <a:sym typeface="Arial" panose="020B0604020202020204" pitchFamily="34" charset="0"/>
              </a:endParaRPr>
            </a:p>
          </p:txBody>
        </p:sp>
      </p:grpSp>
      <p:sp>
        <p:nvSpPr>
          <p:cNvPr id="21" name="TextBox 7"/>
          <p:cNvSpPr txBox="1"/>
          <p:nvPr/>
        </p:nvSpPr>
        <p:spPr>
          <a:xfrm>
            <a:off x="669336" y="1401430"/>
            <a:ext cx="309880" cy="1076325"/>
          </a:xfrm>
          <a:prstGeom prst="rect">
            <a:avLst/>
          </a:prstGeom>
          <a:noFill/>
        </p:spPr>
        <p:txBody>
          <a:bodyPr wrap="none" rtlCol="0">
            <a:spAutoFit/>
          </a:bodyPr>
          <a:lstStyle/>
          <a:p>
            <a:pPr algn="l"/>
            <a:endParaRPr lang="en-US" altLang="zh-CN" sz="3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a:p>
            <a:pPr algn="l"/>
            <a:endParaRPr lang="zh-CN" altLang="en-US" sz="3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22" name="Google Shape;86;p19"/>
          <p:cNvSpPr txBox="1"/>
          <p:nvPr/>
        </p:nvSpPr>
        <p:spPr>
          <a:xfrm>
            <a:off x="669336" y="1000542"/>
            <a:ext cx="3183654" cy="3102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6" name="TextBox 23"/>
          <p:cNvSpPr txBox="1"/>
          <p:nvPr/>
        </p:nvSpPr>
        <p:spPr>
          <a:xfrm>
            <a:off x="5133975" y="1155700"/>
            <a:ext cx="5895975" cy="1198880"/>
          </a:xfrm>
          <a:prstGeom prst="rect">
            <a:avLst/>
          </a:prstGeom>
          <a:noFill/>
        </p:spPr>
        <p:txBody>
          <a:bodyPr wrap="square" rtlCol="0">
            <a:spAutoFit/>
          </a:bodyPr>
          <a:lstStyle/>
          <a:p>
            <a:r>
              <a:rPr lang="en-US" sz="3600" b="1" i="1" dirty="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CHƯƠNG III:</a:t>
            </a:r>
            <a:endParaRPr lang="en-US" sz="3600" b="1" i="1" dirty="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a:p>
            <a:r>
              <a:rPr lang="en-US" sz="3600" b="1" i="1" dirty="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TRÌNH BÀY HOẠT ĐỘNG</a:t>
            </a:r>
            <a:endParaRPr lang="en-US" sz="3600" b="1" i="1" dirty="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pic>
        <p:nvPicPr>
          <p:cNvPr id="3" name="Picture 2"/>
          <p:cNvPicPr>
            <a:picLocks noChangeAspect="1"/>
          </p:cNvPicPr>
          <p:nvPr/>
        </p:nvPicPr>
        <p:blipFill>
          <a:blip r:embed="rId2"/>
          <a:stretch>
            <a:fillRect/>
          </a:stretch>
        </p:blipFill>
        <p:spPr>
          <a:xfrm>
            <a:off x="857885" y="4310380"/>
            <a:ext cx="8601075" cy="2562225"/>
          </a:xfrm>
          <a:prstGeom prst="rect">
            <a:avLst/>
          </a:prstGeom>
        </p:spPr>
      </p:pic>
      <p:pic>
        <p:nvPicPr>
          <p:cNvPr id="18" name="Picture 9"/>
          <p:cNvPicPr>
            <a:picLocks noChangeAspect="1"/>
          </p:cNvPicPr>
          <p:nvPr/>
        </p:nvPicPr>
        <p:blipFill>
          <a:blip r:embed="rId3"/>
          <a:stretch>
            <a:fillRect/>
          </a:stretch>
        </p:blipFill>
        <p:spPr>
          <a:xfrm>
            <a:off x="735013" y="1628458"/>
            <a:ext cx="5269865" cy="289369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2"/>
          <p:cNvSpPr/>
          <p:nvPr/>
        </p:nvSpPr>
        <p:spPr>
          <a:xfrm>
            <a:off x="0" y="0"/>
            <a:ext cx="12192000" cy="6858000"/>
          </a:xfrm>
          <a:prstGeom prst="rect">
            <a:avLst/>
          </a:prstGeom>
          <a:blipFill>
            <a:blip r:embed="rId1">
              <a:extLst>
                <a:ext uri="{BEBA8EAE-BF5A-486C-A8C5-ECC9F3942E4B}">
                  <a14:imgProps xmlns:a14="http://schemas.microsoft.com/office/drawing/2010/main">
                    <a14:imgLayer r:embed="rId2">
                      <a14:imgEffect>
                        <a14:saturation sat="0"/>
                      </a14:imgEffect>
                    </a14:imgLayer>
                  </a14:imgProps>
                </a:ext>
              </a:extLst>
            </a:blip>
            <a:srcRect/>
            <a:stretch>
              <a:fillRect t="-1941" b="-19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4" name="Rectangle: Rounded Corners 1"/>
          <p:cNvSpPr/>
          <p:nvPr/>
        </p:nvSpPr>
        <p:spPr>
          <a:xfrm>
            <a:off x="1519397" y="974725"/>
            <a:ext cx="9957116" cy="464573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Shape 6"/>
          <p:cNvSpPr/>
          <p:nvPr/>
        </p:nvSpPr>
        <p:spPr>
          <a:xfrm>
            <a:off x="2319620" y="253200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6" name="文本框 20"/>
          <p:cNvSpPr txBox="1"/>
          <p:nvPr/>
        </p:nvSpPr>
        <p:spPr>
          <a:xfrm>
            <a:off x="5226685" y="1824990"/>
            <a:ext cx="3587115" cy="706755"/>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lang="vi-VN" altLang="zh-CN" sz="4000" b="1"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KẾT </a:t>
            </a:r>
            <a:r>
              <a:rPr lang="vi-VN" altLang="zh-CN" sz="4000" b="1"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LUẬN</a:t>
            </a:r>
            <a:endParaRPr lang="vi-VN" altLang="zh-CN" sz="4000" b="1"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8" name="PA-文本框 9"/>
          <p:cNvSpPr txBox="1"/>
          <p:nvPr>
            <p:custDataLst>
              <p:tags r:id="rId3"/>
            </p:custDataLst>
          </p:nvPr>
        </p:nvSpPr>
        <p:spPr>
          <a:xfrm>
            <a:off x="4652645" y="3068955"/>
            <a:ext cx="6169660" cy="2183130"/>
          </a:xfrm>
          <a:prstGeom prst="rect">
            <a:avLst/>
          </a:prstGeom>
        </p:spPr>
        <p:txBody>
          <a:bodyPr wrap="square">
            <a:no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1400" dirty="0">
                <a:solidFill>
                  <a:schemeClr val="bg1">
                    <a:lumMod val="6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a:t>
            </a:r>
            <a:r>
              <a:rPr lang="vi-VN" altLang="zh-CN" sz="1400" b="1"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T</a:t>
            </a:r>
            <a:r>
              <a:rPr lang="zh-CN" altLang="en-US" sz="1400" b="1"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ổng kết quá trình thực hiện </a:t>
            </a:r>
            <a:r>
              <a:rPr lang="zh-CN" altLang="en-US" sz="1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 Đồ án "Pacman Master" đã được hoàn thiện sau quá trình thiết kế, phát triển và thử nghiệm. Nhóm đã áp dụng kiến thức về lập trình, kỹ thuật toán và kỹ thuật phát triển trò chơi để tạo ra một sản phẩm giải trí có tính tương tác cao và có tính sáng tạo.</a:t>
            </a:r>
            <a:endParaRPr lang="zh-CN" altLang="en-US" sz="1400" dirty="0">
              <a:solidFill>
                <a:schemeClr val="bg1">
                  <a:lumMod val="6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indent="457200"/>
            <a:r>
              <a:rPr lang="vi-VN" altLang="zh-CN" sz="1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Hướng phát triển : Đưa Pacman vào với thế giới ảo, thêm cốt truyện cho thú vị hơn,Thêm các chế độ chơi mới như chế độ sinh tồn tồn tại, chạy đua với thời gian hoặc đặc biệt công thức. bổ sung thêm các loại sức mạnh mới, quái vật đặc biệt và cơ chế game phức tạp hơn.</a:t>
            </a:r>
            <a:endParaRPr lang="vi-VN" altLang="zh-CN" sz="1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r>
              <a:rPr lang="vi-VN" altLang="zh-CN" sz="1400" u="heavy" dirty="0">
                <a:solidFill>
                  <a:schemeClr val="bg1">
                    <a:lumMod val="6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 </a:t>
            </a:r>
            <a:endParaRPr lang="vi-VN" altLang="zh-CN" sz="1400" dirty="0">
              <a:solidFill>
                <a:schemeClr val="bg1">
                  <a:lumMod val="6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9" name="TextBox 11"/>
          <p:cNvSpPr txBox="1"/>
          <p:nvPr/>
        </p:nvSpPr>
        <p:spPr>
          <a:xfrm flipH="1">
            <a:off x="2492664" y="3069055"/>
            <a:ext cx="1678764" cy="1198880"/>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a:t>
            </a:r>
            <a:r>
              <a:rPr lang="vi-VN" altLang="en-US" sz="7200" dirty="0">
                <a:solidFill>
                  <a:schemeClr val="bg1"/>
                </a:solidFill>
                <a:latin typeface="Arial" panose="020B0604020202020204" pitchFamily="34" charset="0"/>
                <a:ea typeface="Arial" panose="020B0604020202020204" pitchFamily="34" charset="0"/>
                <a:sym typeface="Arial" panose="020B0604020202020204" pitchFamily="34" charset="0"/>
              </a:rPr>
              <a:t>4</a:t>
            </a:r>
            <a:endParaRPr lang="vi-VN" altLang="en-US"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0" name="Freeform: Shape 35"/>
          <p:cNvSpPr/>
          <p:nvPr/>
        </p:nvSpPr>
        <p:spPr>
          <a:xfrm>
            <a:off x="711593" y="655672"/>
            <a:ext cx="1487926" cy="1495840"/>
          </a:xfrm>
          <a:custGeom>
            <a:avLst/>
            <a:gdLst>
              <a:gd name="connsiteX0" fmla="*/ 2414562 w 6821714"/>
              <a:gd name="connsiteY0" fmla="*/ 0 h 6857998"/>
              <a:gd name="connsiteX1" fmla="*/ 4407154 w 6821714"/>
              <a:gd name="connsiteY1" fmla="*/ 0 h 6857998"/>
              <a:gd name="connsiteX2" fmla="*/ 4506974 w 6821714"/>
              <a:gd name="connsiteY2" fmla="*/ 49899 h 6857998"/>
              <a:gd name="connsiteX3" fmla="*/ 6375193 w 6821714"/>
              <a:gd name="connsiteY3" fmla="*/ 983787 h 6857998"/>
              <a:gd name="connsiteX4" fmla="*/ 6821714 w 6821714"/>
              <a:gd name="connsiteY4" fmla="*/ 1706694 h 6857998"/>
              <a:gd name="connsiteX5" fmla="*/ 6821714 w 6821714"/>
              <a:gd name="connsiteY5" fmla="*/ 5151307 h 6857998"/>
              <a:gd name="connsiteX6" fmla="*/ 6375193 w 6821714"/>
              <a:gd name="connsiteY6" fmla="*/ 5874213 h 6857998"/>
              <a:gd name="connsiteX7" fmla="*/ 4436877 w 6821714"/>
              <a:gd name="connsiteY7" fmla="*/ 6843142 h 6857998"/>
              <a:gd name="connsiteX8" fmla="*/ 4407158 w 6821714"/>
              <a:gd name="connsiteY8" fmla="*/ 6857998 h 6857998"/>
              <a:gd name="connsiteX9" fmla="*/ 2414557 w 6821714"/>
              <a:gd name="connsiteY9" fmla="*/ 6857998 h 6857998"/>
              <a:gd name="connsiteX10" fmla="*/ 2314741 w 6821714"/>
              <a:gd name="connsiteY10" fmla="*/ 6808102 h 6857998"/>
              <a:gd name="connsiteX11" fmla="*/ 446525 w 6821714"/>
              <a:gd name="connsiteY11" fmla="*/ 5874213 h 6857998"/>
              <a:gd name="connsiteX12" fmla="*/ 0 w 6821714"/>
              <a:gd name="connsiteY12" fmla="*/ 5151307 h 6857998"/>
              <a:gd name="connsiteX13" fmla="*/ 0 w 6821714"/>
              <a:gd name="connsiteY13" fmla="*/ 1706694 h 6857998"/>
              <a:gd name="connsiteX14" fmla="*/ 446525 w 6821714"/>
              <a:gd name="connsiteY14" fmla="*/ 983787 h 6857998"/>
              <a:gd name="connsiteX15" fmla="*/ 2384838 w 6821714"/>
              <a:gd name="connsiteY15" fmla="*/ 1485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1714" h="6857998">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alpha val="9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2" presetClass="entr" presetSubtype="1" fill="hold" grpId="0" nodeType="withEffect">
                                  <p:stCondLst>
                                    <p:cond delay="150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par>
                          <p:cTn id="15" fill="hold">
                            <p:stCondLst>
                              <p:cond delay="20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par>
                                <p:cTn id="21" presetID="31" presetClass="entr" presetSubtype="0" fill="hold" grpId="0" nodeType="withEffect">
                                  <p:stCondLst>
                                    <p:cond delay="75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 calcmode="lin" valueType="num">
                                      <p:cBhvr>
                                        <p:cTn id="25" dur="500" fill="hold"/>
                                        <p:tgtEl>
                                          <p:spTgt spid="10"/>
                                        </p:tgtEl>
                                        <p:attrNameLst>
                                          <p:attrName>style.rotation</p:attrName>
                                        </p:attrNameLst>
                                      </p:cBhvr>
                                      <p:tavLst>
                                        <p:tav tm="0">
                                          <p:val>
                                            <p:fltVal val="90"/>
                                          </p:val>
                                        </p:tav>
                                        <p:tav tm="100000">
                                          <p:val>
                                            <p:fltVal val="0"/>
                                          </p:val>
                                        </p:tav>
                                      </p:tavLst>
                                    </p:anim>
                                    <p:animEffect transition="in" filter="fade">
                                      <p:cBhvr>
                                        <p:cTn id="26" dur="500"/>
                                        <p:tgtEl>
                                          <p:spTgt spid="10"/>
                                        </p:tgtEl>
                                      </p:cBhvr>
                                    </p:animEffect>
                                  </p:childTnLst>
                                </p:cTn>
                              </p:par>
                              <p:par>
                                <p:cTn id="27" presetID="31" presetClass="entr" presetSubtype="0" fill="hold" grpId="0" nodeType="withEffect">
                                  <p:stCondLst>
                                    <p:cond delay="25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 calcmode="lin" valueType="num">
                                      <p:cBhvr>
                                        <p:cTn id="31" dur="500" fill="hold"/>
                                        <p:tgtEl>
                                          <p:spTgt spid="5"/>
                                        </p:tgtEl>
                                        <p:attrNameLst>
                                          <p:attrName>style.rotation</p:attrName>
                                        </p:attrNameLst>
                                      </p:cBhvr>
                                      <p:tavLst>
                                        <p:tav tm="0">
                                          <p:val>
                                            <p:fltVal val="90"/>
                                          </p:val>
                                        </p:tav>
                                        <p:tav tm="100000">
                                          <p:val>
                                            <p:fltVal val="0"/>
                                          </p:val>
                                        </p:tav>
                                      </p:tavLst>
                                    </p:anim>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8" grpId="0"/>
      <p:bldP spid="9" grpId="0"/>
      <p:bldP spid="1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p:nvPr/>
        </p:nvSpPr>
        <p:spPr>
          <a:xfrm>
            <a:off x="0" y="0"/>
            <a:ext cx="12192000" cy="6858000"/>
          </a:xfrm>
          <a:prstGeom prst="rect">
            <a:avLst/>
          </a:prstGeom>
          <a:blipFill>
            <a:blip r:embed="rId1">
              <a:extLst>
                <a:ext uri="{BEBA8EAE-BF5A-486C-A8C5-ECC9F3942E4B}">
                  <a14:imgProps xmlns:a14="http://schemas.microsoft.com/office/drawing/2010/main">
                    <a14:imgLayer r:embed="rId2">
                      <a14:imgEffect>
                        <a14:saturation sat="0"/>
                      </a14:imgEffect>
                    </a14:imgLayer>
                  </a14:imgProps>
                </a:ext>
              </a:extLst>
            </a:blip>
            <a:srcRect/>
            <a:stretch>
              <a:fillRect t="-1941" b="-19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3" name="矩形 3"/>
          <p:cNvSpPr/>
          <p:nvPr/>
        </p:nvSpPr>
        <p:spPr>
          <a:xfrm>
            <a:off x="1247457" y="738554"/>
            <a:ext cx="9697086" cy="538089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4" name="Title 5"/>
          <p:cNvSpPr txBox="1"/>
          <p:nvPr/>
        </p:nvSpPr>
        <p:spPr>
          <a:xfrm>
            <a:off x="2488378" y="2575159"/>
            <a:ext cx="7215244"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spc="600">
                <a:solidFill>
                  <a:schemeClr val="bg1"/>
                </a:solidFill>
                <a:latin typeface="Arial" panose="020B0604020202020204" pitchFamily="34" charset="0"/>
                <a:ea typeface="Arial" panose="020B0604020202020204" pitchFamily="34" charset="0"/>
                <a:sym typeface="Arial" panose="020B0604020202020204" pitchFamily="34" charset="0"/>
              </a:rPr>
              <a:t>THANKS</a:t>
            </a:r>
            <a:endParaRPr lang="en-US" sz="7200" b="1" spc="6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5" name="文本框 5"/>
          <p:cNvSpPr txBox="1"/>
          <p:nvPr/>
        </p:nvSpPr>
        <p:spPr>
          <a:xfrm>
            <a:off x="3245072" y="3555503"/>
            <a:ext cx="5701855" cy="583565"/>
          </a:xfrm>
          <a:prstGeom prst="rect">
            <a:avLst/>
          </a:prstGeom>
          <a:solidFill>
            <a:schemeClr val="tx1">
              <a:alpha val="0"/>
            </a:schemeClr>
          </a:solidFill>
          <a:effectLst/>
        </p:spPr>
        <p:txBody>
          <a:bodyPr wrap="square" rtlCol="0">
            <a:spAutoFit/>
          </a:bodyPr>
          <a:lstStyle>
            <a:defPPr>
              <a:defRPr lang="zh-CN"/>
            </a:defPPr>
            <a:lvl1pPr>
              <a:defRPr sz="4800">
                <a:solidFill>
                  <a:schemeClr val="bg1"/>
                </a:solidFill>
                <a:latin typeface="思源黑体 CN Heavy" panose="020B0A00000000000000" pitchFamily="34" charset="-122"/>
                <a:ea typeface="思源黑体 CN Heavy" panose="020B0A00000000000000" pitchFamily="34" charset="-122"/>
              </a:defRPr>
            </a:lvl1pPr>
          </a:lstStyle>
          <a:p>
            <a:pPr algn="ctr"/>
            <a:r>
              <a:rPr lang="en-US" altLang="zh-CN" sz="3200" dirty="0">
                <a:solidFill>
                  <a:schemeClr val="bg1">
                    <a:lumMod val="85000"/>
                  </a:schemeClr>
                </a:solidFill>
                <a:latin typeface="Arial" panose="020B0604020202020204" pitchFamily="34" charset="0"/>
                <a:ea typeface="Arial" panose="020B0604020202020204" pitchFamily="34" charset="0"/>
                <a:sym typeface="Arial" panose="020B0604020202020204" pitchFamily="34" charset="0"/>
              </a:rPr>
              <a:t>BUSINESS</a:t>
            </a:r>
            <a:r>
              <a:rPr lang="zh-CN" altLang="en-US" sz="3200" dirty="0">
                <a:solidFill>
                  <a:schemeClr val="bg1">
                    <a:lumMod val="85000"/>
                  </a:schemeClr>
                </a:solidFill>
                <a:latin typeface="Arial" panose="020B0604020202020204" pitchFamily="34" charset="0"/>
                <a:ea typeface="Arial" panose="020B0604020202020204" pitchFamily="34" charset="0"/>
                <a:sym typeface="Arial" panose="020B0604020202020204" pitchFamily="34" charset="0"/>
              </a:rPr>
              <a:t> </a:t>
            </a:r>
            <a:r>
              <a:rPr lang="en-US" altLang="zh-CN" sz="3200" dirty="0">
                <a:solidFill>
                  <a:schemeClr val="bg1">
                    <a:lumMod val="85000"/>
                  </a:schemeClr>
                </a:solidFill>
                <a:latin typeface="Arial" panose="020B0604020202020204" pitchFamily="34" charset="0"/>
                <a:ea typeface="Arial" panose="020B0604020202020204" pitchFamily="34" charset="0"/>
                <a:sym typeface="Arial" panose="020B0604020202020204" pitchFamily="34" charset="0"/>
              </a:rPr>
              <a:t>TEMPLATE</a:t>
            </a:r>
            <a:endParaRPr lang="en-US" altLang="zh-CN" sz="3200" dirty="0">
              <a:solidFill>
                <a:schemeClr val="bg1">
                  <a:lumMod val="85000"/>
                </a:schemeClr>
              </a:solidFill>
              <a:latin typeface="Arial" panose="020B0604020202020204" pitchFamily="34" charset="0"/>
              <a:ea typeface="Arial" panose="020B0604020202020204" pitchFamily="34" charset="0"/>
              <a:sym typeface="Arial" panose="020B0604020202020204" pitchFamily="34" charset="0"/>
            </a:endParaRPr>
          </a:p>
        </p:txBody>
      </p:sp>
      <p:grpSp>
        <p:nvGrpSpPr>
          <p:cNvPr id="6" name="组合 6"/>
          <p:cNvGrpSpPr/>
          <p:nvPr/>
        </p:nvGrpSpPr>
        <p:grpSpPr>
          <a:xfrm>
            <a:off x="4816161" y="1358901"/>
            <a:ext cx="2559678" cy="3974948"/>
            <a:chOff x="420914" y="715964"/>
            <a:chExt cx="2699660" cy="5626434"/>
          </a:xfrm>
          <a:solidFill>
            <a:schemeClr val="bg1">
              <a:lumMod val="85000"/>
            </a:schemeClr>
          </a:solidFill>
        </p:grpSpPr>
        <p:sp>
          <p:nvSpPr>
            <p:cNvPr id="7" name="任意多边形 7"/>
            <p:cNvSpPr/>
            <p:nvPr/>
          </p:nvSpPr>
          <p:spPr>
            <a:xfrm flipH="1">
              <a:off x="420914" y="715964"/>
              <a:ext cx="2699660" cy="1199015"/>
            </a:xfrm>
            <a:custGeom>
              <a:avLst/>
              <a:gdLst>
                <a:gd name="connsiteX0" fmla="*/ 2699660 w 2699660"/>
                <a:gd name="connsiteY0" fmla="*/ 0 h 1199015"/>
                <a:gd name="connsiteX1" fmla="*/ 1654630 w 2699660"/>
                <a:gd name="connsiteY1" fmla="*/ 0 h 1199015"/>
                <a:gd name="connsiteX2" fmla="*/ 1045030 w 2699660"/>
                <a:gd name="connsiteY2" fmla="*/ 0 h 1199015"/>
                <a:gd name="connsiteX3" fmla="*/ 0 w 2699660"/>
                <a:gd name="connsiteY3" fmla="*/ 0 h 1199015"/>
                <a:gd name="connsiteX4" fmla="*/ 0 w 2699660"/>
                <a:gd name="connsiteY4" fmla="*/ 1199015 h 1199015"/>
                <a:gd name="connsiteX5" fmla="*/ 51871 w 2699660"/>
                <a:gd name="connsiteY5" fmla="*/ 1199015 h 1199015"/>
                <a:gd name="connsiteX6" fmla="*/ 51871 w 2699660"/>
                <a:gd name="connsiteY6" fmla="*/ 51871 h 1199015"/>
                <a:gd name="connsiteX7" fmla="*/ 1045030 w 2699660"/>
                <a:gd name="connsiteY7" fmla="*/ 51871 h 1199015"/>
                <a:gd name="connsiteX8" fmla="*/ 1654630 w 2699660"/>
                <a:gd name="connsiteY8" fmla="*/ 51871 h 1199015"/>
                <a:gd name="connsiteX9" fmla="*/ 2647789 w 2699660"/>
                <a:gd name="connsiteY9" fmla="*/ 51871 h 1199015"/>
                <a:gd name="connsiteX10" fmla="*/ 2647789 w 2699660"/>
                <a:gd name="connsiteY10" fmla="*/ 1199015 h 1199015"/>
                <a:gd name="connsiteX11" fmla="*/ 2699660 w 2699660"/>
                <a:gd name="connsiteY11" fmla="*/ 1199015 h 119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9660" h="1199015">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Arial" panose="020B0604020202020204" pitchFamily="34" charset="0"/>
                <a:cs typeface="+mn-ea"/>
                <a:sym typeface="Arial" panose="020B0604020202020204" pitchFamily="34" charset="0"/>
              </a:endParaRPr>
            </a:p>
          </p:txBody>
        </p:sp>
        <p:sp>
          <p:nvSpPr>
            <p:cNvPr id="8" name="任意多边形 8"/>
            <p:cNvSpPr/>
            <p:nvPr/>
          </p:nvSpPr>
          <p:spPr>
            <a:xfrm flipH="1" flipV="1">
              <a:off x="420914" y="5143383"/>
              <a:ext cx="2699660" cy="1199015"/>
            </a:xfrm>
            <a:custGeom>
              <a:avLst/>
              <a:gdLst>
                <a:gd name="connsiteX0" fmla="*/ 2699660 w 2699660"/>
                <a:gd name="connsiteY0" fmla="*/ 0 h 1199015"/>
                <a:gd name="connsiteX1" fmla="*/ 1654630 w 2699660"/>
                <a:gd name="connsiteY1" fmla="*/ 0 h 1199015"/>
                <a:gd name="connsiteX2" fmla="*/ 1045030 w 2699660"/>
                <a:gd name="connsiteY2" fmla="*/ 0 h 1199015"/>
                <a:gd name="connsiteX3" fmla="*/ 0 w 2699660"/>
                <a:gd name="connsiteY3" fmla="*/ 0 h 1199015"/>
                <a:gd name="connsiteX4" fmla="*/ 0 w 2699660"/>
                <a:gd name="connsiteY4" fmla="*/ 1199015 h 1199015"/>
                <a:gd name="connsiteX5" fmla="*/ 51871 w 2699660"/>
                <a:gd name="connsiteY5" fmla="*/ 1199015 h 1199015"/>
                <a:gd name="connsiteX6" fmla="*/ 51871 w 2699660"/>
                <a:gd name="connsiteY6" fmla="*/ 51871 h 1199015"/>
                <a:gd name="connsiteX7" fmla="*/ 1045030 w 2699660"/>
                <a:gd name="connsiteY7" fmla="*/ 51871 h 1199015"/>
                <a:gd name="connsiteX8" fmla="*/ 1654630 w 2699660"/>
                <a:gd name="connsiteY8" fmla="*/ 51871 h 1199015"/>
                <a:gd name="connsiteX9" fmla="*/ 2647789 w 2699660"/>
                <a:gd name="connsiteY9" fmla="*/ 51871 h 1199015"/>
                <a:gd name="connsiteX10" fmla="*/ 2647789 w 2699660"/>
                <a:gd name="connsiteY10" fmla="*/ 1199015 h 1199015"/>
                <a:gd name="connsiteX11" fmla="*/ 2699660 w 2699660"/>
                <a:gd name="connsiteY11" fmla="*/ 1199015 h 119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9660" h="1199015">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Arial" panose="020B0604020202020204" pitchFamily="34" charset="0"/>
                <a:cs typeface="+mn-ea"/>
                <a:sym typeface="Arial" panose="020B0604020202020204" pitchFamily="34" charset="0"/>
              </a:endParaRPr>
            </a:p>
          </p:txBody>
        </p:sp>
      </p:grpSp>
      <p:sp>
        <p:nvSpPr>
          <p:cNvPr id="9" name="矩形 9"/>
          <p:cNvSpPr/>
          <p:nvPr/>
        </p:nvSpPr>
        <p:spPr>
          <a:xfrm>
            <a:off x="705954" y="2922252"/>
            <a:ext cx="1083003" cy="10134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0" name="矩形 10"/>
          <p:cNvSpPr/>
          <p:nvPr/>
        </p:nvSpPr>
        <p:spPr>
          <a:xfrm>
            <a:off x="10318846" y="2922252"/>
            <a:ext cx="1083003" cy="10134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1" name="三角形 1"/>
          <p:cNvSpPr/>
          <p:nvPr/>
        </p:nvSpPr>
        <p:spPr>
          <a:xfrm rot="16200000">
            <a:off x="995023" y="3333546"/>
            <a:ext cx="378067" cy="190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Arial" panose="020B0604020202020204" pitchFamily="34" charset="0"/>
              <a:sym typeface="Arial" panose="020B0604020202020204" pitchFamily="34" charset="0"/>
            </a:endParaRPr>
          </a:p>
        </p:txBody>
      </p:sp>
      <p:sp>
        <p:nvSpPr>
          <p:cNvPr id="12" name="三角形 11"/>
          <p:cNvSpPr/>
          <p:nvPr/>
        </p:nvSpPr>
        <p:spPr>
          <a:xfrm rot="5400000">
            <a:off x="10755508" y="3333548"/>
            <a:ext cx="378067" cy="190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17660" y="0"/>
            <a:ext cx="297434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nvGrpSpPr>
          <p:cNvPr id="3" name="组合 2"/>
          <p:cNvGrpSpPr/>
          <p:nvPr/>
        </p:nvGrpSpPr>
        <p:grpSpPr>
          <a:xfrm>
            <a:off x="1143000" y="1688465"/>
            <a:ext cx="10008870" cy="3869055"/>
            <a:chOff x="2385877" y="1498600"/>
            <a:chExt cx="7012123" cy="3868955"/>
          </a:xfrm>
        </p:grpSpPr>
        <p:sp>
          <p:nvSpPr>
            <p:cNvPr id="4" name="圆角矩形 3"/>
            <p:cNvSpPr/>
            <p:nvPr/>
          </p:nvSpPr>
          <p:spPr>
            <a:xfrm>
              <a:off x="8280400" y="1498600"/>
              <a:ext cx="1117600" cy="3860800"/>
            </a:xfrm>
            <a:prstGeom prst="roundRect">
              <a:avLst/>
            </a:prstGeom>
            <a:solidFill>
              <a:schemeClr val="bg1"/>
            </a:solidFill>
            <a:ln>
              <a:noFill/>
            </a:ln>
            <a:effectLst>
              <a:outerShdw blurRad="368300" dist="38100" dir="8100000" sx="108000" sy="108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5" name="文本框 4"/>
            <p:cNvSpPr txBox="1"/>
            <p:nvPr/>
          </p:nvSpPr>
          <p:spPr>
            <a:xfrm>
              <a:off x="8649324" y="1730061"/>
              <a:ext cx="559208" cy="3521125"/>
            </a:xfrm>
            <a:prstGeom prst="rect">
              <a:avLst/>
            </a:prstGeom>
            <a:noFill/>
          </p:spPr>
          <p:txBody>
            <a:bodyPr vert="eaVert" wrap="square" rtlCol="0">
              <a:spAutoFit/>
            </a:bodyPr>
            <a:lstStyle/>
            <a:p>
              <a:pPr algn="ctr"/>
              <a:r>
                <a:rPr lang="vi-VN" altLang="en-US" sz="4000" b="1" spc="6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NỘI </a:t>
              </a:r>
              <a:r>
                <a:rPr lang="vi-VN" altLang="en-US" sz="4000" b="1" spc="6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DUNG</a:t>
              </a:r>
              <a:endParaRPr lang="vi-VN" altLang="en-US" sz="4000" b="1" spc="6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nvGrpSpPr>
            <p:cNvPr id="6" name="10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385877" y="1529080"/>
              <a:ext cx="5894597" cy="3838475"/>
              <a:chOff x="1929251" y="1741445"/>
              <a:chExt cx="4738746" cy="3085802"/>
            </a:xfrm>
          </p:grpSpPr>
          <p:grpSp>
            <p:nvGrpSpPr>
              <p:cNvPr id="7" name="íślîḑê"/>
              <p:cNvGrpSpPr/>
              <p:nvPr/>
            </p:nvGrpSpPr>
            <p:grpSpPr>
              <a:xfrm>
                <a:off x="1929251" y="1741445"/>
                <a:ext cx="4643883" cy="624349"/>
                <a:chOff x="2034026" y="1655335"/>
                <a:chExt cx="4643883" cy="624349"/>
              </a:xfrm>
            </p:grpSpPr>
            <p:sp>
              <p:nvSpPr>
                <p:cNvPr id="21" name="ïş1îḓê"/>
                <p:cNvSpPr/>
                <p:nvPr/>
              </p:nvSpPr>
              <p:spPr>
                <a:xfrm>
                  <a:off x="2034026" y="1655335"/>
                  <a:ext cx="624349" cy="624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01</a:t>
                  </a:r>
                  <a:endParaRPr lang="en-US" altLang="zh-CN" sz="240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22" name="ïṣḷîḓe"/>
                <p:cNvSpPr/>
                <p:nvPr/>
              </p:nvSpPr>
              <p:spPr bwMode="auto">
                <a:xfrm>
                  <a:off x="2762999" y="1795208"/>
                  <a:ext cx="3914910" cy="40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2400" spc="12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GIỚI THIỆU ĐỀ TÀI</a:t>
                  </a:r>
                  <a:endParaRPr lang="zh-CN" altLang="en-US" sz="2400" spc="12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grpSp>
            <p:nvGrpSpPr>
              <p:cNvPr id="8" name="ïslidé"/>
              <p:cNvGrpSpPr/>
              <p:nvPr/>
            </p:nvGrpSpPr>
            <p:grpSpPr>
              <a:xfrm>
                <a:off x="1929251" y="2533910"/>
                <a:ext cx="4738746" cy="624349"/>
                <a:chOff x="2034026" y="2490855"/>
                <a:chExt cx="4738746" cy="624349"/>
              </a:xfrm>
            </p:grpSpPr>
            <p:sp>
              <p:nvSpPr>
                <p:cNvPr id="19" name="išḻíḋê"/>
                <p:cNvSpPr/>
                <p:nvPr/>
              </p:nvSpPr>
              <p:spPr>
                <a:xfrm>
                  <a:off x="2034026" y="2490855"/>
                  <a:ext cx="624349" cy="624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02</a:t>
                  </a:r>
                  <a:endParaRPr lang="en-US" altLang="zh-CN" sz="2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20" name="ïSľíḑe"/>
                <p:cNvSpPr/>
                <p:nvPr/>
              </p:nvSpPr>
              <p:spPr bwMode="auto">
                <a:xfrm>
                  <a:off x="2762899" y="2630724"/>
                  <a:ext cx="4009873" cy="344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2400" spc="12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GIỚI THIỆU CÔNG NGHỆ</a:t>
                  </a:r>
                  <a:endParaRPr lang="en-US" altLang="zh-CN" sz="2400" spc="12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24" name="ïSľíḑe"/>
                <p:cNvSpPr/>
                <p:nvPr/>
              </p:nvSpPr>
              <p:spPr bwMode="auto">
                <a:xfrm>
                  <a:off x="2763002" y="2631235"/>
                  <a:ext cx="3818366" cy="344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endParaRPr lang="en-US" altLang="zh-CN" sz="2400" spc="12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grpSp>
            <p:nvGrpSpPr>
              <p:cNvPr id="9" name="ísļïďe"/>
              <p:cNvGrpSpPr/>
              <p:nvPr/>
            </p:nvGrpSpPr>
            <p:grpSpPr>
              <a:xfrm>
                <a:off x="1929251" y="3326375"/>
                <a:ext cx="4547050" cy="624349"/>
                <a:chOff x="2034026" y="3326376"/>
                <a:chExt cx="4547050" cy="624349"/>
              </a:xfrm>
            </p:grpSpPr>
            <p:sp>
              <p:nvSpPr>
                <p:cNvPr id="17" name="íšḻídè"/>
                <p:cNvSpPr/>
                <p:nvPr/>
              </p:nvSpPr>
              <p:spPr>
                <a:xfrm>
                  <a:off x="2034026" y="3326376"/>
                  <a:ext cx="624349" cy="62434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03</a:t>
                  </a:r>
                  <a:endParaRPr lang="en-US" altLang="zh-CN" sz="240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18" name="îśļïḑè"/>
                <p:cNvSpPr/>
                <p:nvPr/>
              </p:nvSpPr>
              <p:spPr bwMode="auto">
                <a:xfrm>
                  <a:off x="2762999" y="3466249"/>
                  <a:ext cx="3014414" cy="34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endParaRPr lang="en-US" altLang="zh-CN" sz="2400" spc="12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25" name="îśļïḑè"/>
                <p:cNvSpPr/>
                <p:nvPr/>
              </p:nvSpPr>
              <p:spPr bwMode="auto">
                <a:xfrm>
                  <a:off x="2762899" y="3466245"/>
                  <a:ext cx="3818177" cy="344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vi-VN" altLang="en-US" sz="2400" spc="12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TRÌNH BÀY HOẠT ĐỘNG</a:t>
                  </a:r>
                  <a:endParaRPr lang="vi-VN" altLang="en-US" sz="2400" spc="12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grpSp>
            <p:nvGrpSpPr>
              <p:cNvPr id="10" name="ïs1ïďe"/>
              <p:cNvGrpSpPr/>
              <p:nvPr/>
            </p:nvGrpSpPr>
            <p:grpSpPr>
              <a:xfrm>
                <a:off x="1929251" y="4118840"/>
                <a:ext cx="3743387" cy="624349"/>
                <a:chOff x="2034026" y="4161896"/>
                <a:chExt cx="3743387" cy="624349"/>
              </a:xfrm>
            </p:grpSpPr>
            <p:sp>
              <p:nvSpPr>
                <p:cNvPr id="15" name="ïṡlïḓè"/>
                <p:cNvSpPr/>
                <p:nvPr/>
              </p:nvSpPr>
              <p:spPr>
                <a:xfrm>
                  <a:off x="2034026" y="4161896"/>
                  <a:ext cx="624349" cy="62434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04</a:t>
                  </a:r>
                  <a:endParaRPr lang="en-US" altLang="zh-CN" sz="2400"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16" name="isļíḋe"/>
                <p:cNvSpPr/>
                <p:nvPr/>
              </p:nvSpPr>
              <p:spPr bwMode="auto">
                <a:xfrm>
                  <a:off x="2762999" y="4301769"/>
                  <a:ext cx="3014414" cy="34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vi-VN" altLang="zh-CN" sz="2400" spc="12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KẾT LUẬN</a:t>
                  </a:r>
                  <a:endParaRPr lang="vi-VN" altLang="zh-CN" sz="2400" spc="12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cxnSp>
            <p:nvCxnSpPr>
              <p:cNvPr id="11" name="直接连接符 19"/>
              <p:cNvCxnSpPr/>
              <p:nvPr/>
            </p:nvCxnSpPr>
            <p:spPr>
              <a:xfrm>
                <a:off x="2762250" y="2449852"/>
                <a:ext cx="242732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20"/>
              <p:cNvCxnSpPr/>
              <p:nvPr/>
            </p:nvCxnSpPr>
            <p:spPr>
              <a:xfrm>
                <a:off x="2762250" y="3242317"/>
                <a:ext cx="243549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21"/>
              <p:cNvCxnSpPr/>
              <p:nvPr/>
            </p:nvCxnSpPr>
            <p:spPr>
              <a:xfrm>
                <a:off x="2762250" y="4034782"/>
                <a:ext cx="244365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2"/>
              <p:cNvCxnSpPr/>
              <p:nvPr/>
            </p:nvCxnSpPr>
            <p:spPr>
              <a:xfrm>
                <a:off x="2762250" y="4827247"/>
                <a:ext cx="244365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2"/>
          <p:cNvSpPr/>
          <p:nvPr/>
        </p:nvSpPr>
        <p:spPr>
          <a:xfrm>
            <a:off x="0" y="0"/>
            <a:ext cx="12192000" cy="6858000"/>
          </a:xfrm>
          <a:prstGeom prst="rect">
            <a:avLst/>
          </a:prstGeom>
          <a:blipFill>
            <a:blip r:embed="rId1">
              <a:extLst>
                <a:ext uri="{BEBA8EAE-BF5A-486C-A8C5-ECC9F3942E4B}">
                  <a14:imgProps xmlns:a14="http://schemas.microsoft.com/office/drawing/2010/main">
                    <a14:imgLayer r:embed="rId2">
                      <a14:imgEffect>
                        <a14:saturation sat="0"/>
                      </a14:imgEffect>
                    </a14:imgLayer>
                  </a14:imgProps>
                </a:ext>
              </a:extLst>
            </a:blip>
            <a:srcRect/>
            <a:stretch>
              <a:fillRect t="-1941" b="-19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4" name="Rectangle: Rounded Corners 1"/>
          <p:cNvSpPr/>
          <p:nvPr/>
        </p:nvSpPr>
        <p:spPr>
          <a:xfrm>
            <a:off x="1117600" y="1352550"/>
            <a:ext cx="9956800" cy="500761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Shape 6"/>
          <p:cNvSpPr/>
          <p:nvPr/>
        </p:nvSpPr>
        <p:spPr>
          <a:xfrm>
            <a:off x="2319620" y="253200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6" name="文本框 20"/>
          <p:cNvSpPr txBox="1"/>
          <p:nvPr/>
        </p:nvSpPr>
        <p:spPr>
          <a:xfrm>
            <a:off x="5288915" y="2531745"/>
            <a:ext cx="4979670" cy="706755"/>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vi-VN" altLang="zh-CN" sz="4000" b="1" i="0" u="none" strike="noStrike" kern="1200" cap="none" spc="0" normalizeH="0" baseline="0" noProof="0" dirty="0">
                <a:ln>
                  <a:noFill/>
                </a:ln>
                <a:solidFill>
                  <a:schemeClr val="tx1">
                    <a:lumMod val="75000"/>
                    <a:lumOff val="25000"/>
                  </a:schemeClr>
                </a:solidFill>
                <a:uLnTx/>
                <a:uFillTx/>
                <a:latin typeface="Arial" panose="020B0604020202020204" pitchFamily="34" charset="0"/>
                <a:ea typeface="Arial" panose="020B0604020202020204" pitchFamily="34" charset="0"/>
                <a:sym typeface="Arial" panose="020B0604020202020204" pitchFamily="34" charset="0"/>
              </a:rPr>
              <a:t>GIỚI THIỆU ĐỀ </a:t>
            </a:r>
            <a:r>
              <a:rPr kumimoji="0" lang="vi-VN" altLang="zh-CN" sz="4000" b="1" i="0" u="none" strike="noStrike" kern="1200" cap="none" spc="0" normalizeH="0" baseline="0" noProof="0" dirty="0">
                <a:ln>
                  <a:noFill/>
                </a:ln>
                <a:solidFill>
                  <a:schemeClr val="tx1">
                    <a:lumMod val="75000"/>
                    <a:lumOff val="25000"/>
                  </a:schemeClr>
                </a:solidFill>
                <a:uLnTx/>
                <a:uFillTx/>
                <a:latin typeface="Arial" panose="020B0604020202020204" pitchFamily="34" charset="0"/>
                <a:ea typeface="Arial" panose="020B0604020202020204" pitchFamily="34" charset="0"/>
                <a:sym typeface="Arial" panose="020B0604020202020204" pitchFamily="34" charset="0"/>
              </a:rPr>
              <a:t>TÀI</a:t>
            </a:r>
            <a:endParaRPr kumimoji="0" lang="vi-VN" altLang="zh-CN" sz="4000" b="1" i="0" u="none" strike="noStrike" kern="1200" cap="none" spc="0" normalizeH="0" baseline="0" noProof="0" dirty="0">
              <a:ln>
                <a:noFill/>
              </a:ln>
              <a:solidFill>
                <a:schemeClr val="tx1">
                  <a:lumMod val="75000"/>
                  <a:lumOff val="25000"/>
                </a:schemeClr>
              </a:solidFill>
              <a:uLnTx/>
              <a:uFillTx/>
              <a:latin typeface="Arial" panose="020B0604020202020204" pitchFamily="34" charset="0"/>
              <a:ea typeface="Arial" panose="020B0604020202020204" pitchFamily="34" charset="0"/>
              <a:sym typeface="Arial" panose="020B0604020202020204" pitchFamily="34" charset="0"/>
            </a:endParaRPr>
          </a:p>
        </p:txBody>
      </p:sp>
      <p:sp>
        <p:nvSpPr>
          <p:cNvPr id="7" name="TextBox 1164"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p:cNvSpPr txBox="1"/>
          <p:nvPr/>
        </p:nvSpPr>
        <p:spPr>
          <a:xfrm>
            <a:off x="5288915" y="3254375"/>
            <a:ext cx="3277235" cy="27559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vi-VN" altLang="id-ID" sz="12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sym typeface="Arial" panose="020B0604020202020204" pitchFamily="34" charset="0"/>
              </a:rPr>
              <a:t>Game PACMAN-</a:t>
            </a:r>
            <a:r>
              <a:rPr kumimoji="0" lang="vi-VN" altLang="id-ID" sz="12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sym typeface="Arial" panose="020B0604020202020204" pitchFamily="34" charset="0"/>
              </a:rPr>
              <a:t>MASTER</a:t>
            </a:r>
            <a:endParaRPr kumimoji="0" lang="vi-VN" altLang="id-ID" sz="12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sym typeface="Arial" panose="020B0604020202020204" pitchFamily="34" charset="0"/>
            </a:endParaRPr>
          </a:p>
        </p:txBody>
      </p:sp>
      <p:sp>
        <p:nvSpPr>
          <p:cNvPr id="8" name="PA-文本框 9"/>
          <p:cNvSpPr txBox="1"/>
          <p:nvPr>
            <p:custDataLst>
              <p:tags r:id="rId3"/>
            </p:custDataLst>
          </p:nvPr>
        </p:nvSpPr>
        <p:spPr>
          <a:xfrm>
            <a:off x="5288915" y="3677920"/>
            <a:ext cx="4775835" cy="2130425"/>
          </a:xfrm>
          <a:prstGeom prst="rect">
            <a:avLst/>
          </a:prstGeom>
        </p:spPr>
        <p:txBody>
          <a:bodyPr wrap="square">
            <a:no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16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Trò chơi Pac-Man được xây dựng chủ yếu bằng JavaScript, HTML và CSS</a:t>
            </a:r>
            <a:r>
              <a:rPr lang="vi-VN" altLang="zh-CN" sz="16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 Pacman-js-master là một nền tảng cơ sở mà người phát triển có thể mở rộng và cải tiến. </a:t>
            </a:r>
            <a:r>
              <a:rPr lang="vi-VN" altLang="zh-CN" sz="16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Có thể bổ sung các tính năng mới như nhiều cấp độ, các loại sức mạnh đặc biệt hoặc tạo ra các phiên bản khác với các thử thách khác nhau. Điều này khuyến khích sự sáng tạo và các kỹ năng tùy biến của người lập trình.</a:t>
            </a:r>
            <a:endParaRPr lang="vi-VN" altLang="zh-CN" sz="16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9" name="TextBox 11"/>
          <p:cNvSpPr txBox="1"/>
          <p:nvPr/>
        </p:nvSpPr>
        <p:spPr>
          <a:xfrm flipH="1">
            <a:off x="2492664" y="3069055"/>
            <a:ext cx="1678764" cy="1200329"/>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01</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0" name="Freeform: Shape 35"/>
          <p:cNvSpPr/>
          <p:nvPr/>
        </p:nvSpPr>
        <p:spPr>
          <a:xfrm>
            <a:off x="711593" y="655672"/>
            <a:ext cx="1487926" cy="1495840"/>
          </a:xfrm>
          <a:custGeom>
            <a:avLst/>
            <a:gdLst>
              <a:gd name="connsiteX0" fmla="*/ 2414562 w 6821714"/>
              <a:gd name="connsiteY0" fmla="*/ 0 h 6857998"/>
              <a:gd name="connsiteX1" fmla="*/ 4407154 w 6821714"/>
              <a:gd name="connsiteY1" fmla="*/ 0 h 6857998"/>
              <a:gd name="connsiteX2" fmla="*/ 4506974 w 6821714"/>
              <a:gd name="connsiteY2" fmla="*/ 49899 h 6857998"/>
              <a:gd name="connsiteX3" fmla="*/ 6375193 w 6821714"/>
              <a:gd name="connsiteY3" fmla="*/ 983787 h 6857998"/>
              <a:gd name="connsiteX4" fmla="*/ 6821714 w 6821714"/>
              <a:gd name="connsiteY4" fmla="*/ 1706694 h 6857998"/>
              <a:gd name="connsiteX5" fmla="*/ 6821714 w 6821714"/>
              <a:gd name="connsiteY5" fmla="*/ 5151307 h 6857998"/>
              <a:gd name="connsiteX6" fmla="*/ 6375193 w 6821714"/>
              <a:gd name="connsiteY6" fmla="*/ 5874213 h 6857998"/>
              <a:gd name="connsiteX7" fmla="*/ 4436877 w 6821714"/>
              <a:gd name="connsiteY7" fmla="*/ 6843142 h 6857998"/>
              <a:gd name="connsiteX8" fmla="*/ 4407158 w 6821714"/>
              <a:gd name="connsiteY8" fmla="*/ 6857998 h 6857998"/>
              <a:gd name="connsiteX9" fmla="*/ 2414557 w 6821714"/>
              <a:gd name="connsiteY9" fmla="*/ 6857998 h 6857998"/>
              <a:gd name="connsiteX10" fmla="*/ 2314741 w 6821714"/>
              <a:gd name="connsiteY10" fmla="*/ 6808102 h 6857998"/>
              <a:gd name="connsiteX11" fmla="*/ 446525 w 6821714"/>
              <a:gd name="connsiteY11" fmla="*/ 5874213 h 6857998"/>
              <a:gd name="connsiteX12" fmla="*/ 0 w 6821714"/>
              <a:gd name="connsiteY12" fmla="*/ 5151307 h 6857998"/>
              <a:gd name="connsiteX13" fmla="*/ 0 w 6821714"/>
              <a:gd name="connsiteY13" fmla="*/ 1706694 h 6857998"/>
              <a:gd name="connsiteX14" fmla="*/ 446525 w 6821714"/>
              <a:gd name="connsiteY14" fmla="*/ 983787 h 6857998"/>
              <a:gd name="connsiteX15" fmla="*/ 2384838 w 6821714"/>
              <a:gd name="connsiteY15" fmla="*/ 1485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1714" h="6857998">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alpha val="9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2" presetClass="entr" presetSubtype="1" fill="hold" grpId="0" nodeType="withEffect">
                                  <p:stCondLst>
                                    <p:cond delay="150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par>
                          <p:cTn id="15" fill="hold">
                            <p:stCondLst>
                              <p:cond delay="20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par>
                                <p:cTn id="21" presetID="31" presetClass="entr" presetSubtype="0" fill="hold" grpId="0" nodeType="withEffect">
                                  <p:stCondLst>
                                    <p:cond delay="75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 calcmode="lin" valueType="num">
                                      <p:cBhvr>
                                        <p:cTn id="25" dur="500" fill="hold"/>
                                        <p:tgtEl>
                                          <p:spTgt spid="10"/>
                                        </p:tgtEl>
                                        <p:attrNameLst>
                                          <p:attrName>style.rotation</p:attrName>
                                        </p:attrNameLst>
                                      </p:cBhvr>
                                      <p:tavLst>
                                        <p:tav tm="0">
                                          <p:val>
                                            <p:fltVal val="90"/>
                                          </p:val>
                                        </p:tav>
                                        <p:tav tm="100000">
                                          <p:val>
                                            <p:fltVal val="0"/>
                                          </p:val>
                                        </p:tav>
                                      </p:tavLst>
                                    </p:anim>
                                    <p:animEffect transition="in" filter="fade">
                                      <p:cBhvr>
                                        <p:cTn id="26" dur="500"/>
                                        <p:tgtEl>
                                          <p:spTgt spid="10"/>
                                        </p:tgtEl>
                                      </p:cBhvr>
                                    </p:animEffect>
                                  </p:childTnLst>
                                </p:cTn>
                              </p:par>
                              <p:par>
                                <p:cTn id="27" presetID="31" presetClass="entr" presetSubtype="0" fill="hold" grpId="0" nodeType="withEffect">
                                  <p:stCondLst>
                                    <p:cond delay="25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 calcmode="lin" valueType="num">
                                      <p:cBhvr>
                                        <p:cTn id="31" dur="500" fill="hold"/>
                                        <p:tgtEl>
                                          <p:spTgt spid="5"/>
                                        </p:tgtEl>
                                        <p:attrNameLst>
                                          <p:attrName>style.rotation</p:attrName>
                                        </p:attrNameLst>
                                      </p:cBhvr>
                                      <p:tavLst>
                                        <p:tav tm="0">
                                          <p:val>
                                            <p:fltVal val="90"/>
                                          </p:val>
                                        </p:tav>
                                        <p:tav tm="100000">
                                          <p:val>
                                            <p:fltVal val="0"/>
                                          </p:val>
                                        </p:tav>
                                      </p:tavLst>
                                    </p:anim>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6" grpId="0"/>
      <p:bldP spid="8" grpId="0"/>
      <p:bldP spid="9"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oogle Shape;114;p21"/>
          <p:cNvGrpSpPr/>
          <p:nvPr/>
        </p:nvGrpSpPr>
        <p:grpSpPr>
          <a:xfrm>
            <a:off x="7221220" y="3128645"/>
            <a:ext cx="2586990" cy="1468120"/>
            <a:chOff x="990063" y="3736753"/>
            <a:chExt cx="1545616" cy="2030032"/>
          </a:xfrm>
        </p:grpSpPr>
        <p:sp>
          <p:nvSpPr>
            <p:cNvPr id="21" name="Google Shape;115;p21"/>
            <p:cNvSpPr txBox="1"/>
            <p:nvPr/>
          </p:nvSpPr>
          <p:spPr>
            <a:xfrm>
              <a:off x="990063" y="3736753"/>
              <a:ext cx="1545616" cy="24622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lang="en-US" sz="1400" b="1">
                <a:solidFill>
                  <a:schemeClr val="accent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cxnSp>
          <p:nvCxnSpPr>
            <p:cNvPr id="22" name="Google Shape;118;p21"/>
            <p:cNvCxnSpPr/>
            <p:nvPr/>
          </p:nvCxnSpPr>
          <p:spPr>
            <a:xfrm>
              <a:off x="990063" y="5766785"/>
              <a:ext cx="598830" cy="0"/>
            </a:xfrm>
            <a:prstGeom prst="straightConnector1">
              <a:avLst/>
            </a:prstGeom>
            <a:noFill/>
            <a:ln w="38100" cap="flat" cmpd="sng">
              <a:solidFill>
                <a:schemeClr val="accent1"/>
              </a:solidFill>
              <a:prstDash val="solid"/>
              <a:miter lim="800000"/>
              <a:headEnd type="none" w="sm" len="sm"/>
              <a:tailEnd type="none" w="sm" len="sm"/>
            </a:ln>
          </p:spPr>
        </p:cxnSp>
      </p:grpSp>
      <p:sp>
        <p:nvSpPr>
          <p:cNvPr id="23" name="TextBox 7"/>
          <p:cNvSpPr txBox="1"/>
          <p:nvPr/>
        </p:nvSpPr>
        <p:spPr>
          <a:xfrm>
            <a:off x="6962903" y="2031197"/>
            <a:ext cx="3980180" cy="645160"/>
          </a:xfrm>
          <a:prstGeom prst="rect">
            <a:avLst/>
          </a:prstGeom>
          <a:noFill/>
        </p:spPr>
        <p:txBody>
          <a:bodyPr wrap="none" rtlCol="0">
            <a:spAutoFit/>
          </a:bodyPr>
          <a:lstStyle/>
          <a:p>
            <a:pPr algn="l"/>
            <a:endParaRPr lang="en-US" altLang="zh-CN"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algn="l"/>
            <a:r>
              <a:rPr lang="zh-CN" altLang="en-US"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a:t>
            </a:r>
            <a:r>
              <a:rPr lang="vi-VN" altLang="zh-CN"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1. </a:t>
            </a:r>
            <a:r>
              <a:rPr lang="zh-CN" altLang="en-US"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Mục tiêu từ góc nhìn của người chơi</a:t>
            </a:r>
            <a:endParaRPr lang="zh-CN" altLang="en-US"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24" name="Google Shape;86;p19"/>
          <p:cNvSpPr txBox="1"/>
          <p:nvPr/>
        </p:nvSpPr>
        <p:spPr>
          <a:xfrm>
            <a:off x="6962903" y="1630309"/>
            <a:ext cx="3183654" cy="3102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Mục tiêu của đề tài</a:t>
            </a:r>
            <a:r>
              <a:rPr lang="en-US" sz="2400" b="0" i="0" u="none" strike="noStrike" cap="none">
                <a:solidFill>
                  <a:schemeClr val="bg1">
                    <a:lumMod val="50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 </a:t>
            </a:r>
            <a:endParaRPr lang="en-US" sz="2400" b="0" i="0" u="none" strike="noStrike" cap="none">
              <a:solidFill>
                <a:schemeClr val="bg1">
                  <a:lumMod val="50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25" name="TextBox 24"/>
          <p:cNvSpPr txBox="1"/>
          <p:nvPr/>
        </p:nvSpPr>
        <p:spPr>
          <a:xfrm>
            <a:off x="6962775" y="2991485"/>
            <a:ext cx="3730625" cy="1657350"/>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a:t>
            </a:r>
            <a:r>
              <a:rPr lang="zh-CN" altLang="en-US" dirty="0">
                <a:solidFill>
                  <a:schemeClr val="bg1">
                    <a:lumMod val="50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Điểm cao </a:t>
            </a:r>
            <a:endParaRPr lang="zh-CN" altLang="en-US" dirty="0">
              <a:solidFill>
                <a:schemeClr val="bg1">
                  <a:lumMod val="50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dirty="0">
                <a:solidFill>
                  <a:schemeClr val="bg1">
                    <a:lumMod val="50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Hoàn thành màn chơi</a:t>
            </a:r>
            <a:endParaRPr lang="zh-CN" altLang="en-US" dirty="0">
              <a:solidFill>
                <a:schemeClr val="bg1">
                  <a:lumMod val="50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dirty="0">
                <a:solidFill>
                  <a:schemeClr val="bg1">
                    <a:lumMod val="50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Tránh các ma </a:t>
            </a:r>
            <a:endParaRPr lang="zh-CN" altLang="en-US" dirty="0">
              <a:solidFill>
                <a:schemeClr val="bg1">
                  <a:lumMod val="50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dirty="0">
                <a:solidFill>
                  <a:schemeClr val="bg1">
                    <a:lumMod val="50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Sử dụng sức mạnh chiến lược</a:t>
            </a:r>
            <a:endParaRPr lang="zh-CN" altLang="en-US" dirty="0">
              <a:solidFill>
                <a:schemeClr val="bg1">
                  <a:lumMod val="50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dirty="0">
                <a:solidFill>
                  <a:schemeClr val="bg1">
                    <a:lumMod val="50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Kiểm soát thời gian và chuyển đổi </a:t>
            </a:r>
            <a:endParaRPr lang="zh-CN" altLang="en-US" dirty="0">
              <a:solidFill>
                <a:schemeClr val="bg1">
                  <a:lumMod val="50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nvGrpSpPr>
          <p:cNvPr id="26" name="Group 25"/>
          <p:cNvGrpSpPr/>
          <p:nvPr/>
        </p:nvGrpSpPr>
        <p:grpSpPr>
          <a:xfrm>
            <a:off x="0" y="240132"/>
            <a:ext cx="12192000" cy="6617868"/>
            <a:chOff x="0" y="240132"/>
            <a:chExt cx="12192000" cy="6617868"/>
          </a:xfrm>
        </p:grpSpPr>
        <p:sp>
          <p:nvSpPr>
            <p:cNvPr id="27" name="矩形 3"/>
            <p:cNvSpPr/>
            <p:nvPr/>
          </p:nvSpPr>
          <p:spPr>
            <a:xfrm>
              <a:off x="0" y="6661128"/>
              <a:ext cx="12192000" cy="196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28" name="Rectangle 26"/>
            <p:cNvSpPr/>
            <p:nvPr/>
          </p:nvSpPr>
          <p:spPr>
            <a:xfrm>
              <a:off x="5698005" y="845483"/>
              <a:ext cx="744070" cy="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29" name="TextBox 7"/>
            <p:cNvSpPr txBox="1"/>
            <p:nvPr/>
          </p:nvSpPr>
          <p:spPr>
            <a:xfrm>
              <a:off x="4679699" y="240132"/>
              <a:ext cx="2930525" cy="829945"/>
            </a:xfrm>
            <a:prstGeom prst="rect">
              <a:avLst/>
            </a:prstGeom>
            <a:noFill/>
          </p:spPr>
          <p:txBody>
            <a:bodyPr wrap="none" rtlCol="0">
              <a:spAutoFit/>
            </a:bodyPr>
            <a:lstStyle/>
            <a:p>
              <a:pPr algn="ctr"/>
              <a:r>
                <a:rPr lang="vi-VN" altLang="zh-CN" sz="2400" b="1" noProof="0" dirty="0">
                  <a:ln>
                    <a:noFill/>
                  </a:ln>
                  <a:solidFill>
                    <a:schemeClr val="tx1">
                      <a:lumMod val="75000"/>
                      <a:lumOff val="25000"/>
                    </a:schemeClr>
                  </a:solidFill>
                  <a:uLnTx/>
                  <a:uFillTx/>
                  <a:latin typeface="Times New Roman" panose="02020603050405020304" charset="0"/>
                  <a:ea typeface="Arial" panose="020B0604020202020204" pitchFamily="34" charset="0"/>
                  <a:cs typeface="Times New Roman" panose="02020603050405020304" charset="0"/>
                  <a:sym typeface="Arial" panose="020B0604020202020204" pitchFamily="34" charset="0"/>
                </a:rPr>
                <a:t>GIỚI THIỆU ĐỀ TÀI</a:t>
              </a:r>
              <a:endParaRPr kumimoji="0" lang="vi-VN" altLang="zh-CN" sz="2400" b="1" i="0" u="none" strike="noStrike" kern="1200" cap="none" spc="0" normalizeH="0" baseline="0" noProof="0" dirty="0">
                <a:ln>
                  <a:noFill/>
                </a:ln>
                <a:solidFill>
                  <a:schemeClr val="tx1">
                    <a:lumMod val="75000"/>
                    <a:lumOff val="25000"/>
                  </a:schemeClr>
                </a:solidFill>
                <a:uLnTx/>
                <a:uFillTx/>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algn="ctr"/>
              <a:endParaRPr lang="zh-CN" altLang="en-US" sz="2400" spc="6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pic>
        <p:nvPicPr>
          <p:cNvPr id="8" name="Picture 7"/>
          <p:cNvPicPr>
            <a:picLocks noChangeAspect="1"/>
          </p:cNvPicPr>
          <p:nvPr/>
        </p:nvPicPr>
        <p:blipFill>
          <a:blip r:embed="rId1"/>
          <a:stretch>
            <a:fillRect/>
          </a:stretch>
        </p:blipFill>
        <p:spPr>
          <a:xfrm>
            <a:off x="1014730" y="1194435"/>
            <a:ext cx="5200650" cy="46716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316413" y="2187575"/>
            <a:ext cx="3559175" cy="3195638"/>
            <a:chOff x="4316413" y="1997075"/>
            <a:chExt cx="3559175" cy="3195638"/>
          </a:xfrm>
        </p:grpSpPr>
        <p:sp>
          <p:nvSpPr>
            <p:cNvPr id="3" name="Freeform 3"/>
            <p:cNvSpPr>
              <a:spLocks noEditPoints="1"/>
            </p:cNvSpPr>
            <p:nvPr/>
          </p:nvSpPr>
          <p:spPr bwMode="auto">
            <a:xfrm>
              <a:off x="4316413" y="2982913"/>
              <a:ext cx="1401763" cy="908050"/>
            </a:xfrm>
            <a:custGeom>
              <a:avLst/>
              <a:gdLst>
                <a:gd name="T0" fmla="*/ 244 w 275"/>
                <a:gd name="T1" fmla="*/ 58 h 178"/>
                <a:gd name="T2" fmla="*/ 217 w 275"/>
                <a:gd name="T3" fmla="*/ 74 h 178"/>
                <a:gd name="T4" fmla="*/ 217 w 275"/>
                <a:gd name="T5" fmla="*/ 74 h 178"/>
                <a:gd name="T6" fmla="*/ 200 w 275"/>
                <a:gd name="T7" fmla="*/ 84 h 178"/>
                <a:gd name="T8" fmla="*/ 193 w 275"/>
                <a:gd name="T9" fmla="*/ 84 h 178"/>
                <a:gd name="T10" fmla="*/ 193 w 275"/>
                <a:gd name="T11" fmla="*/ 84 h 178"/>
                <a:gd name="T12" fmla="*/ 175 w 275"/>
                <a:gd name="T13" fmla="*/ 69 h 178"/>
                <a:gd name="T14" fmla="*/ 175 w 275"/>
                <a:gd name="T15" fmla="*/ 69 h 178"/>
                <a:gd name="T16" fmla="*/ 89 w 275"/>
                <a:gd name="T17" fmla="*/ 0 h 178"/>
                <a:gd name="T18" fmla="*/ 0 w 275"/>
                <a:gd name="T19" fmla="*/ 89 h 178"/>
                <a:gd name="T20" fmla="*/ 89 w 275"/>
                <a:gd name="T21" fmla="*/ 178 h 178"/>
                <a:gd name="T22" fmla="*/ 175 w 275"/>
                <a:gd name="T23" fmla="*/ 110 h 178"/>
                <a:gd name="T24" fmla="*/ 176 w 275"/>
                <a:gd name="T25" fmla="*/ 110 h 178"/>
                <a:gd name="T26" fmla="*/ 193 w 275"/>
                <a:gd name="T27" fmla="*/ 95 h 178"/>
                <a:gd name="T28" fmla="*/ 193 w 275"/>
                <a:gd name="T29" fmla="*/ 95 h 178"/>
                <a:gd name="T30" fmla="*/ 200 w 275"/>
                <a:gd name="T31" fmla="*/ 95 h 178"/>
                <a:gd name="T32" fmla="*/ 200 w 275"/>
                <a:gd name="T33" fmla="*/ 95 h 178"/>
                <a:gd name="T34" fmla="*/ 217 w 275"/>
                <a:gd name="T35" fmla="*/ 104 h 178"/>
                <a:gd name="T36" fmla="*/ 217 w 275"/>
                <a:gd name="T37" fmla="*/ 104 h 178"/>
                <a:gd name="T38" fmla="*/ 244 w 275"/>
                <a:gd name="T39" fmla="*/ 121 h 178"/>
                <a:gd name="T40" fmla="*/ 275 w 275"/>
                <a:gd name="T41" fmla="*/ 89 h 178"/>
                <a:gd name="T42" fmla="*/ 244 w 275"/>
                <a:gd name="T43" fmla="*/ 58 h 178"/>
                <a:gd name="T44" fmla="*/ 89 w 275"/>
                <a:gd name="T45" fmla="*/ 158 h 178"/>
                <a:gd name="T46" fmla="*/ 20 w 275"/>
                <a:gd name="T47" fmla="*/ 89 h 178"/>
                <a:gd name="T48" fmla="*/ 89 w 275"/>
                <a:gd name="T49" fmla="*/ 21 h 178"/>
                <a:gd name="T50" fmla="*/ 157 w 275"/>
                <a:gd name="T51" fmla="*/ 89 h 178"/>
                <a:gd name="T52" fmla="*/ 89 w 275"/>
                <a:gd name="T53" fmla="*/ 15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5" h="178">
                  <a:moveTo>
                    <a:pt x="244" y="58"/>
                  </a:moveTo>
                  <a:cubicBezTo>
                    <a:pt x="232" y="58"/>
                    <a:pt x="222" y="64"/>
                    <a:pt x="217" y="74"/>
                  </a:cubicBezTo>
                  <a:cubicBezTo>
                    <a:pt x="217" y="74"/>
                    <a:pt x="217" y="74"/>
                    <a:pt x="217" y="74"/>
                  </a:cubicBezTo>
                  <a:cubicBezTo>
                    <a:pt x="214" y="80"/>
                    <a:pt x="207" y="84"/>
                    <a:pt x="200" y="84"/>
                  </a:cubicBezTo>
                  <a:cubicBezTo>
                    <a:pt x="193" y="84"/>
                    <a:pt x="193" y="84"/>
                    <a:pt x="193" y="84"/>
                  </a:cubicBezTo>
                  <a:cubicBezTo>
                    <a:pt x="193" y="84"/>
                    <a:pt x="193" y="84"/>
                    <a:pt x="193" y="84"/>
                  </a:cubicBezTo>
                  <a:cubicBezTo>
                    <a:pt x="185" y="83"/>
                    <a:pt x="177" y="77"/>
                    <a:pt x="175" y="69"/>
                  </a:cubicBezTo>
                  <a:cubicBezTo>
                    <a:pt x="175" y="69"/>
                    <a:pt x="175" y="69"/>
                    <a:pt x="175" y="69"/>
                  </a:cubicBezTo>
                  <a:cubicBezTo>
                    <a:pt x="166" y="29"/>
                    <a:pt x="131" y="0"/>
                    <a:pt x="89" y="0"/>
                  </a:cubicBezTo>
                  <a:cubicBezTo>
                    <a:pt x="39" y="0"/>
                    <a:pt x="0" y="40"/>
                    <a:pt x="0" y="89"/>
                  </a:cubicBezTo>
                  <a:cubicBezTo>
                    <a:pt x="0" y="139"/>
                    <a:pt x="40" y="178"/>
                    <a:pt x="89" y="178"/>
                  </a:cubicBezTo>
                  <a:cubicBezTo>
                    <a:pt x="131" y="178"/>
                    <a:pt x="166" y="149"/>
                    <a:pt x="175" y="110"/>
                  </a:cubicBezTo>
                  <a:cubicBezTo>
                    <a:pt x="176" y="110"/>
                    <a:pt x="176" y="110"/>
                    <a:pt x="176" y="110"/>
                  </a:cubicBezTo>
                  <a:cubicBezTo>
                    <a:pt x="177" y="101"/>
                    <a:pt x="185" y="95"/>
                    <a:pt x="193" y="95"/>
                  </a:cubicBezTo>
                  <a:cubicBezTo>
                    <a:pt x="193" y="95"/>
                    <a:pt x="193" y="95"/>
                    <a:pt x="193" y="95"/>
                  </a:cubicBezTo>
                  <a:cubicBezTo>
                    <a:pt x="200" y="95"/>
                    <a:pt x="200" y="95"/>
                    <a:pt x="200" y="95"/>
                  </a:cubicBezTo>
                  <a:cubicBezTo>
                    <a:pt x="200" y="95"/>
                    <a:pt x="200" y="95"/>
                    <a:pt x="200" y="95"/>
                  </a:cubicBezTo>
                  <a:cubicBezTo>
                    <a:pt x="207" y="95"/>
                    <a:pt x="214" y="99"/>
                    <a:pt x="217" y="104"/>
                  </a:cubicBezTo>
                  <a:cubicBezTo>
                    <a:pt x="217" y="104"/>
                    <a:pt x="217" y="104"/>
                    <a:pt x="217" y="104"/>
                  </a:cubicBezTo>
                  <a:cubicBezTo>
                    <a:pt x="222" y="114"/>
                    <a:pt x="232" y="121"/>
                    <a:pt x="244" y="121"/>
                  </a:cubicBezTo>
                  <a:cubicBezTo>
                    <a:pt x="261" y="121"/>
                    <a:pt x="275" y="106"/>
                    <a:pt x="275" y="89"/>
                  </a:cubicBezTo>
                  <a:cubicBezTo>
                    <a:pt x="275" y="72"/>
                    <a:pt x="261" y="58"/>
                    <a:pt x="244" y="58"/>
                  </a:cubicBezTo>
                  <a:close/>
                  <a:moveTo>
                    <a:pt x="89" y="158"/>
                  </a:moveTo>
                  <a:cubicBezTo>
                    <a:pt x="51" y="158"/>
                    <a:pt x="20" y="127"/>
                    <a:pt x="20" y="89"/>
                  </a:cubicBezTo>
                  <a:cubicBezTo>
                    <a:pt x="20" y="51"/>
                    <a:pt x="51" y="21"/>
                    <a:pt x="89" y="21"/>
                  </a:cubicBezTo>
                  <a:cubicBezTo>
                    <a:pt x="127" y="21"/>
                    <a:pt x="157" y="51"/>
                    <a:pt x="157" y="89"/>
                  </a:cubicBezTo>
                  <a:cubicBezTo>
                    <a:pt x="157" y="127"/>
                    <a:pt x="127" y="158"/>
                    <a:pt x="89" y="158"/>
                  </a:cubicBezTo>
                  <a:close/>
                </a:path>
              </a:pathLst>
            </a:custGeom>
            <a:solidFill>
              <a:schemeClr val="accent1"/>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4" name="Freeform 4"/>
            <p:cNvSpPr>
              <a:spLocks noEditPoints="1"/>
            </p:cNvSpPr>
            <p:nvPr/>
          </p:nvSpPr>
          <p:spPr bwMode="auto">
            <a:xfrm>
              <a:off x="6467475" y="2982913"/>
              <a:ext cx="1408113" cy="908050"/>
            </a:xfrm>
            <a:custGeom>
              <a:avLst/>
              <a:gdLst>
                <a:gd name="T0" fmla="*/ 187 w 276"/>
                <a:gd name="T1" fmla="*/ 0 h 178"/>
                <a:gd name="T2" fmla="*/ 100 w 276"/>
                <a:gd name="T3" fmla="*/ 69 h 178"/>
                <a:gd name="T4" fmla="*/ 100 w 276"/>
                <a:gd name="T5" fmla="*/ 69 h 178"/>
                <a:gd name="T6" fmla="*/ 82 w 276"/>
                <a:gd name="T7" fmla="*/ 84 h 178"/>
                <a:gd name="T8" fmla="*/ 82 w 276"/>
                <a:gd name="T9" fmla="*/ 84 h 178"/>
                <a:gd name="T10" fmla="*/ 75 w 276"/>
                <a:gd name="T11" fmla="*/ 84 h 178"/>
                <a:gd name="T12" fmla="*/ 75 w 276"/>
                <a:gd name="T13" fmla="*/ 84 h 178"/>
                <a:gd name="T14" fmla="*/ 59 w 276"/>
                <a:gd name="T15" fmla="*/ 74 h 178"/>
                <a:gd name="T16" fmla="*/ 31 w 276"/>
                <a:gd name="T17" fmla="*/ 58 h 178"/>
                <a:gd name="T18" fmla="*/ 0 w 276"/>
                <a:gd name="T19" fmla="*/ 89 h 178"/>
                <a:gd name="T20" fmla="*/ 31 w 276"/>
                <a:gd name="T21" fmla="*/ 120 h 178"/>
                <a:gd name="T22" fmla="*/ 58 w 276"/>
                <a:gd name="T23" fmla="*/ 104 h 178"/>
                <a:gd name="T24" fmla="*/ 75 w 276"/>
                <a:gd name="T25" fmla="*/ 94 h 178"/>
                <a:gd name="T26" fmla="*/ 82 w 276"/>
                <a:gd name="T27" fmla="*/ 94 h 178"/>
                <a:gd name="T28" fmla="*/ 82 w 276"/>
                <a:gd name="T29" fmla="*/ 94 h 178"/>
                <a:gd name="T30" fmla="*/ 100 w 276"/>
                <a:gd name="T31" fmla="*/ 109 h 178"/>
                <a:gd name="T32" fmla="*/ 100 w 276"/>
                <a:gd name="T33" fmla="*/ 109 h 178"/>
                <a:gd name="T34" fmla="*/ 187 w 276"/>
                <a:gd name="T35" fmla="*/ 178 h 178"/>
                <a:gd name="T36" fmla="*/ 276 w 276"/>
                <a:gd name="T37" fmla="*/ 89 h 178"/>
                <a:gd name="T38" fmla="*/ 187 w 276"/>
                <a:gd name="T39" fmla="*/ 0 h 178"/>
                <a:gd name="T40" fmla="*/ 187 w 276"/>
                <a:gd name="T41" fmla="*/ 157 h 178"/>
                <a:gd name="T42" fmla="*/ 118 w 276"/>
                <a:gd name="T43" fmla="*/ 89 h 178"/>
                <a:gd name="T44" fmla="*/ 118 w 276"/>
                <a:gd name="T45" fmla="*/ 89 h 178"/>
                <a:gd name="T46" fmla="*/ 187 w 276"/>
                <a:gd name="T47" fmla="*/ 20 h 178"/>
                <a:gd name="T48" fmla="*/ 255 w 276"/>
                <a:gd name="T49" fmla="*/ 89 h 178"/>
                <a:gd name="T50" fmla="*/ 187 w 276"/>
                <a:gd name="T51" fmla="*/ 15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6" h="178">
                  <a:moveTo>
                    <a:pt x="187" y="0"/>
                  </a:moveTo>
                  <a:cubicBezTo>
                    <a:pt x="144" y="0"/>
                    <a:pt x="109" y="29"/>
                    <a:pt x="100" y="69"/>
                  </a:cubicBezTo>
                  <a:cubicBezTo>
                    <a:pt x="100" y="69"/>
                    <a:pt x="100" y="69"/>
                    <a:pt x="100" y="69"/>
                  </a:cubicBezTo>
                  <a:cubicBezTo>
                    <a:pt x="98" y="77"/>
                    <a:pt x="91" y="83"/>
                    <a:pt x="82" y="84"/>
                  </a:cubicBezTo>
                  <a:cubicBezTo>
                    <a:pt x="82" y="84"/>
                    <a:pt x="82" y="84"/>
                    <a:pt x="82" y="84"/>
                  </a:cubicBezTo>
                  <a:cubicBezTo>
                    <a:pt x="75" y="84"/>
                    <a:pt x="75" y="84"/>
                    <a:pt x="75" y="84"/>
                  </a:cubicBezTo>
                  <a:cubicBezTo>
                    <a:pt x="75" y="84"/>
                    <a:pt x="75" y="84"/>
                    <a:pt x="75" y="84"/>
                  </a:cubicBezTo>
                  <a:cubicBezTo>
                    <a:pt x="68" y="84"/>
                    <a:pt x="62" y="80"/>
                    <a:pt x="59" y="74"/>
                  </a:cubicBezTo>
                  <a:cubicBezTo>
                    <a:pt x="53" y="64"/>
                    <a:pt x="43" y="58"/>
                    <a:pt x="31" y="58"/>
                  </a:cubicBezTo>
                  <a:cubicBezTo>
                    <a:pt x="14" y="58"/>
                    <a:pt x="0" y="72"/>
                    <a:pt x="0" y="89"/>
                  </a:cubicBezTo>
                  <a:cubicBezTo>
                    <a:pt x="0" y="106"/>
                    <a:pt x="14" y="120"/>
                    <a:pt x="31" y="120"/>
                  </a:cubicBezTo>
                  <a:cubicBezTo>
                    <a:pt x="43" y="120"/>
                    <a:pt x="53" y="114"/>
                    <a:pt x="58" y="104"/>
                  </a:cubicBezTo>
                  <a:cubicBezTo>
                    <a:pt x="62" y="98"/>
                    <a:pt x="68" y="94"/>
                    <a:pt x="75" y="94"/>
                  </a:cubicBezTo>
                  <a:cubicBezTo>
                    <a:pt x="82" y="94"/>
                    <a:pt x="82" y="94"/>
                    <a:pt x="82" y="94"/>
                  </a:cubicBezTo>
                  <a:cubicBezTo>
                    <a:pt x="82" y="94"/>
                    <a:pt x="82" y="94"/>
                    <a:pt x="82" y="94"/>
                  </a:cubicBezTo>
                  <a:cubicBezTo>
                    <a:pt x="91" y="95"/>
                    <a:pt x="98" y="101"/>
                    <a:pt x="100" y="109"/>
                  </a:cubicBezTo>
                  <a:cubicBezTo>
                    <a:pt x="100" y="109"/>
                    <a:pt x="100" y="109"/>
                    <a:pt x="100" y="109"/>
                  </a:cubicBezTo>
                  <a:cubicBezTo>
                    <a:pt x="109" y="149"/>
                    <a:pt x="144" y="178"/>
                    <a:pt x="187" y="178"/>
                  </a:cubicBezTo>
                  <a:cubicBezTo>
                    <a:pt x="236" y="178"/>
                    <a:pt x="276" y="138"/>
                    <a:pt x="276" y="89"/>
                  </a:cubicBezTo>
                  <a:cubicBezTo>
                    <a:pt x="276" y="40"/>
                    <a:pt x="236" y="0"/>
                    <a:pt x="187" y="0"/>
                  </a:cubicBezTo>
                  <a:close/>
                  <a:moveTo>
                    <a:pt x="187" y="157"/>
                  </a:moveTo>
                  <a:cubicBezTo>
                    <a:pt x="149" y="158"/>
                    <a:pt x="118" y="127"/>
                    <a:pt x="118" y="89"/>
                  </a:cubicBezTo>
                  <a:cubicBezTo>
                    <a:pt x="118" y="89"/>
                    <a:pt x="118" y="89"/>
                    <a:pt x="118" y="89"/>
                  </a:cubicBezTo>
                  <a:cubicBezTo>
                    <a:pt x="118" y="51"/>
                    <a:pt x="149" y="21"/>
                    <a:pt x="187" y="20"/>
                  </a:cubicBezTo>
                  <a:cubicBezTo>
                    <a:pt x="224" y="20"/>
                    <a:pt x="255" y="51"/>
                    <a:pt x="255" y="89"/>
                  </a:cubicBezTo>
                  <a:cubicBezTo>
                    <a:pt x="255" y="127"/>
                    <a:pt x="224" y="157"/>
                    <a:pt x="187" y="157"/>
                  </a:cubicBezTo>
                  <a:close/>
                </a:path>
              </a:pathLst>
            </a:custGeom>
            <a:solidFill>
              <a:schemeClr val="accent1"/>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5"/>
            <p:cNvSpPr>
              <a:spLocks noEditPoints="1"/>
            </p:cNvSpPr>
            <p:nvPr/>
          </p:nvSpPr>
          <p:spPr bwMode="auto">
            <a:xfrm>
              <a:off x="6294438" y="1997075"/>
              <a:ext cx="1235075" cy="1239838"/>
            </a:xfrm>
            <a:custGeom>
              <a:avLst/>
              <a:gdLst>
                <a:gd name="T0" fmla="*/ 207 w 242"/>
                <a:gd name="T1" fmla="*/ 35 h 243"/>
                <a:gd name="T2" fmla="*/ 81 w 242"/>
                <a:gd name="T3" fmla="*/ 35 h 243"/>
                <a:gd name="T4" fmla="*/ 69 w 242"/>
                <a:gd name="T5" fmla="*/ 145 h 243"/>
                <a:gd name="T6" fmla="*/ 69 w 242"/>
                <a:gd name="T7" fmla="*/ 145 h 243"/>
                <a:gd name="T8" fmla="*/ 67 w 242"/>
                <a:gd name="T9" fmla="*/ 168 h 243"/>
                <a:gd name="T10" fmla="*/ 67 w 242"/>
                <a:gd name="T11" fmla="*/ 168 h 243"/>
                <a:gd name="T12" fmla="*/ 62 w 242"/>
                <a:gd name="T13" fmla="*/ 173 h 243"/>
                <a:gd name="T14" fmla="*/ 43 w 242"/>
                <a:gd name="T15" fmla="*/ 178 h 243"/>
                <a:gd name="T16" fmla="*/ 12 w 242"/>
                <a:gd name="T17" fmla="*/ 186 h 243"/>
                <a:gd name="T18" fmla="*/ 12 w 242"/>
                <a:gd name="T19" fmla="*/ 230 h 243"/>
                <a:gd name="T20" fmla="*/ 57 w 242"/>
                <a:gd name="T21" fmla="*/ 230 h 243"/>
                <a:gd name="T22" fmla="*/ 65 w 242"/>
                <a:gd name="T23" fmla="*/ 200 h 243"/>
                <a:gd name="T24" fmla="*/ 69 w 242"/>
                <a:gd name="T25" fmla="*/ 181 h 243"/>
                <a:gd name="T26" fmla="*/ 69 w 242"/>
                <a:gd name="T27" fmla="*/ 181 h 243"/>
                <a:gd name="T28" fmla="*/ 74 w 242"/>
                <a:gd name="T29" fmla="*/ 176 h 243"/>
                <a:gd name="T30" fmla="*/ 74 w 242"/>
                <a:gd name="T31" fmla="*/ 176 h 243"/>
                <a:gd name="T32" fmla="*/ 97 w 242"/>
                <a:gd name="T33" fmla="*/ 174 h 243"/>
                <a:gd name="T34" fmla="*/ 98 w 242"/>
                <a:gd name="T35" fmla="*/ 174 h 243"/>
                <a:gd name="T36" fmla="*/ 207 w 242"/>
                <a:gd name="T37" fmla="*/ 161 h 243"/>
                <a:gd name="T38" fmla="*/ 207 w 242"/>
                <a:gd name="T39" fmla="*/ 35 h 243"/>
                <a:gd name="T40" fmla="*/ 193 w 242"/>
                <a:gd name="T41" fmla="*/ 147 h 243"/>
                <a:gd name="T42" fmla="*/ 96 w 242"/>
                <a:gd name="T43" fmla="*/ 147 h 243"/>
                <a:gd name="T44" fmla="*/ 96 w 242"/>
                <a:gd name="T45" fmla="*/ 147 h 243"/>
                <a:gd name="T46" fmla="*/ 96 w 242"/>
                <a:gd name="T47" fmla="*/ 50 h 243"/>
                <a:gd name="T48" fmla="*/ 193 w 242"/>
                <a:gd name="T49" fmla="*/ 50 h 243"/>
                <a:gd name="T50" fmla="*/ 193 w 242"/>
                <a:gd name="T51" fmla="*/ 147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2" h="243">
                  <a:moveTo>
                    <a:pt x="207" y="35"/>
                  </a:moveTo>
                  <a:cubicBezTo>
                    <a:pt x="172" y="0"/>
                    <a:pt x="116" y="0"/>
                    <a:pt x="81" y="35"/>
                  </a:cubicBezTo>
                  <a:cubicBezTo>
                    <a:pt x="51" y="65"/>
                    <a:pt x="47" y="111"/>
                    <a:pt x="69" y="145"/>
                  </a:cubicBezTo>
                  <a:cubicBezTo>
                    <a:pt x="69" y="145"/>
                    <a:pt x="69" y="145"/>
                    <a:pt x="69" y="145"/>
                  </a:cubicBezTo>
                  <a:cubicBezTo>
                    <a:pt x="73" y="152"/>
                    <a:pt x="72" y="162"/>
                    <a:pt x="67" y="168"/>
                  </a:cubicBezTo>
                  <a:cubicBezTo>
                    <a:pt x="67" y="168"/>
                    <a:pt x="67" y="168"/>
                    <a:pt x="67" y="168"/>
                  </a:cubicBezTo>
                  <a:cubicBezTo>
                    <a:pt x="62" y="173"/>
                    <a:pt x="62" y="173"/>
                    <a:pt x="62" y="173"/>
                  </a:cubicBezTo>
                  <a:cubicBezTo>
                    <a:pt x="57" y="178"/>
                    <a:pt x="50" y="180"/>
                    <a:pt x="43" y="178"/>
                  </a:cubicBezTo>
                  <a:cubicBezTo>
                    <a:pt x="33" y="175"/>
                    <a:pt x="21" y="178"/>
                    <a:pt x="12" y="186"/>
                  </a:cubicBezTo>
                  <a:cubicBezTo>
                    <a:pt x="0" y="198"/>
                    <a:pt x="0" y="218"/>
                    <a:pt x="12" y="230"/>
                  </a:cubicBezTo>
                  <a:cubicBezTo>
                    <a:pt x="25" y="243"/>
                    <a:pt x="44" y="243"/>
                    <a:pt x="57" y="230"/>
                  </a:cubicBezTo>
                  <a:cubicBezTo>
                    <a:pt x="65" y="222"/>
                    <a:pt x="68" y="210"/>
                    <a:pt x="65" y="200"/>
                  </a:cubicBezTo>
                  <a:cubicBezTo>
                    <a:pt x="63" y="193"/>
                    <a:pt x="64" y="186"/>
                    <a:pt x="69" y="181"/>
                  </a:cubicBezTo>
                  <a:cubicBezTo>
                    <a:pt x="69" y="181"/>
                    <a:pt x="69" y="181"/>
                    <a:pt x="69" y="181"/>
                  </a:cubicBezTo>
                  <a:cubicBezTo>
                    <a:pt x="74" y="176"/>
                    <a:pt x="74" y="176"/>
                    <a:pt x="74" y="176"/>
                  </a:cubicBezTo>
                  <a:cubicBezTo>
                    <a:pt x="74" y="176"/>
                    <a:pt x="74" y="176"/>
                    <a:pt x="74" y="176"/>
                  </a:cubicBezTo>
                  <a:cubicBezTo>
                    <a:pt x="81" y="170"/>
                    <a:pt x="90" y="169"/>
                    <a:pt x="97" y="174"/>
                  </a:cubicBezTo>
                  <a:cubicBezTo>
                    <a:pt x="98" y="174"/>
                    <a:pt x="98" y="174"/>
                    <a:pt x="98" y="174"/>
                  </a:cubicBezTo>
                  <a:cubicBezTo>
                    <a:pt x="132" y="195"/>
                    <a:pt x="178" y="191"/>
                    <a:pt x="207" y="161"/>
                  </a:cubicBezTo>
                  <a:cubicBezTo>
                    <a:pt x="242" y="126"/>
                    <a:pt x="242" y="70"/>
                    <a:pt x="207" y="35"/>
                  </a:cubicBezTo>
                  <a:close/>
                  <a:moveTo>
                    <a:pt x="193" y="147"/>
                  </a:moveTo>
                  <a:cubicBezTo>
                    <a:pt x="166" y="173"/>
                    <a:pt x="123" y="173"/>
                    <a:pt x="96" y="147"/>
                  </a:cubicBezTo>
                  <a:cubicBezTo>
                    <a:pt x="96" y="147"/>
                    <a:pt x="96" y="147"/>
                    <a:pt x="96" y="147"/>
                  </a:cubicBezTo>
                  <a:cubicBezTo>
                    <a:pt x="69" y="120"/>
                    <a:pt x="69" y="77"/>
                    <a:pt x="96" y="50"/>
                  </a:cubicBezTo>
                  <a:cubicBezTo>
                    <a:pt x="123" y="23"/>
                    <a:pt x="166" y="23"/>
                    <a:pt x="193" y="50"/>
                  </a:cubicBezTo>
                  <a:cubicBezTo>
                    <a:pt x="220" y="76"/>
                    <a:pt x="220" y="120"/>
                    <a:pt x="193" y="147"/>
                  </a:cubicBezTo>
                  <a:close/>
                </a:path>
              </a:pathLst>
            </a:custGeom>
            <a:solidFill>
              <a:schemeClr val="accent3"/>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6" name="Freeform 6"/>
            <p:cNvSpPr>
              <a:spLocks noEditPoints="1"/>
            </p:cNvSpPr>
            <p:nvPr/>
          </p:nvSpPr>
          <p:spPr bwMode="auto">
            <a:xfrm>
              <a:off x="4657725" y="2001838"/>
              <a:ext cx="1233488" cy="1235075"/>
            </a:xfrm>
            <a:custGeom>
              <a:avLst/>
              <a:gdLst>
                <a:gd name="T0" fmla="*/ 230 w 242"/>
                <a:gd name="T1" fmla="*/ 185 h 242"/>
                <a:gd name="T2" fmla="*/ 199 w 242"/>
                <a:gd name="T3" fmla="*/ 177 h 242"/>
                <a:gd name="T4" fmla="*/ 180 w 242"/>
                <a:gd name="T5" fmla="*/ 172 h 242"/>
                <a:gd name="T6" fmla="*/ 176 w 242"/>
                <a:gd name="T7" fmla="*/ 168 h 242"/>
                <a:gd name="T8" fmla="*/ 176 w 242"/>
                <a:gd name="T9" fmla="*/ 167 h 242"/>
                <a:gd name="T10" fmla="*/ 174 w 242"/>
                <a:gd name="T11" fmla="*/ 144 h 242"/>
                <a:gd name="T12" fmla="*/ 173 w 242"/>
                <a:gd name="T13" fmla="*/ 144 h 242"/>
                <a:gd name="T14" fmla="*/ 161 w 242"/>
                <a:gd name="T15" fmla="*/ 34 h 242"/>
                <a:gd name="T16" fmla="*/ 35 w 242"/>
                <a:gd name="T17" fmla="*/ 34 h 242"/>
                <a:gd name="T18" fmla="*/ 35 w 242"/>
                <a:gd name="T19" fmla="*/ 160 h 242"/>
                <a:gd name="T20" fmla="*/ 145 w 242"/>
                <a:gd name="T21" fmla="*/ 173 h 242"/>
                <a:gd name="T22" fmla="*/ 145 w 242"/>
                <a:gd name="T23" fmla="*/ 173 h 242"/>
                <a:gd name="T24" fmla="*/ 168 w 242"/>
                <a:gd name="T25" fmla="*/ 175 h 242"/>
                <a:gd name="T26" fmla="*/ 168 w 242"/>
                <a:gd name="T27" fmla="*/ 175 h 242"/>
                <a:gd name="T28" fmla="*/ 173 w 242"/>
                <a:gd name="T29" fmla="*/ 180 h 242"/>
                <a:gd name="T30" fmla="*/ 178 w 242"/>
                <a:gd name="T31" fmla="*/ 199 h 242"/>
                <a:gd name="T32" fmla="*/ 186 w 242"/>
                <a:gd name="T33" fmla="*/ 229 h 242"/>
                <a:gd name="T34" fmla="*/ 230 w 242"/>
                <a:gd name="T35" fmla="*/ 229 h 242"/>
                <a:gd name="T36" fmla="*/ 230 w 242"/>
                <a:gd name="T37" fmla="*/ 185 h 242"/>
                <a:gd name="T38" fmla="*/ 146 w 242"/>
                <a:gd name="T39" fmla="*/ 146 h 242"/>
                <a:gd name="T40" fmla="*/ 49 w 242"/>
                <a:gd name="T41" fmla="*/ 146 h 242"/>
                <a:gd name="T42" fmla="*/ 49 w 242"/>
                <a:gd name="T43" fmla="*/ 49 h 242"/>
                <a:gd name="T44" fmla="*/ 146 w 242"/>
                <a:gd name="T45" fmla="*/ 49 h 242"/>
                <a:gd name="T46" fmla="*/ 146 w 242"/>
                <a:gd name="T47" fmla="*/ 14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2" h="242">
                  <a:moveTo>
                    <a:pt x="230" y="185"/>
                  </a:moveTo>
                  <a:cubicBezTo>
                    <a:pt x="222" y="177"/>
                    <a:pt x="210" y="174"/>
                    <a:pt x="199" y="177"/>
                  </a:cubicBezTo>
                  <a:cubicBezTo>
                    <a:pt x="193" y="179"/>
                    <a:pt x="185" y="177"/>
                    <a:pt x="180" y="172"/>
                  </a:cubicBezTo>
                  <a:cubicBezTo>
                    <a:pt x="176" y="168"/>
                    <a:pt x="176" y="168"/>
                    <a:pt x="176" y="168"/>
                  </a:cubicBezTo>
                  <a:cubicBezTo>
                    <a:pt x="176" y="167"/>
                    <a:pt x="176" y="167"/>
                    <a:pt x="176" y="167"/>
                  </a:cubicBezTo>
                  <a:cubicBezTo>
                    <a:pt x="170" y="161"/>
                    <a:pt x="169" y="152"/>
                    <a:pt x="174" y="144"/>
                  </a:cubicBezTo>
                  <a:cubicBezTo>
                    <a:pt x="173" y="144"/>
                    <a:pt x="173" y="144"/>
                    <a:pt x="173" y="144"/>
                  </a:cubicBezTo>
                  <a:cubicBezTo>
                    <a:pt x="195" y="110"/>
                    <a:pt x="191" y="64"/>
                    <a:pt x="161" y="34"/>
                  </a:cubicBezTo>
                  <a:cubicBezTo>
                    <a:pt x="126" y="0"/>
                    <a:pt x="69" y="0"/>
                    <a:pt x="35" y="34"/>
                  </a:cubicBezTo>
                  <a:cubicBezTo>
                    <a:pt x="0" y="69"/>
                    <a:pt x="0" y="126"/>
                    <a:pt x="35" y="160"/>
                  </a:cubicBezTo>
                  <a:cubicBezTo>
                    <a:pt x="65" y="190"/>
                    <a:pt x="110" y="194"/>
                    <a:pt x="145" y="173"/>
                  </a:cubicBezTo>
                  <a:cubicBezTo>
                    <a:pt x="145" y="173"/>
                    <a:pt x="145" y="173"/>
                    <a:pt x="145" y="173"/>
                  </a:cubicBezTo>
                  <a:cubicBezTo>
                    <a:pt x="152" y="169"/>
                    <a:pt x="161" y="169"/>
                    <a:pt x="168" y="175"/>
                  </a:cubicBezTo>
                  <a:cubicBezTo>
                    <a:pt x="168" y="175"/>
                    <a:pt x="168" y="175"/>
                    <a:pt x="168" y="175"/>
                  </a:cubicBezTo>
                  <a:cubicBezTo>
                    <a:pt x="173" y="180"/>
                    <a:pt x="173" y="180"/>
                    <a:pt x="173" y="180"/>
                  </a:cubicBezTo>
                  <a:cubicBezTo>
                    <a:pt x="178" y="185"/>
                    <a:pt x="179" y="192"/>
                    <a:pt x="178" y="199"/>
                  </a:cubicBezTo>
                  <a:cubicBezTo>
                    <a:pt x="175" y="209"/>
                    <a:pt x="177" y="221"/>
                    <a:pt x="186" y="229"/>
                  </a:cubicBezTo>
                  <a:cubicBezTo>
                    <a:pt x="198" y="242"/>
                    <a:pt x="218" y="242"/>
                    <a:pt x="230" y="229"/>
                  </a:cubicBezTo>
                  <a:cubicBezTo>
                    <a:pt x="242" y="217"/>
                    <a:pt x="242" y="197"/>
                    <a:pt x="230" y="185"/>
                  </a:cubicBezTo>
                  <a:close/>
                  <a:moveTo>
                    <a:pt x="146" y="146"/>
                  </a:moveTo>
                  <a:cubicBezTo>
                    <a:pt x="119" y="173"/>
                    <a:pt x="76" y="173"/>
                    <a:pt x="49" y="146"/>
                  </a:cubicBezTo>
                  <a:cubicBezTo>
                    <a:pt x="23" y="119"/>
                    <a:pt x="23" y="76"/>
                    <a:pt x="49" y="49"/>
                  </a:cubicBezTo>
                  <a:cubicBezTo>
                    <a:pt x="76" y="22"/>
                    <a:pt x="119" y="22"/>
                    <a:pt x="146" y="49"/>
                  </a:cubicBezTo>
                  <a:cubicBezTo>
                    <a:pt x="173" y="76"/>
                    <a:pt x="173" y="119"/>
                    <a:pt x="146" y="146"/>
                  </a:cubicBezTo>
                  <a:close/>
                </a:path>
              </a:pathLst>
            </a:custGeom>
            <a:solidFill>
              <a:schemeClr val="accent2"/>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7" name="Freeform 7"/>
            <p:cNvSpPr/>
            <p:nvPr/>
          </p:nvSpPr>
          <p:spPr bwMode="auto">
            <a:xfrm>
              <a:off x="5453063" y="3171825"/>
              <a:ext cx="1285875" cy="2020888"/>
            </a:xfrm>
            <a:custGeom>
              <a:avLst/>
              <a:gdLst>
                <a:gd name="T0" fmla="*/ 131 w 252"/>
                <a:gd name="T1" fmla="*/ 144 h 396"/>
                <a:gd name="T2" fmla="*/ 131 w 252"/>
                <a:gd name="T3" fmla="*/ 109 h 396"/>
                <a:gd name="T4" fmla="*/ 180 w 252"/>
                <a:gd name="T5" fmla="*/ 55 h 396"/>
                <a:gd name="T6" fmla="*/ 126 w 252"/>
                <a:gd name="T7" fmla="*/ 0 h 396"/>
                <a:gd name="T8" fmla="*/ 71 w 252"/>
                <a:gd name="T9" fmla="*/ 55 h 396"/>
                <a:gd name="T10" fmla="*/ 121 w 252"/>
                <a:gd name="T11" fmla="*/ 109 h 396"/>
                <a:gd name="T12" fmla="*/ 121 w 252"/>
                <a:gd name="T13" fmla="*/ 144 h 396"/>
                <a:gd name="T14" fmla="*/ 0 w 252"/>
                <a:gd name="T15" fmla="*/ 270 h 396"/>
                <a:gd name="T16" fmla="*/ 126 w 252"/>
                <a:gd name="T17" fmla="*/ 396 h 396"/>
                <a:gd name="T18" fmla="*/ 252 w 252"/>
                <a:gd name="T19" fmla="*/ 270 h 396"/>
                <a:gd name="T20" fmla="*/ 131 w 252"/>
                <a:gd name="T21" fmla="*/ 144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2" h="396">
                  <a:moveTo>
                    <a:pt x="131" y="144"/>
                  </a:moveTo>
                  <a:cubicBezTo>
                    <a:pt x="131" y="109"/>
                    <a:pt x="131" y="109"/>
                    <a:pt x="131" y="109"/>
                  </a:cubicBezTo>
                  <a:cubicBezTo>
                    <a:pt x="158" y="106"/>
                    <a:pt x="180" y="83"/>
                    <a:pt x="180" y="55"/>
                  </a:cubicBezTo>
                  <a:cubicBezTo>
                    <a:pt x="180" y="25"/>
                    <a:pt x="156" y="0"/>
                    <a:pt x="126" y="0"/>
                  </a:cubicBezTo>
                  <a:cubicBezTo>
                    <a:pt x="96" y="0"/>
                    <a:pt x="71" y="25"/>
                    <a:pt x="71" y="55"/>
                  </a:cubicBezTo>
                  <a:cubicBezTo>
                    <a:pt x="71" y="83"/>
                    <a:pt x="93" y="106"/>
                    <a:pt x="121" y="109"/>
                  </a:cubicBezTo>
                  <a:cubicBezTo>
                    <a:pt x="121" y="144"/>
                    <a:pt x="121" y="144"/>
                    <a:pt x="121" y="144"/>
                  </a:cubicBezTo>
                  <a:cubicBezTo>
                    <a:pt x="53" y="147"/>
                    <a:pt x="0" y="202"/>
                    <a:pt x="0" y="270"/>
                  </a:cubicBezTo>
                  <a:cubicBezTo>
                    <a:pt x="0" y="339"/>
                    <a:pt x="56" y="396"/>
                    <a:pt x="126" y="396"/>
                  </a:cubicBezTo>
                  <a:cubicBezTo>
                    <a:pt x="195" y="396"/>
                    <a:pt x="252" y="339"/>
                    <a:pt x="252" y="270"/>
                  </a:cubicBezTo>
                  <a:cubicBezTo>
                    <a:pt x="252" y="202"/>
                    <a:pt x="198" y="147"/>
                    <a:pt x="131" y="144"/>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8" name="Freeform 8"/>
            <p:cNvSpPr>
              <a:spLocks noEditPoints="1"/>
            </p:cNvSpPr>
            <p:nvPr/>
          </p:nvSpPr>
          <p:spPr bwMode="auto">
            <a:xfrm>
              <a:off x="5743575" y="4283075"/>
              <a:ext cx="698500" cy="536575"/>
            </a:xfrm>
            <a:custGeom>
              <a:avLst/>
              <a:gdLst>
                <a:gd name="T0" fmla="*/ 137 w 137"/>
                <a:gd name="T1" fmla="*/ 56 h 105"/>
                <a:gd name="T2" fmla="*/ 115 w 137"/>
                <a:gd name="T3" fmla="*/ 57 h 105"/>
                <a:gd name="T4" fmla="*/ 75 w 137"/>
                <a:gd name="T5" fmla="*/ 26 h 105"/>
                <a:gd name="T6" fmla="*/ 53 w 137"/>
                <a:gd name="T7" fmla="*/ 37 h 105"/>
                <a:gd name="T8" fmla="*/ 50 w 137"/>
                <a:gd name="T9" fmla="*/ 21 h 105"/>
                <a:gd name="T10" fmla="*/ 96 w 137"/>
                <a:gd name="T11" fmla="*/ 5 h 105"/>
                <a:gd name="T12" fmla="*/ 116 w 137"/>
                <a:gd name="T13" fmla="*/ 18 h 105"/>
                <a:gd name="T14" fmla="*/ 47 w 137"/>
                <a:gd name="T15" fmla="*/ 86 h 105"/>
                <a:gd name="T16" fmla="*/ 38 w 137"/>
                <a:gd name="T17" fmla="*/ 76 h 105"/>
                <a:gd name="T18" fmla="*/ 29 w 137"/>
                <a:gd name="T19" fmla="*/ 66 h 105"/>
                <a:gd name="T20" fmla="*/ 16 w 137"/>
                <a:gd name="T21" fmla="*/ 59 h 105"/>
                <a:gd name="T22" fmla="*/ 23 w 137"/>
                <a:gd name="T23" fmla="*/ 73 h 105"/>
                <a:gd name="T24" fmla="*/ 31 w 137"/>
                <a:gd name="T25" fmla="*/ 82 h 105"/>
                <a:gd name="T26" fmla="*/ 41 w 137"/>
                <a:gd name="T27" fmla="*/ 92 h 105"/>
                <a:gd name="T28" fmla="*/ 54 w 137"/>
                <a:gd name="T29" fmla="*/ 100 h 105"/>
                <a:gd name="T30" fmla="*/ 47 w 137"/>
                <a:gd name="T31" fmla="*/ 86 h 105"/>
                <a:gd name="T32" fmla="*/ 82 w 137"/>
                <a:gd name="T33" fmla="*/ 37 h 105"/>
                <a:gd name="T34" fmla="*/ 61 w 137"/>
                <a:gd name="T35" fmla="*/ 41 h 105"/>
                <a:gd name="T36" fmla="*/ 40 w 137"/>
                <a:gd name="T37" fmla="*/ 29 h 105"/>
                <a:gd name="T38" fmla="*/ 64 w 137"/>
                <a:gd name="T39" fmla="*/ 6 h 105"/>
                <a:gd name="T40" fmla="*/ 26 w 137"/>
                <a:gd name="T41" fmla="*/ 13 h 105"/>
                <a:gd name="T42" fmla="*/ 0 w 137"/>
                <a:gd name="T43" fmla="*/ 9 h 105"/>
                <a:gd name="T44" fmla="*/ 8 w 137"/>
                <a:gd name="T45" fmla="*/ 60 h 105"/>
                <a:gd name="T46" fmla="*/ 32 w 137"/>
                <a:gd name="T47" fmla="*/ 54 h 105"/>
                <a:gd name="T48" fmla="*/ 41 w 137"/>
                <a:gd name="T49" fmla="*/ 64 h 105"/>
                <a:gd name="T50" fmla="*/ 50 w 137"/>
                <a:gd name="T51" fmla="*/ 73 h 105"/>
                <a:gd name="T52" fmla="*/ 59 w 137"/>
                <a:gd name="T53" fmla="*/ 83 h 105"/>
                <a:gd name="T54" fmla="*/ 63 w 137"/>
                <a:gd name="T55" fmla="*/ 96 h 105"/>
                <a:gd name="T56" fmla="*/ 63 w 137"/>
                <a:gd name="T57" fmla="*/ 96 h 105"/>
                <a:gd name="T58" fmla="*/ 66 w 137"/>
                <a:gd name="T59" fmla="*/ 99 h 105"/>
                <a:gd name="T60" fmla="*/ 74 w 137"/>
                <a:gd name="T61" fmla="*/ 90 h 105"/>
                <a:gd name="T62" fmla="*/ 74 w 137"/>
                <a:gd name="T63" fmla="*/ 90 h 105"/>
                <a:gd name="T64" fmla="*/ 78 w 137"/>
                <a:gd name="T65" fmla="*/ 91 h 105"/>
                <a:gd name="T66" fmla="*/ 78 w 137"/>
                <a:gd name="T67" fmla="*/ 92 h 105"/>
                <a:gd name="T68" fmla="*/ 87 w 137"/>
                <a:gd name="T69" fmla="*/ 83 h 105"/>
                <a:gd name="T70" fmla="*/ 86 w 137"/>
                <a:gd name="T71" fmla="*/ 82 h 105"/>
                <a:gd name="T72" fmla="*/ 90 w 137"/>
                <a:gd name="T73" fmla="*/ 83 h 105"/>
                <a:gd name="T74" fmla="*/ 98 w 137"/>
                <a:gd name="T75" fmla="*/ 83 h 105"/>
                <a:gd name="T76" fmla="*/ 99 w 137"/>
                <a:gd name="T77" fmla="*/ 74 h 105"/>
                <a:gd name="T78" fmla="*/ 100 w 137"/>
                <a:gd name="T79" fmla="*/ 73 h 105"/>
                <a:gd name="T80" fmla="*/ 109 w 137"/>
                <a:gd name="T81" fmla="*/ 73 h 105"/>
                <a:gd name="T82" fmla="*/ 108 w 137"/>
                <a:gd name="T83" fmla="*/ 6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7" h="105">
                  <a:moveTo>
                    <a:pt x="137" y="13"/>
                  </a:moveTo>
                  <a:cubicBezTo>
                    <a:pt x="137" y="56"/>
                    <a:pt x="137" y="56"/>
                    <a:pt x="137" y="56"/>
                  </a:cubicBezTo>
                  <a:cubicBezTo>
                    <a:pt x="137" y="56"/>
                    <a:pt x="128" y="58"/>
                    <a:pt x="126" y="58"/>
                  </a:cubicBezTo>
                  <a:cubicBezTo>
                    <a:pt x="124" y="59"/>
                    <a:pt x="119" y="61"/>
                    <a:pt x="115" y="57"/>
                  </a:cubicBezTo>
                  <a:cubicBezTo>
                    <a:pt x="108" y="50"/>
                    <a:pt x="86" y="27"/>
                    <a:pt x="86" y="27"/>
                  </a:cubicBezTo>
                  <a:cubicBezTo>
                    <a:pt x="86" y="27"/>
                    <a:pt x="82" y="23"/>
                    <a:pt x="75" y="26"/>
                  </a:cubicBezTo>
                  <a:cubicBezTo>
                    <a:pt x="70" y="29"/>
                    <a:pt x="61" y="34"/>
                    <a:pt x="57" y="36"/>
                  </a:cubicBezTo>
                  <a:cubicBezTo>
                    <a:pt x="56" y="37"/>
                    <a:pt x="55" y="37"/>
                    <a:pt x="53" y="37"/>
                  </a:cubicBezTo>
                  <a:cubicBezTo>
                    <a:pt x="49" y="37"/>
                    <a:pt x="45" y="34"/>
                    <a:pt x="45" y="29"/>
                  </a:cubicBezTo>
                  <a:cubicBezTo>
                    <a:pt x="45" y="26"/>
                    <a:pt x="47" y="23"/>
                    <a:pt x="50" y="21"/>
                  </a:cubicBezTo>
                  <a:cubicBezTo>
                    <a:pt x="59" y="16"/>
                    <a:pt x="76" y="6"/>
                    <a:pt x="83" y="2"/>
                  </a:cubicBezTo>
                  <a:cubicBezTo>
                    <a:pt x="87" y="0"/>
                    <a:pt x="90" y="0"/>
                    <a:pt x="96" y="5"/>
                  </a:cubicBezTo>
                  <a:cubicBezTo>
                    <a:pt x="103" y="11"/>
                    <a:pt x="110" y="17"/>
                    <a:pt x="110" y="17"/>
                  </a:cubicBezTo>
                  <a:cubicBezTo>
                    <a:pt x="110" y="17"/>
                    <a:pt x="113" y="19"/>
                    <a:pt x="116" y="18"/>
                  </a:cubicBezTo>
                  <a:cubicBezTo>
                    <a:pt x="121" y="18"/>
                    <a:pt x="137" y="13"/>
                    <a:pt x="137" y="13"/>
                  </a:cubicBezTo>
                  <a:close/>
                  <a:moveTo>
                    <a:pt x="47" y="86"/>
                  </a:moveTo>
                  <a:cubicBezTo>
                    <a:pt x="48" y="83"/>
                    <a:pt x="47" y="80"/>
                    <a:pt x="45" y="78"/>
                  </a:cubicBezTo>
                  <a:cubicBezTo>
                    <a:pt x="43" y="76"/>
                    <a:pt x="41" y="75"/>
                    <a:pt x="38" y="76"/>
                  </a:cubicBezTo>
                  <a:cubicBezTo>
                    <a:pt x="39" y="73"/>
                    <a:pt x="38" y="70"/>
                    <a:pt x="36" y="68"/>
                  </a:cubicBezTo>
                  <a:cubicBezTo>
                    <a:pt x="34" y="66"/>
                    <a:pt x="32" y="66"/>
                    <a:pt x="29" y="66"/>
                  </a:cubicBezTo>
                  <a:cubicBezTo>
                    <a:pt x="30" y="64"/>
                    <a:pt x="29" y="61"/>
                    <a:pt x="28" y="59"/>
                  </a:cubicBezTo>
                  <a:cubicBezTo>
                    <a:pt x="25" y="56"/>
                    <a:pt x="19" y="56"/>
                    <a:pt x="16" y="59"/>
                  </a:cubicBezTo>
                  <a:cubicBezTo>
                    <a:pt x="13" y="62"/>
                    <a:pt x="10" y="68"/>
                    <a:pt x="13" y="72"/>
                  </a:cubicBezTo>
                  <a:cubicBezTo>
                    <a:pt x="16" y="76"/>
                    <a:pt x="20" y="73"/>
                    <a:pt x="23" y="73"/>
                  </a:cubicBezTo>
                  <a:cubicBezTo>
                    <a:pt x="22" y="75"/>
                    <a:pt x="20" y="78"/>
                    <a:pt x="22" y="82"/>
                  </a:cubicBezTo>
                  <a:cubicBezTo>
                    <a:pt x="25" y="85"/>
                    <a:pt x="29" y="83"/>
                    <a:pt x="31" y="82"/>
                  </a:cubicBezTo>
                  <a:cubicBezTo>
                    <a:pt x="31" y="85"/>
                    <a:pt x="29" y="88"/>
                    <a:pt x="31" y="91"/>
                  </a:cubicBezTo>
                  <a:cubicBezTo>
                    <a:pt x="34" y="94"/>
                    <a:pt x="38" y="93"/>
                    <a:pt x="41" y="92"/>
                  </a:cubicBezTo>
                  <a:cubicBezTo>
                    <a:pt x="40" y="95"/>
                    <a:pt x="38" y="98"/>
                    <a:pt x="41" y="101"/>
                  </a:cubicBezTo>
                  <a:cubicBezTo>
                    <a:pt x="44" y="105"/>
                    <a:pt x="50" y="103"/>
                    <a:pt x="54" y="100"/>
                  </a:cubicBezTo>
                  <a:cubicBezTo>
                    <a:pt x="57" y="97"/>
                    <a:pt x="58" y="91"/>
                    <a:pt x="55" y="88"/>
                  </a:cubicBezTo>
                  <a:cubicBezTo>
                    <a:pt x="53" y="86"/>
                    <a:pt x="49" y="85"/>
                    <a:pt x="47" y="86"/>
                  </a:cubicBezTo>
                  <a:close/>
                  <a:moveTo>
                    <a:pt x="108" y="64"/>
                  </a:moveTo>
                  <a:cubicBezTo>
                    <a:pt x="84" y="39"/>
                    <a:pt x="96" y="50"/>
                    <a:pt x="82" y="37"/>
                  </a:cubicBezTo>
                  <a:cubicBezTo>
                    <a:pt x="82" y="37"/>
                    <a:pt x="78" y="33"/>
                    <a:pt x="73" y="35"/>
                  </a:cubicBezTo>
                  <a:cubicBezTo>
                    <a:pt x="69" y="37"/>
                    <a:pt x="65" y="39"/>
                    <a:pt x="61" y="41"/>
                  </a:cubicBezTo>
                  <a:cubicBezTo>
                    <a:pt x="57" y="43"/>
                    <a:pt x="54" y="43"/>
                    <a:pt x="53" y="43"/>
                  </a:cubicBezTo>
                  <a:cubicBezTo>
                    <a:pt x="46" y="43"/>
                    <a:pt x="40" y="37"/>
                    <a:pt x="40" y="29"/>
                  </a:cubicBezTo>
                  <a:cubicBezTo>
                    <a:pt x="40" y="24"/>
                    <a:pt x="42" y="20"/>
                    <a:pt x="46" y="17"/>
                  </a:cubicBezTo>
                  <a:cubicBezTo>
                    <a:pt x="51" y="13"/>
                    <a:pt x="64" y="6"/>
                    <a:pt x="64" y="6"/>
                  </a:cubicBezTo>
                  <a:cubicBezTo>
                    <a:pt x="64" y="6"/>
                    <a:pt x="60" y="1"/>
                    <a:pt x="52" y="1"/>
                  </a:cubicBezTo>
                  <a:cubicBezTo>
                    <a:pt x="43" y="1"/>
                    <a:pt x="26" y="13"/>
                    <a:pt x="26" y="13"/>
                  </a:cubicBezTo>
                  <a:cubicBezTo>
                    <a:pt x="26" y="13"/>
                    <a:pt x="21" y="17"/>
                    <a:pt x="14" y="14"/>
                  </a:cubicBezTo>
                  <a:cubicBezTo>
                    <a:pt x="0" y="9"/>
                    <a:pt x="0" y="9"/>
                    <a:pt x="0" y="9"/>
                  </a:cubicBezTo>
                  <a:cubicBezTo>
                    <a:pt x="0" y="58"/>
                    <a:pt x="0" y="58"/>
                    <a:pt x="0" y="58"/>
                  </a:cubicBezTo>
                  <a:cubicBezTo>
                    <a:pt x="0" y="58"/>
                    <a:pt x="4" y="59"/>
                    <a:pt x="8" y="60"/>
                  </a:cubicBezTo>
                  <a:cubicBezTo>
                    <a:pt x="8" y="58"/>
                    <a:pt x="10" y="56"/>
                    <a:pt x="11" y="54"/>
                  </a:cubicBezTo>
                  <a:cubicBezTo>
                    <a:pt x="17" y="48"/>
                    <a:pt x="27" y="48"/>
                    <a:pt x="32" y="54"/>
                  </a:cubicBezTo>
                  <a:cubicBezTo>
                    <a:pt x="34" y="56"/>
                    <a:pt x="35" y="58"/>
                    <a:pt x="35" y="60"/>
                  </a:cubicBezTo>
                  <a:cubicBezTo>
                    <a:pt x="38" y="61"/>
                    <a:pt x="39" y="62"/>
                    <a:pt x="41" y="64"/>
                  </a:cubicBezTo>
                  <a:cubicBezTo>
                    <a:pt x="43" y="65"/>
                    <a:pt x="44" y="67"/>
                    <a:pt x="44" y="70"/>
                  </a:cubicBezTo>
                  <a:cubicBezTo>
                    <a:pt x="46" y="70"/>
                    <a:pt x="48" y="71"/>
                    <a:pt x="50" y="73"/>
                  </a:cubicBezTo>
                  <a:cubicBezTo>
                    <a:pt x="52" y="75"/>
                    <a:pt x="53" y="77"/>
                    <a:pt x="53" y="80"/>
                  </a:cubicBezTo>
                  <a:cubicBezTo>
                    <a:pt x="56" y="80"/>
                    <a:pt x="58" y="82"/>
                    <a:pt x="59" y="83"/>
                  </a:cubicBezTo>
                  <a:cubicBezTo>
                    <a:pt x="62" y="87"/>
                    <a:pt x="64" y="91"/>
                    <a:pt x="63" y="96"/>
                  </a:cubicBezTo>
                  <a:cubicBezTo>
                    <a:pt x="63" y="96"/>
                    <a:pt x="63" y="96"/>
                    <a:pt x="63" y="96"/>
                  </a:cubicBezTo>
                  <a:cubicBezTo>
                    <a:pt x="63" y="96"/>
                    <a:pt x="63" y="96"/>
                    <a:pt x="63" y="96"/>
                  </a:cubicBezTo>
                  <a:cubicBezTo>
                    <a:pt x="63" y="96"/>
                    <a:pt x="63" y="96"/>
                    <a:pt x="63" y="96"/>
                  </a:cubicBezTo>
                  <a:cubicBezTo>
                    <a:pt x="63" y="96"/>
                    <a:pt x="63" y="96"/>
                    <a:pt x="63" y="96"/>
                  </a:cubicBezTo>
                  <a:cubicBezTo>
                    <a:pt x="63" y="96"/>
                    <a:pt x="65" y="98"/>
                    <a:pt x="66" y="99"/>
                  </a:cubicBezTo>
                  <a:cubicBezTo>
                    <a:pt x="68" y="102"/>
                    <a:pt x="72" y="102"/>
                    <a:pt x="74" y="99"/>
                  </a:cubicBezTo>
                  <a:cubicBezTo>
                    <a:pt x="77" y="97"/>
                    <a:pt x="77" y="93"/>
                    <a:pt x="74" y="90"/>
                  </a:cubicBezTo>
                  <a:cubicBezTo>
                    <a:pt x="74" y="90"/>
                    <a:pt x="74" y="90"/>
                    <a:pt x="74" y="90"/>
                  </a:cubicBezTo>
                  <a:cubicBezTo>
                    <a:pt x="74" y="90"/>
                    <a:pt x="74" y="90"/>
                    <a:pt x="74" y="90"/>
                  </a:cubicBezTo>
                  <a:cubicBezTo>
                    <a:pt x="66" y="82"/>
                    <a:pt x="66" y="81"/>
                    <a:pt x="67" y="81"/>
                  </a:cubicBezTo>
                  <a:cubicBezTo>
                    <a:pt x="68" y="80"/>
                    <a:pt x="69" y="82"/>
                    <a:pt x="78" y="91"/>
                  </a:cubicBezTo>
                  <a:cubicBezTo>
                    <a:pt x="78" y="91"/>
                    <a:pt x="78" y="91"/>
                    <a:pt x="78" y="91"/>
                  </a:cubicBezTo>
                  <a:cubicBezTo>
                    <a:pt x="78" y="91"/>
                    <a:pt x="78" y="91"/>
                    <a:pt x="78" y="92"/>
                  </a:cubicBezTo>
                  <a:cubicBezTo>
                    <a:pt x="81" y="94"/>
                    <a:pt x="84" y="94"/>
                    <a:pt x="87" y="92"/>
                  </a:cubicBezTo>
                  <a:cubicBezTo>
                    <a:pt x="89" y="89"/>
                    <a:pt x="89" y="85"/>
                    <a:pt x="87" y="83"/>
                  </a:cubicBezTo>
                  <a:cubicBezTo>
                    <a:pt x="87" y="83"/>
                    <a:pt x="86" y="83"/>
                    <a:pt x="86" y="82"/>
                  </a:cubicBezTo>
                  <a:cubicBezTo>
                    <a:pt x="86" y="82"/>
                    <a:pt x="86" y="82"/>
                    <a:pt x="86" y="82"/>
                  </a:cubicBezTo>
                  <a:cubicBezTo>
                    <a:pt x="78" y="74"/>
                    <a:pt x="77" y="72"/>
                    <a:pt x="78" y="71"/>
                  </a:cubicBezTo>
                  <a:cubicBezTo>
                    <a:pt x="78" y="71"/>
                    <a:pt x="82" y="75"/>
                    <a:pt x="90" y="83"/>
                  </a:cubicBezTo>
                  <a:cubicBezTo>
                    <a:pt x="90" y="83"/>
                    <a:pt x="90" y="83"/>
                    <a:pt x="90" y="83"/>
                  </a:cubicBezTo>
                  <a:cubicBezTo>
                    <a:pt x="92" y="86"/>
                    <a:pt x="96" y="85"/>
                    <a:pt x="98" y="83"/>
                  </a:cubicBezTo>
                  <a:cubicBezTo>
                    <a:pt x="101" y="81"/>
                    <a:pt x="101" y="77"/>
                    <a:pt x="99" y="75"/>
                  </a:cubicBezTo>
                  <a:cubicBezTo>
                    <a:pt x="99" y="75"/>
                    <a:pt x="99" y="75"/>
                    <a:pt x="99" y="74"/>
                  </a:cubicBezTo>
                  <a:cubicBezTo>
                    <a:pt x="88" y="64"/>
                    <a:pt x="89" y="64"/>
                    <a:pt x="90" y="63"/>
                  </a:cubicBezTo>
                  <a:cubicBezTo>
                    <a:pt x="90" y="62"/>
                    <a:pt x="90" y="62"/>
                    <a:pt x="100" y="73"/>
                  </a:cubicBezTo>
                  <a:cubicBezTo>
                    <a:pt x="100" y="73"/>
                    <a:pt x="100" y="73"/>
                    <a:pt x="100" y="73"/>
                  </a:cubicBezTo>
                  <a:cubicBezTo>
                    <a:pt x="102" y="75"/>
                    <a:pt x="106" y="75"/>
                    <a:pt x="109" y="73"/>
                  </a:cubicBezTo>
                  <a:cubicBezTo>
                    <a:pt x="111" y="70"/>
                    <a:pt x="111" y="66"/>
                    <a:pt x="109" y="64"/>
                  </a:cubicBezTo>
                  <a:cubicBezTo>
                    <a:pt x="109" y="64"/>
                    <a:pt x="108" y="64"/>
                    <a:pt x="108" y="64"/>
                  </a:cubicBezTo>
                  <a:close/>
                </a:path>
              </a:pathLst>
            </a:custGeom>
            <a:solidFill>
              <a:schemeClr val="bg1"/>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grpSp>
      <p:sp>
        <p:nvSpPr>
          <p:cNvPr id="9" name="Freeform 41"/>
          <p:cNvSpPr>
            <a:spLocks noEditPoints="1"/>
          </p:cNvSpPr>
          <p:nvPr/>
        </p:nvSpPr>
        <p:spPr bwMode="auto">
          <a:xfrm>
            <a:off x="4562988" y="3437602"/>
            <a:ext cx="377182" cy="379671"/>
          </a:xfrm>
          <a:custGeom>
            <a:avLst/>
            <a:gdLst>
              <a:gd name="T0" fmla="*/ 112 w 128"/>
              <a:gd name="T1" fmla="*/ 0 h 128"/>
              <a:gd name="T2" fmla="*/ 68 w 128"/>
              <a:gd name="T3" fmla="*/ 12 h 128"/>
              <a:gd name="T4" fmla="*/ 60 w 128"/>
              <a:gd name="T5" fmla="*/ 12 h 128"/>
              <a:gd name="T6" fmla="*/ 16 w 128"/>
              <a:gd name="T7" fmla="*/ 0 h 128"/>
              <a:gd name="T8" fmla="*/ 0 w 128"/>
              <a:gd name="T9" fmla="*/ 16 h 128"/>
              <a:gd name="T10" fmla="*/ 0 w 128"/>
              <a:gd name="T11" fmla="*/ 100 h 128"/>
              <a:gd name="T12" fmla="*/ 16 w 128"/>
              <a:gd name="T13" fmla="*/ 116 h 128"/>
              <a:gd name="T14" fmla="*/ 60 w 128"/>
              <a:gd name="T15" fmla="*/ 128 h 128"/>
              <a:gd name="T16" fmla="*/ 68 w 128"/>
              <a:gd name="T17" fmla="*/ 128 h 128"/>
              <a:gd name="T18" fmla="*/ 112 w 128"/>
              <a:gd name="T19" fmla="*/ 116 h 128"/>
              <a:gd name="T20" fmla="*/ 128 w 128"/>
              <a:gd name="T21" fmla="*/ 100 h 128"/>
              <a:gd name="T22" fmla="*/ 128 w 128"/>
              <a:gd name="T23" fmla="*/ 16 h 128"/>
              <a:gd name="T24" fmla="*/ 112 w 128"/>
              <a:gd name="T25" fmla="*/ 0 h 128"/>
              <a:gd name="T26" fmla="*/ 60 w 128"/>
              <a:gd name="T27" fmla="*/ 120 h 128"/>
              <a:gd name="T28" fmla="*/ 16 w 128"/>
              <a:gd name="T29" fmla="*/ 108 h 128"/>
              <a:gd name="T30" fmla="*/ 8 w 128"/>
              <a:gd name="T31" fmla="*/ 100 h 128"/>
              <a:gd name="T32" fmla="*/ 8 w 128"/>
              <a:gd name="T33" fmla="*/ 16 h 128"/>
              <a:gd name="T34" fmla="*/ 16 w 128"/>
              <a:gd name="T35" fmla="*/ 8 h 128"/>
              <a:gd name="T36" fmla="*/ 60 w 128"/>
              <a:gd name="T37" fmla="*/ 20 h 128"/>
              <a:gd name="T38" fmla="*/ 60 w 128"/>
              <a:gd name="T39" fmla="*/ 120 h 128"/>
              <a:gd name="T40" fmla="*/ 120 w 128"/>
              <a:gd name="T41" fmla="*/ 100 h 128"/>
              <a:gd name="T42" fmla="*/ 112 w 128"/>
              <a:gd name="T43" fmla="*/ 108 h 128"/>
              <a:gd name="T44" fmla="*/ 68 w 128"/>
              <a:gd name="T45" fmla="*/ 120 h 128"/>
              <a:gd name="T46" fmla="*/ 68 w 128"/>
              <a:gd name="T47" fmla="*/ 20 h 128"/>
              <a:gd name="T48" fmla="*/ 112 w 128"/>
              <a:gd name="T49" fmla="*/ 8 h 128"/>
              <a:gd name="T50" fmla="*/ 120 w 128"/>
              <a:gd name="T51" fmla="*/ 16 h 128"/>
              <a:gd name="T52" fmla="*/ 120 w 128"/>
              <a:gd name="T53" fmla="*/ 10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2" y="0"/>
                </a:moveTo>
                <a:cubicBezTo>
                  <a:pt x="112" y="0"/>
                  <a:pt x="89" y="6"/>
                  <a:pt x="68" y="12"/>
                </a:cubicBezTo>
                <a:cubicBezTo>
                  <a:pt x="65" y="12"/>
                  <a:pt x="63" y="12"/>
                  <a:pt x="60" y="12"/>
                </a:cubicBezTo>
                <a:cubicBezTo>
                  <a:pt x="40" y="7"/>
                  <a:pt x="16" y="0"/>
                  <a:pt x="16" y="0"/>
                </a:cubicBezTo>
                <a:cubicBezTo>
                  <a:pt x="7" y="0"/>
                  <a:pt x="0" y="7"/>
                  <a:pt x="0" y="16"/>
                </a:cubicBezTo>
                <a:cubicBezTo>
                  <a:pt x="0" y="100"/>
                  <a:pt x="0" y="100"/>
                  <a:pt x="0" y="100"/>
                </a:cubicBezTo>
                <a:cubicBezTo>
                  <a:pt x="0" y="109"/>
                  <a:pt x="8" y="113"/>
                  <a:pt x="16" y="116"/>
                </a:cubicBezTo>
                <a:cubicBezTo>
                  <a:pt x="16" y="116"/>
                  <a:pt x="38" y="122"/>
                  <a:pt x="60" y="128"/>
                </a:cubicBezTo>
                <a:cubicBezTo>
                  <a:pt x="63" y="128"/>
                  <a:pt x="65" y="128"/>
                  <a:pt x="68" y="128"/>
                </a:cubicBezTo>
                <a:cubicBezTo>
                  <a:pt x="90" y="122"/>
                  <a:pt x="112" y="116"/>
                  <a:pt x="112" y="116"/>
                </a:cubicBezTo>
                <a:cubicBezTo>
                  <a:pt x="120" y="114"/>
                  <a:pt x="128" y="109"/>
                  <a:pt x="128" y="100"/>
                </a:cubicBezTo>
                <a:cubicBezTo>
                  <a:pt x="128" y="16"/>
                  <a:pt x="128" y="16"/>
                  <a:pt x="128" y="16"/>
                </a:cubicBezTo>
                <a:cubicBezTo>
                  <a:pt x="128" y="7"/>
                  <a:pt x="121" y="0"/>
                  <a:pt x="112" y="0"/>
                </a:cubicBezTo>
                <a:close/>
                <a:moveTo>
                  <a:pt x="60" y="120"/>
                </a:moveTo>
                <a:cubicBezTo>
                  <a:pt x="38" y="114"/>
                  <a:pt x="16" y="108"/>
                  <a:pt x="16" y="108"/>
                </a:cubicBezTo>
                <a:cubicBezTo>
                  <a:pt x="11" y="107"/>
                  <a:pt x="8" y="104"/>
                  <a:pt x="8" y="100"/>
                </a:cubicBezTo>
                <a:cubicBezTo>
                  <a:pt x="8" y="16"/>
                  <a:pt x="8" y="16"/>
                  <a:pt x="8" y="16"/>
                </a:cubicBezTo>
                <a:cubicBezTo>
                  <a:pt x="8" y="12"/>
                  <a:pt x="12" y="8"/>
                  <a:pt x="16" y="8"/>
                </a:cubicBezTo>
                <a:cubicBezTo>
                  <a:pt x="60" y="20"/>
                  <a:pt x="60" y="20"/>
                  <a:pt x="60" y="20"/>
                </a:cubicBezTo>
                <a:lnTo>
                  <a:pt x="60" y="120"/>
                </a:lnTo>
                <a:close/>
                <a:moveTo>
                  <a:pt x="120" y="100"/>
                </a:moveTo>
                <a:cubicBezTo>
                  <a:pt x="120" y="104"/>
                  <a:pt x="116" y="107"/>
                  <a:pt x="112" y="108"/>
                </a:cubicBezTo>
                <a:cubicBezTo>
                  <a:pt x="112" y="108"/>
                  <a:pt x="90" y="114"/>
                  <a:pt x="68" y="120"/>
                </a:cubicBezTo>
                <a:cubicBezTo>
                  <a:pt x="68" y="20"/>
                  <a:pt x="68" y="20"/>
                  <a:pt x="68" y="20"/>
                </a:cubicBezTo>
                <a:cubicBezTo>
                  <a:pt x="112" y="8"/>
                  <a:pt x="112" y="8"/>
                  <a:pt x="112" y="8"/>
                </a:cubicBezTo>
                <a:cubicBezTo>
                  <a:pt x="116" y="8"/>
                  <a:pt x="120" y="12"/>
                  <a:pt x="120" y="16"/>
                </a:cubicBezTo>
                <a:lnTo>
                  <a:pt x="120" y="100"/>
                </a:lnTo>
                <a:close/>
              </a:path>
            </a:pathLst>
          </a:custGeom>
          <a:solidFill>
            <a:schemeClr val="accent1"/>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10" name="Freeform 39"/>
          <p:cNvSpPr>
            <a:spLocks noEditPoints="1"/>
          </p:cNvSpPr>
          <p:nvPr/>
        </p:nvSpPr>
        <p:spPr bwMode="auto">
          <a:xfrm>
            <a:off x="6853919" y="2503604"/>
            <a:ext cx="375937" cy="379671"/>
          </a:xfrm>
          <a:custGeom>
            <a:avLst/>
            <a:gdLst>
              <a:gd name="T0" fmla="*/ 120 w 128"/>
              <a:gd name="T1" fmla="*/ 48 h 128"/>
              <a:gd name="T2" fmla="*/ 120 w 128"/>
              <a:gd name="T3" fmla="*/ 112 h 128"/>
              <a:gd name="T4" fmla="*/ 111 w 128"/>
              <a:gd name="T5" fmla="*/ 120 h 128"/>
              <a:gd name="T6" fmla="*/ 16 w 128"/>
              <a:gd name="T7" fmla="*/ 120 h 128"/>
              <a:gd name="T8" fmla="*/ 8 w 128"/>
              <a:gd name="T9" fmla="*/ 112 h 128"/>
              <a:gd name="T10" fmla="*/ 8 w 128"/>
              <a:gd name="T11" fmla="*/ 17 h 128"/>
              <a:gd name="T12" fmla="*/ 16 w 128"/>
              <a:gd name="T13" fmla="*/ 8 h 128"/>
              <a:gd name="T14" fmla="*/ 80 w 128"/>
              <a:gd name="T15" fmla="*/ 8 h 128"/>
              <a:gd name="T16" fmla="*/ 80 w 128"/>
              <a:gd name="T17" fmla="*/ 0 h 128"/>
              <a:gd name="T18" fmla="*/ 16 w 128"/>
              <a:gd name="T19" fmla="*/ 0 h 128"/>
              <a:gd name="T20" fmla="*/ 0 w 128"/>
              <a:gd name="T21" fmla="*/ 17 h 128"/>
              <a:gd name="T22" fmla="*/ 0 w 128"/>
              <a:gd name="T23" fmla="*/ 112 h 128"/>
              <a:gd name="T24" fmla="*/ 16 w 128"/>
              <a:gd name="T25" fmla="*/ 128 h 128"/>
              <a:gd name="T26" fmla="*/ 111 w 128"/>
              <a:gd name="T27" fmla="*/ 128 h 128"/>
              <a:gd name="T28" fmla="*/ 128 w 128"/>
              <a:gd name="T29" fmla="*/ 112 h 128"/>
              <a:gd name="T30" fmla="*/ 128 w 128"/>
              <a:gd name="T31" fmla="*/ 48 h 128"/>
              <a:gd name="T32" fmla="*/ 120 w 128"/>
              <a:gd name="T33" fmla="*/ 48 h 128"/>
              <a:gd name="T34" fmla="*/ 32 w 128"/>
              <a:gd name="T35" fmla="*/ 72 h 128"/>
              <a:gd name="T36" fmla="*/ 15 w 128"/>
              <a:gd name="T37" fmla="*/ 107 h 128"/>
              <a:gd name="T38" fmla="*/ 21 w 128"/>
              <a:gd name="T39" fmla="*/ 113 h 128"/>
              <a:gd name="T40" fmla="*/ 56 w 128"/>
              <a:gd name="T41" fmla="*/ 95 h 128"/>
              <a:gd name="T42" fmla="*/ 60 w 128"/>
              <a:gd name="T43" fmla="*/ 93 h 128"/>
              <a:gd name="T44" fmla="*/ 122 w 128"/>
              <a:gd name="T45" fmla="*/ 32 h 128"/>
              <a:gd name="T46" fmla="*/ 122 w 128"/>
              <a:gd name="T47" fmla="*/ 20 h 128"/>
              <a:gd name="T48" fmla="*/ 108 w 128"/>
              <a:gd name="T49" fmla="*/ 6 h 128"/>
              <a:gd name="T50" fmla="*/ 96 w 128"/>
              <a:gd name="T51" fmla="*/ 6 h 128"/>
              <a:gd name="T52" fmla="*/ 34 w 128"/>
              <a:gd name="T53" fmla="*/ 68 h 128"/>
              <a:gd name="T54" fmla="*/ 32 w 128"/>
              <a:gd name="T55" fmla="*/ 72 h 128"/>
              <a:gd name="T56" fmla="*/ 99 w 128"/>
              <a:gd name="T57" fmla="*/ 15 h 128"/>
              <a:gd name="T58" fmla="*/ 105 w 128"/>
              <a:gd name="T59" fmla="*/ 15 h 128"/>
              <a:gd name="T60" fmla="*/ 113 w 128"/>
              <a:gd name="T61" fmla="*/ 23 h 128"/>
              <a:gd name="T62" fmla="*/ 113 w 128"/>
              <a:gd name="T63" fmla="*/ 29 h 128"/>
              <a:gd name="T64" fmla="*/ 105 w 128"/>
              <a:gd name="T65" fmla="*/ 37 h 128"/>
              <a:gd name="T66" fmla="*/ 91 w 128"/>
              <a:gd name="T67" fmla="*/ 23 h 128"/>
              <a:gd name="T68" fmla="*/ 99 w 128"/>
              <a:gd name="T69" fmla="*/ 15 h 128"/>
              <a:gd name="T70" fmla="*/ 85 w 128"/>
              <a:gd name="T71" fmla="*/ 29 h 128"/>
              <a:gd name="T72" fmla="*/ 99 w 128"/>
              <a:gd name="T73" fmla="*/ 43 h 128"/>
              <a:gd name="T74" fmla="*/ 54 w 128"/>
              <a:gd name="T75" fmla="*/ 88 h 128"/>
              <a:gd name="T76" fmla="*/ 40 w 128"/>
              <a:gd name="T77" fmla="*/ 74 h 128"/>
              <a:gd name="T78" fmla="*/ 85 w 128"/>
              <a:gd name="T79" fmla="*/ 29 h 128"/>
              <a:gd name="T80" fmla="*/ 47 w 128"/>
              <a:gd name="T81" fmla="*/ 92 h 128"/>
              <a:gd name="T82" fmla="*/ 26 w 128"/>
              <a:gd name="T83" fmla="*/ 105 h 128"/>
              <a:gd name="T84" fmla="*/ 23 w 128"/>
              <a:gd name="T85" fmla="*/ 102 h 128"/>
              <a:gd name="T86" fmla="*/ 36 w 128"/>
              <a:gd name="T87" fmla="*/ 81 h 128"/>
              <a:gd name="T88" fmla="*/ 47 w 128"/>
              <a:gd name="T89" fmla="*/ 9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28">
                <a:moveTo>
                  <a:pt x="120" y="48"/>
                </a:moveTo>
                <a:cubicBezTo>
                  <a:pt x="120" y="112"/>
                  <a:pt x="120" y="112"/>
                  <a:pt x="120" y="112"/>
                </a:cubicBezTo>
                <a:cubicBezTo>
                  <a:pt x="120" y="116"/>
                  <a:pt x="116" y="120"/>
                  <a:pt x="111" y="120"/>
                </a:cubicBezTo>
                <a:cubicBezTo>
                  <a:pt x="16" y="120"/>
                  <a:pt x="16" y="120"/>
                  <a:pt x="16" y="120"/>
                </a:cubicBezTo>
                <a:cubicBezTo>
                  <a:pt x="12" y="120"/>
                  <a:pt x="8" y="116"/>
                  <a:pt x="8" y="112"/>
                </a:cubicBezTo>
                <a:cubicBezTo>
                  <a:pt x="8" y="17"/>
                  <a:pt x="8" y="17"/>
                  <a:pt x="8" y="17"/>
                </a:cubicBezTo>
                <a:cubicBezTo>
                  <a:pt x="8" y="12"/>
                  <a:pt x="12" y="8"/>
                  <a:pt x="16" y="8"/>
                </a:cubicBezTo>
                <a:cubicBezTo>
                  <a:pt x="80" y="8"/>
                  <a:pt x="80" y="8"/>
                  <a:pt x="80" y="8"/>
                </a:cubicBezTo>
                <a:cubicBezTo>
                  <a:pt x="80" y="0"/>
                  <a:pt x="80" y="0"/>
                  <a:pt x="80" y="0"/>
                </a:cubicBezTo>
                <a:cubicBezTo>
                  <a:pt x="16" y="0"/>
                  <a:pt x="16" y="0"/>
                  <a:pt x="16" y="0"/>
                </a:cubicBezTo>
                <a:cubicBezTo>
                  <a:pt x="7" y="0"/>
                  <a:pt x="0" y="8"/>
                  <a:pt x="0" y="17"/>
                </a:cubicBezTo>
                <a:cubicBezTo>
                  <a:pt x="0" y="112"/>
                  <a:pt x="0" y="112"/>
                  <a:pt x="0" y="112"/>
                </a:cubicBezTo>
                <a:cubicBezTo>
                  <a:pt x="0" y="121"/>
                  <a:pt x="7" y="128"/>
                  <a:pt x="16" y="128"/>
                </a:cubicBezTo>
                <a:cubicBezTo>
                  <a:pt x="111" y="128"/>
                  <a:pt x="111" y="128"/>
                  <a:pt x="111" y="128"/>
                </a:cubicBezTo>
                <a:cubicBezTo>
                  <a:pt x="120" y="128"/>
                  <a:pt x="128" y="121"/>
                  <a:pt x="128" y="112"/>
                </a:cubicBezTo>
                <a:cubicBezTo>
                  <a:pt x="128" y="48"/>
                  <a:pt x="128" y="48"/>
                  <a:pt x="128" y="48"/>
                </a:cubicBezTo>
                <a:lnTo>
                  <a:pt x="120" y="48"/>
                </a:lnTo>
                <a:close/>
                <a:moveTo>
                  <a:pt x="32" y="72"/>
                </a:moveTo>
                <a:cubicBezTo>
                  <a:pt x="15" y="107"/>
                  <a:pt x="15" y="107"/>
                  <a:pt x="15" y="107"/>
                </a:cubicBezTo>
                <a:cubicBezTo>
                  <a:pt x="14" y="111"/>
                  <a:pt x="17" y="115"/>
                  <a:pt x="21" y="113"/>
                </a:cubicBezTo>
                <a:cubicBezTo>
                  <a:pt x="56" y="95"/>
                  <a:pt x="56" y="95"/>
                  <a:pt x="56" y="95"/>
                </a:cubicBezTo>
                <a:cubicBezTo>
                  <a:pt x="57" y="95"/>
                  <a:pt x="59" y="95"/>
                  <a:pt x="60" y="93"/>
                </a:cubicBezTo>
                <a:cubicBezTo>
                  <a:pt x="122" y="32"/>
                  <a:pt x="122" y="32"/>
                  <a:pt x="122" y="32"/>
                </a:cubicBezTo>
                <a:cubicBezTo>
                  <a:pt x="125" y="28"/>
                  <a:pt x="125" y="23"/>
                  <a:pt x="122" y="20"/>
                </a:cubicBezTo>
                <a:cubicBezTo>
                  <a:pt x="108" y="6"/>
                  <a:pt x="108" y="6"/>
                  <a:pt x="108" y="6"/>
                </a:cubicBezTo>
                <a:cubicBezTo>
                  <a:pt x="104" y="3"/>
                  <a:pt x="99" y="3"/>
                  <a:pt x="96" y="6"/>
                </a:cubicBezTo>
                <a:cubicBezTo>
                  <a:pt x="34" y="68"/>
                  <a:pt x="34" y="68"/>
                  <a:pt x="34" y="68"/>
                </a:cubicBezTo>
                <a:cubicBezTo>
                  <a:pt x="33" y="69"/>
                  <a:pt x="33" y="71"/>
                  <a:pt x="32" y="72"/>
                </a:cubicBezTo>
                <a:close/>
                <a:moveTo>
                  <a:pt x="99" y="15"/>
                </a:moveTo>
                <a:cubicBezTo>
                  <a:pt x="101" y="13"/>
                  <a:pt x="103" y="13"/>
                  <a:pt x="105" y="15"/>
                </a:cubicBezTo>
                <a:cubicBezTo>
                  <a:pt x="113" y="23"/>
                  <a:pt x="113" y="23"/>
                  <a:pt x="113" y="23"/>
                </a:cubicBezTo>
                <a:cubicBezTo>
                  <a:pt x="115" y="25"/>
                  <a:pt x="115" y="27"/>
                  <a:pt x="113" y="29"/>
                </a:cubicBezTo>
                <a:cubicBezTo>
                  <a:pt x="105" y="37"/>
                  <a:pt x="105" y="37"/>
                  <a:pt x="105" y="37"/>
                </a:cubicBezTo>
                <a:cubicBezTo>
                  <a:pt x="91" y="23"/>
                  <a:pt x="91" y="23"/>
                  <a:pt x="91" y="23"/>
                </a:cubicBezTo>
                <a:lnTo>
                  <a:pt x="99" y="15"/>
                </a:lnTo>
                <a:close/>
                <a:moveTo>
                  <a:pt x="85" y="29"/>
                </a:moveTo>
                <a:cubicBezTo>
                  <a:pt x="99" y="43"/>
                  <a:pt x="99" y="43"/>
                  <a:pt x="99" y="43"/>
                </a:cubicBezTo>
                <a:cubicBezTo>
                  <a:pt x="54" y="88"/>
                  <a:pt x="54" y="88"/>
                  <a:pt x="54" y="88"/>
                </a:cubicBezTo>
                <a:cubicBezTo>
                  <a:pt x="49" y="83"/>
                  <a:pt x="42" y="75"/>
                  <a:pt x="40" y="74"/>
                </a:cubicBezTo>
                <a:lnTo>
                  <a:pt x="85" y="29"/>
                </a:lnTo>
                <a:close/>
                <a:moveTo>
                  <a:pt x="47" y="92"/>
                </a:moveTo>
                <a:cubicBezTo>
                  <a:pt x="26" y="105"/>
                  <a:pt x="26" y="105"/>
                  <a:pt x="26" y="105"/>
                </a:cubicBezTo>
                <a:cubicBezTo>
                  <a:pt x="24" y="106"/>
                  <a:pt x="22" y="104"/>
                  <a:pt x="23" y="102"/>
                </a:cubicBezTo>
                <a:cubicBezTo>
                  <a:pt x="36" y="81"/>
                  <a:pt x="36" y="81"/>
                  <a:pt x="36" y="81"/>
                </a:cubicBezTo>
                <a:lnTo>
                  <a:pt x="47" y="92"/>
                </a:lnTo>
                <a:close/>
              </a:path>
            </a:pathLst>
          </a:custGeom>
          <a:solidFill>
            <a:schemeClr val="accent3"/>
          </a:solidFill>
          <a:ln>
            <a:noFill/>
          </a:ln>
        </p:spPr>
        <p:txBody>
          <a:bodyPr vert="horz" wrap="square" lIns="91440" tIns="45720" rIns="91440" bIns="45720" numCol="1" anchor="t" anchorCtr="0" compatLnSpc="1"/>
          <a:lstStyle/>
          <a:p>
            <a:endParaRPr lang="en-US">
              <a:solidFill>
                <a:schemeClr val="tx1">
                  <a:lumMod val="50000"/>
                  <a:lumOff val="5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1" name="Freeform 36"/>
          <p:cNvSpPr>
            <a:spLocks noEditPoints="1"/>
          </p:cNvSpPr>
          <p:nvPr/>
        </p:nvSpPr>
        <p:spPr bwMode="auto">
          <a:xfrm>
            <a:off x="7229856" y="3437602"/>
            <a:ext cx="377182" cy="379671"/>
          </a:xfrm>
          <a:custGeom>
            <a:avLst/>
            <a:gdLst>
              <a:gd name="T0" fmla="*/ 61 w 128"/>
              <a:gd name="T1" fmla="*/ 95 h 128"/>
              <a:gd name="T2" fmla="*/ 64 w 128"/>
              <a:gd name="T3" fmla="*/ 96 h 128"/>
              <a:gd name="T4" fmla="*/ 67 w 128"/>
              <a:gd name="T5" fmla="*/ 95 h 128"/>
              <a:gd name="T6" fmla="*/ 87 w 128"/>
              <a:gd name="T7" fmla="*/ 71 h 128"/>
              <a:gd name="T8" fmla="*/ 87 w 128"/>
              <a:gd name="T9" fmla="*/ 65 h 128"/>
              <a:gd name="T10" fmla="*/ 81 w 128"/>
              <a:gd name="T11" fmla="*/ 65 h 128"/>
              <a:gd name="T12" fmla="*/ 68 w 128"/>
              <a:gd name="T13" fmla="*/ 81 h 128"/>
              <a:gd name="T14" fmla="*/ 68 w 128"/>
              <a:gd name="T15" fmla="*/ 20 h 128"/>
              <a:gd name="T16" fmla="*/ 64 w 128"/>
              <a:gd name="T17" fmla="*/ 16 h 128"/>
              <a:gd name="T18" fmla="*/ 60 w 128"/>
              <a:gd name="T19" fmla="*/ 20 h 128"/>
              <a:gd name="T20" fmla="*/ 60 w 128"/>
              <a:gd name="T21" fmla="*/ 81 h 128"/>
              <a:gd name="T22" fmla="*/ 47 w 128"/>
              <a:gd name="T23" fmla="*/ 65 h 128"/>
              <a:gd name="T24" fmla="*/ 41 w 128"/>
              <a:gd name="T25" fmla="*/ 65 h 128"/>
              <a:gd name="T26" fmla="*/ 41 w 128"/>
              <a:gd name="T27" fmla="*/ 71 h 128"/>
              <a:gd name="T28" fmla="*/ 61 w 128"/>
              <a:gd name="T29" fmla="*/ 95 h 128"/>
              <a:gd name="T30" fmla="*/ 100 w 128"/>
              <a:gd name="T31" fmla="*/ 104 h 128"/>
              <a:gd name="T32" fmla="*/ 28 w 128"/>
              <a:gd name="T33" fmla="*/ 104 h 128"/>
              <a:gd name="T34" fmla="*/ 24 w 128"/>
              <a:gd name="T35" fmla="*/ 108 h 128"/>
              <a:gd name="T36" fmla="*/ 28 w 128"/>
              <a:gd name="T37" fmla="*/ 112 h 128"/>
              <a:gd name="T38" fmla="*/ 100 w 128"/>
              <a:gd name="T39" fmla="*/ 112 h 128"/>
              <a:gd name="T40" fmla="*/ 104 w 128"/>
              <a:gd name="T41" fmla="*/ 108 h 128"/>
              <a:gd name="T42" fmla="*/ 100 w 128"/>
              <a:gd name="T43" fmla="*/ 104 h 128"/>
              <a:gd name="T44" fmla="*/ 112 w 128"/>
              <a:gd name="T45" fmla="*/ 0 h 128"/>
              <a:gd name="T46" fmla="*/ 16 w 128"/>
              <a:gd name="T47" fmla="*/ 0 h 128"/>
              <a:gd name="T48" fmla="*/ 0 w 128"/>
              <a:gd name="T49" fmla="*/ 16 h 128"/>
              <a:gd name="T50" fmla="*/ 0 w 128"/>
              <a:gd name="T51" fmla="*/ 112 h 128"/>
              <a:gd name="T52" fmla="*/ 16 w 128"/>
              <a:gd name="T53" fmla="*/ 128 h 128"/>
              <a:gd name="T54" fmla="*/ 112 w 128"/>
              <a:gd name="T55" fmla="*/ 128 h 128"/>
              <a:gd name="T56" fmla="*/ 128 w 128"/>
              <a:gd name="T57" fmla="*/ 112 h 128"/>
              <a:gd name="T58" fmla="*/ 128 w 128"/>
              <a:gd name="T59" fmla="*/ 16 h 128"/>
              <a:gd name="T60" fmla="*/ 112 w 128"/>
              <a:gd name="T61" fmla="*/ 0 h 128"/>
              <a:gd name="T62" fmla="*/ 120 w 128"/>
              <a:gd name="T63" fmla="*/ 112 h 128"/>
              <a:gd name="T64" fmla="*/ 112 w 128"/>
              <a:gd name="T65" fmla="*/ 120 h 128"/>
              <a:gd name="T66" fmla="*/ 16 w 128"/>
              <a:gd name="T67" fmla="*/ 120 h 128"/>
              <a:gd name="T68" fmla="*/ 8 w 128"/>
              <a:gd name="T69" fmla="*/ 112 h 128"/>
              <a:gd name="T70" fmla="*/ 8 w 128"/>
              <a:gd name="T71" fmla="*/ 16 h 128"/>
              <a:gd name="T72" fmla="*/ 16 w 128"/>
              <a:gd name="T73" fmla="*/ 8 h 128"/>
              <a:gd name="T74" fmla="*/ 112 w 128"/>
              <a:gd name="T75" fmla="*/ 8 h 128"/>
              <a:gd name="T76" fmla="*/ 120 w 128"/>
              <a:gd name="T77" fmla="*/ 16 h 128"/>
              <a:gd name="T78" fmla="*/ 120 w 128"/>
              <a:gd name="T79"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8">
                <a:moveTo>
                  <a:pt x="61" y="95"/>
                </a:moveTo>
                <a:cubicBezTo>
                  <a:pt x="62" y="96"/>
                  <a:pt x="63" y="96"/>
                  <a:pt x="64" y="96"/>
                </a:cubicBezTo>
                <a:cubicBezTo>
                  <a:pt x="65" y="96"/>
                  <a:pt x="66" y="96"/>
                  <a:pt x="67" y="95"/>
                </a:cubicBezTo>
                <a:cubicBezTo>
                  <a:pt x="87" y="71"/>
                  <a:pt x="87" y="71"/>
                  <a:pt x="87" y="71"/>
                </a:cubicBezTo>
                <a:cubicBezTo>
                  <a:pt x="88" y="69"/>
                  <a:pt x="88" y="67"/>
                  <a:pt x="87" y="65"/>
                </a:cubicBezTo>
                <a:cubicBezTo>
                  <a:pt x="85" y="64"/>
                  <a:pt x="83" y="64"/>
                  <a:pt x="81" y="65"/>
                </a:cubicBezTo>
                <a:cubicBezTo>
                  <a:pt x="68" y="81"/>
                  <a:pt x="68" y="81"/>
                  <a:pt x="68" y="81"/>
                </a:cubicBezTo>
                <a:cubicBezTo>
                  <a:pt x="68" y="20"/>
                  <a:pt x="68" y="20"/>
                  <a:pt x="68" y="20"/>
                </a:cubicBezTo>
                <a:cubicBezTo>
                  <a:pt x="68" y="18"/>
                  <a:pt x="66" y="16"/>
                  <a:pt x="64" y="16"/>
                </a:cubicBezTo>
                <a:cubicBezTo>
                  <a:pt x="62" y="16"/>
                  <a:pt x="60" y="18"/>
                  <a:pt x="60" y="20"/>
                </a:cubicBezTo>
                <a:cubicBezTo>
                  <a:pt x="60" y="81"/>
                  <a:pt x="60" y="81"/>
                  <a:pt x="60" y="81"/>
                </a:cubicBezTo>
                <a:cubicBezTo>
                  <a:pt x="47" y="65"/>
                  <a:pt x="47" y="65"/>
                  <a:pt x="47" y="65"/>
                </a:cubicBezTo>
                <a:cubicBezTo>
                  <a:pt x="45" y="64"/>
                  <a:pt x="43" y="64"/>
                  <a:pt x="41" y="65"/>
                </a:cubicBezTo>
                <a:cubicBezTo>
                  <a:pt x="40" y="67"/>
                  <a:pt x="40" y="69"/>
                  <a:pt x="41" y="71"/>
                </a:cubicBezTo>
                <a:lnTo>
                  <a:pt x="61" y="95"/>
                </a:lnTo>
                <a:close/>
                <a:moveTo>
                  <a:pt x="100" y="104"/>
                </a:moveTo>
                <a:cubicBezTo>
                  <a:pt x="28" y="104"/>
                  <a:pt x="28" y="104"/>
                  <a:pt x="28" y="104"/>
                </a:cubicBezTo>
                <a:cubicBezTo>
                  <a:pt x="26" y="104"/>
                  <a:pt x="24" y="106"/>
                  <a:pt x="24" y="108"/>
                </a:cubicBezTo>
                <a:cubicBezTo>
                  <a:pt x="24" y="110"/>
                  <a:pt x="26" y="112"/>
                  <a:pt x="28" y="112"/>
                </a:cubicBezTo>
                <a:cubicBezTo>
                  <a:pt x="100" y="112"/>
                  <a:pt x="100" y="112"/>
                  <a:pt x="100" y="112"/>
                </a:cubicBezTo>
                <a:cubicBezTo>
                  <a:pt x="102" y="112"/>
                  <a:pt x="104" y="110"/>
                  <a:pt x="104" y="108"/>
                </a:cubicBezTo>
                <a:cubicBezTo>
                  <a:pt x="104" y="106"/>
                  <a:pt x="102" y="104"/>
                  <a:pt x="100" y="104"/>
                </a:cubicBezTo>
                <a:close/>
                <a:moveTo>
                  <a:pt x="112" y="0"/>
                </a:moveTo>
                <a:cubicBezTo>
                  <a:pt x="16" y="0"/>
                  <a:pt x="16" y="0"/>
                  <a:pt x="16" y="0"/>
                </a:cubicBezTo>
                <a:cubicBezTo>
                  <a:pt x="7" y="0"/>
                  <a:pt x="0" y="7"/>
                  <a:pt x="0" y="16"/>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6"/>
                  <a:pt x="128" y="16"/>
                  <a:pt x="128" y="16"/>
                </a:cubicBezTo>
                <a:cubicBezTo>
                  <a:pt x="128" y="7"/>
                  <a:pt x="121" y="0"/>
                  <a:pt x="112" y="0"/>
                </a:cubicBezTo>
                <a:close/>
                <a:moveTo>
                  <a:pt x="120" y="112"/>
                </a:moveTo>
                <a:cubicBezTo>
                  <a:pt x="120" y="116"/>
                  <a:pt x="116" y="120"/>
                  <a:pt x="112" y="120"/>
                </a:cubicBezTo>
                <a:cubicBezTo>
                  <a:pt x="16" y="120"/>
                  <a:pt x="16" y="120"/>
                  <a:pt x="16" y="120"/>
                </a:cubicBezTo>
                <a:cubicBezTo>
                  <a:pt x="12" y="120"/>
                  <a:pt x="8" y="116"/>
                  <a:pt x="8" y="112"/>
                </a:cubicBezTo>
                <a:cubicBezTo>
                  <a:pt x="8" y="16"/>
                  <a:pt x="8" y="16"/>
                  <a:pt x="8" y="16"/>
                </a:cubicBezTo>
                <a:cubicBezTo>
                  <a:pt x="8" y="12"/>
                  <a:pt x="12" y="8"/>
                  <a:pt x="16" y="8"/>
                </a:cubicBezTo>
                <a:cubicBezTo>
                  <a:pt x="112" y="8"/>
                  <a:pt x="112" y="8"/>
                  <a:pt x="112" y="8"/>
                </a:cubicBezTo>
                <a:cubicBezTo>
                  <a:pt x="116" y="8"/>
                  <a:pt x="120" y="12"/>
                  <a:pt x="120" y="16"/>
                </a:cubicBezTo>
                <a:lnTo>
                  <a:pt x="120" y="112"/>
                </a:lnTo>
                <a:close/>
              </a:path>
            </a:pathLst>
          </a:custGeom>
          <a:solidFill>
            <a:schemeClr val="accent1"/>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12" name="Freeform 42"/>
          <p:cNvSpPr>
            <a:spLocks noEditPoints="1"/>
          </p:cNvSpPr>
          <p:nvPr/>
        </p:nvSpPr>
        <p:spPr bwMode="auto">
          <a:xfrm>
            <a:off x="4969198" y="2504849"/>
            <a:ext cx="377182" cy="378426"/>
          </a:xfrm>
          <a:custGeom>
            <a:avLst/>
            <a:gdLst>
              <a:gd name="T0" fmla="*/ 105 w 128"/>
              <a:gd name="T1" fmla="*/ 0 h 128"/>
              <a:gd name="T2" fmla="*/ 23 w 128"/>
              <a:gd name="T3" fmla="*/ 0 h 128"/>
              <a:gd name="T4" fmla="*/ 0 w 128"/>
              <a:gd name="T5" fmla="*/ 40 h 128"/>
              <a:gd name="T6" fmla="*/ 0 w 128"/>
              <a:gd name="T7" fmla="*/ 56 h 128"/>
              <a:gd name="T8" fmla="*/ 4 w 128"/>
              <a:gd name="T9" fmla="*/ 68 h 128"/>
              <a:gd name="T10" fmla="*/ 4 w 128"/>
              <a:gd name="T11" fmla="*/ 112 h 128"/>
              <a:gd name="T12" fmla="*/ 21 w 128"/>
              <a:gd name="T13" fmla="*/ 128 h 128"/>
              <a:gd name="T14" fmla="*/ 107 w 128"/>
              <a:gd name="T15" fmla="*/ 128 h 128"/>
              <a:gd name="T16" fmla="*/ 124 w 128"/>
              <a:gd name="T17" fmla="*/ 112 h 128"/>
              <a:gd name="T18" fmla="*/ 124 w 128"/>
              <a:gd name="T19" fmla="*/ 68 h 128"/>
              <a:gd name="T20" fmla="*/ 128 w 128"/>
              <a:gd name="T21" fmla="*/ 56 h 128"/>
              <a:gd name="T22" fmla="*/ 128 w 128"/>
              <a:gd name="T23" fmla="*/ 40 h 128"/>
              <a:gd name="T24" fmla="*/ 105 w 128"/>
              <a:gd name="T25" fmla="*/ 0 h 128"/>
              <a:gd name="T26" fmla="*/ 116 w 128"/>
              <a:gd name="T27" fmla="*/ 112 h 128"/>
              <a:gd name="T28" fmla="*/ 107 w 128"/>
              <a:gd name="T29" fmla="*/ 120 h 128"/>
              <a:gd name="T30" fmla="*/ 21 w 128"/>
              <a:gd name="T31" fmla="*/ 120 h 128"/>
              <a:gd name="T32" fmla="*/ 12 w 128"/>
              <a:gd name="T33" fmla="*/ 112 h 128"/>
              <a:gd name="T34" fmla="*/ 12 w 128"/>
              <a:gd name="T35" fmla="*/ 104 h 128"/>
              <a:gd name="T36" fmla="*/ 116 w 128"/>
              <a:gd name="T37" fmla="*/ 104 h 128"/>
              <a:gd name="T38" fmla="*/ 116 w 128"/>
              <a:gd name="T39" fmla="*/ 112 h 128"/>
              <a:gd name="T40" fmla="*/ 116 w 128"/>
              <a:gd name="T41" fmla="*/ 96 h 128"/>
              <a:gd name="T42" fmla="*/ 12 w 128"/>
              <a:gd name="T43" fmla="*/ 96 h 128"/>
              <a:gd name="T44" fmla="*/ 12 w 128"/>
              <a:gd name="T45" fmla="*/ 72 h 128"/>
              <a:gd name="T46" fmla="*/ 20 w 128"/>
              <a:gd name="T47" fmla="*/ 72 h 128"/>
              <a:gd name="T48" fmla="*/ 34 w 128"/>
              <a:gd name="T49" fmla="*/ 62 h 128"/>
              <a:gd name="T50" fmla="*/ 49 w 128"/>
              <a:gd name="T51" fmla="*/ 72 h 128"/>
              <a:gd name="T52" fmla="*/ 64 w 128"/>
              <a:gd name="T53" fmla="*/ 63 h 128"/>
              <a:gd name="T54" fmla="*/ 79 w 128"/>
              <a:gd name="T55" fmla="*/ 72 h 128"/>
              <a:gd name="T56" fmla="*/ 94 w 128"/>
              <a:gd name="T57" fmla="*/ 62 h 128"/>
              <a:gd name="T58" fmla="*/ 108 w 128"/>
              <a:gd name="T59" fmla="*/ 72 h 128"/>
              <a:gd name="T60" fmla="*/ 116 w 128"/>
              <a:gd name="T61" fmla="*/ 72 h 128"/>
              <a:gd name="T62" fmla="*/ 116 w 128"/>
              <a:gd name="T63" fmla="*/ 96 h 128"/>
              <a:gd name="T64" fmla="*/ 120 w 128"/>
              <a:gd name="T65" fmla="*/ 56 h 128"/>
              <a:gd name="T66" fmla="*/ 108 w 128"/>
              <a:gd name="T67" fmla="*/ 64 h 128"/>
              <a:gd name="T68" fmla="*/ 96 w 128"/>
              <a:gd name="T69" fmla="*/ 56 h 128"/>
              <a:gd name="T70" fmla="*/ 92 w 128"/>
              <a:gd name="T71" fmla="*/ 56 h 128"/>
              <a:gd name="T72" fmla="*/ 79 w 128"/>
              <a:gd name="T73" fmla="*/ 64 h 128"/>
              <a:gd name="T74" fmla="*/ 66 w 128"/>
              <a:gd name="T75" fmla="*/ 56 h 128"/>
              <a:gd name="T76" fmla="*/ 62 w 128"/>
              <a:gd name="T77" fmla="*/ 56 h 128"/>
              <a:gd name="T78" fmla="*/ 49 w 128"/>
              <a:gd name="T79" fmla="*/ 64 h 128"/>
              <a:gd name="T80" fmla="*/ 36 w 128"/>
              <a:gd name="T81" fmla="*/ 56 h 128"/>
              <a:gd name="T82" fmla="*/ 32 w 128"/>
              <a:gd name="T83" fmla="*/ 56 h 128"/>
              <a:gd name="T84" fmla="*/ 20 w 128"/>
              <a:gd name="T85" fmla="*/ 64 h 128"/>
              <a:gd name="T86" fmla="*/ 8 w 128"/>
              <a:gd name="T87" fmla="*/ 56 h 128"/>
              <a:gd name="T88" fmla="*/ 8 w 128"/>
              <a:gd name="T89" fmla="*/ 48 h 128"/>
              <a:gd name="T90" fmla="*/ 120 w 128"/>
              <a:gd name="T91" fmla="*/ 48 h 128"/>
              <a:gd name="T92" fmla="*/ 120 w 128"/>
              <a:gd name="T93" fmla="*/ 56 h 128"/>
              <a:gd name="T94" fmla="*/ 8 w 128"/>
              <a:gd name="T95" fmla="*/ 40 h 128"/>
              <a:gd name="T96" fmla="*/ 27 w 128"/>
              <a:gd name="T97" fmla="*/ 8 h 128"/>
              <a:gd name="T98" fmla="*/ 101 w 128"/>
              <a:gd name="T99" fmla="*/ 8 h 128"/>
              <a:gd name="T100" fmla="*/ 120 w 128"/>
              <a:gd name="T101" fmla="*/ 40 h 128"/>
              <a:gd name="T102" fmla="*/ 8 w 128"/>
              <a:gd name="T103" fmla="*/ 4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8" h="128">
                <a:moveTo>
                  <a:pt x="105" y="0"/>
                </a:moveTo>
                <a:cubicBezTo>
                  <a:pt x="23" y="0"/>
                  <a:pt x="23" y="0"/>
                  <a:pt x="23" y="0"/>
                </a:cubicBezTo>
                <a:cubicBezTo>
                  <a:pt x="0" y="40"/>
                  <a:pt x="0" y="40"/>
                  <a:pt x="0" y="40"/>
                </a:cubicBezTo>
                <a:cubicBezTo>
                  <a:pt x="0" y="40"/>
                  <a:pt x="0" y="54"/>
                  <a:pt x="0" y="56"/>
                </a:cubicBezTo>
                <a:cubicBezTo>
                  <a:pt x="0" y="60"/>
                  <a:pt x="2" y="65"/>
                  <a:pt x="4" y="68"/>
                </a:cubicBezTo>
                <a:cubicBezTo>
                  <a:pt x="4" y="112"/>
                  <a:pt x="4" y="112"/>
                  <a:pt x="4" y="112"/>
                </a:cubicBezTo>
                <a:cubicBezTo>
                  <a:pt x="4" y="121"/>
                  <a:pt x="12" y="128"/>
                  <a:pt x="21" y="128"/>
                </a:cubicBezTo>
                <a:cubicBezTo>
                  <a:pt x="107" y="128"/>
                  <a:pt x="107" y="128"/>
                  <a:pt x="107" y="128"/>
                </a:cubicBezTo>
                <a:cubicBezTo>
                  <a:pt x="116" y="128"/>
                  <a:pt x="124" y="121"/>
                  <a:pt x="124" y="112"/>
                </a:cubicBezTo>
                <a:cubicBezTo>
                  <a:pt x="124" y="68"/>
                  <a:pt x="124" y="68"/>
                  <a:pt x="124" y="68"/>
                </a:cubicBezTo>
                <a:cubicBezTo>
                  <a:pt x="127" y="65"/>
                  <a:pt x="128" y="61"/>
                  <a:pt x="128" y="56"/>
                </a:cubicBezTo>
                <a:cubicBezTo>
                  <a:pt x="128" y="52"/>
                  <a:pt x="128" y="40"/>
                  <a:pt x="128" y="40"/>
                </a:cubicBezTo>
                <a:lnTo>
                  <a:pt x="105" y="0"/>
                </a:lnTo>
                <a:close/>
                <a:moveTo>
                  <a:pt x="116" y="112"/>
                </a:moveTo>
                <a:cubicBezTo>
                  <a:pt x="116" y="116"/>
                  <a:pt x="112" y="120"/>
                  <a:pt x="107" y="120"/>
                </a:cubicBezTo>
                <a:cubicBezTo>
                  <a:pt x="21" y="120"/>
                  <a:pt x="21" y="120"/>
                  <a:pt x="21" y="120"/>
                </a:cubicBezTo>
                <a:cubicBezTo>
                  <a:pt x="16" y="120"/>
                  <a:pt x="12" y="116"/>
                  <a:pt x="12" y="112"/>
                </a:cubicBezTo>
                <a:cubicBezTo>
                  <a:pt x="12" y="104"/>
                  <a:pt x="12" y="104"/>
                  <a:pt x="12" y="104"/>
                </a:cubicBezTo>
                <a:cubicBezTo>
                  <a:pt x="116" y="104"/>
                  <a:pt x="116" y="104"/>
                  <a:pt x="116" y="104"/>
                </a:cubicBezTo>
                <a:lnTo>
                  <a:pt x="116" y="112"/>
                </a:lnTo>
                <a:close/>
                <a:moveTo>
                  <a:pt x="116" y="96"/>
                </a:moveTo>
                <a:cubicBezTo>
                  <a:pt x="12" y="96"/>
                  <a:pt x="12" y="96"/>
                  <a:pt x="12" y="96"/>
                </a:cubicBezTo>
                <a:cubicBezTo>
                  <a:pt x="12" y="72"/>
                  <a:pt x="12" y="72"/>
                  <a:pt x="12" y="72"/>
                </a:cubicBezTo>
                <a:cubicBezTo>
                  <a:pt x="14" y="72"/>
                  <a:pt x="18" y="72"/>
                  <a:pt x="20" y="72"/>
                </a:cubicBezTo>
                <a:cubicBezTo>
                  <a:pt x="24" y="72"/>
                  <a:pt x="31" y="68"/>
                  <a:pt x="34" y="62"/>
                </a:cubicBezTo>
                <a:cubicBezTo>
                  <a:pt x="37" y="68"/>
                  <a:pt x="43" y="72"/>
                  <a:pt x="49" y="72"/>
                </a:cubicBezTo>
                <a:cubicBezTo>
                  <a:pt x="55" y="72"/>
                  <a:pt x="62" y="68"/>
                  <a:pt x="64" y="63"/>
                </a:cubicBezTo>
                <a:cubicBezTo>
                  <a:pt x="66" y="68"/>
                  <a:pt x="73" y="72"/>
                  <a:pt x="79" y="72"/>
                </a:cubicBezTo>
                <a:cubicBezTo>
                  <a:pt x="85" y="72"/>
                  <a:pt x="91" y="68"/>
                  <a:pt x="94" y="62"/>
                </a:cubicBezTo>
                <a:cubicBezTo>
                  <a:pt x="97" y="68"/>
                  <a:pt x="100" y="72"/>
                  <a:pt x="108" y="72"/>
                </a:cubicBezTo>
                <a:cubicBezTo>
                  <a:pt x="109" y="72"/>
                  <a:pt x="115" y="72"/>
                  <a:pt x="116" y="72"/>
                </a:cubicBezTo>
                <a:lnTo>
                  <a:pt x="116" y="96"/>
                </a:lnTo>
                <a:close/>
                <a:moveTo>
                  <a:pt x="120" y="56"/>
                </a:moveTo>
                <a:cubicBezTo>
                  <a:pt x="120" y="62"/>
                  <a:pt x="114" y="64"/>
                  <a:pt x="108" y="64"/>
                </a:cubicBezTo>
                <a:cubicBezTo>
                  <a:pt x="102" y="64"/>
                  <a:pt x="96" y="60"/>
                  <a:pt x="96" y="56"/>
                </a:cubicBezTo>
                <a:cubicBezTo>
                  <a:pt x="92" y="56"/>
                  <a:pt x="92" y="56"/>
                  <a:pt x="92" y="56"/>
                </a:cubicBezTo>
                <a:cubicBezTo>
                  <a:pt x="92" y="60"/>
                  <a:pt x="85" y="64"/>
                  <a:pt x="79" y="64"/>
                </a:cubicBezTo>
                <a:cubicBezTo>
                  <a:pt x="73" y="64"/>
                  <a:pt x="66" y="60"/>
                  <a:pt x="66" y="56"/>
                </a:cubicBezTo>
                <a:cubicBezTo>
                  <a:pt x="62" y="56"/>
                  <a:pt x="62" y="56"/>
                  <a:pt x="62" y="56"/>
                </a:cubicBezTo>
                <a:cubicBezTo>
                  <a:pt x="62" y="60"/>
                  <a:pt x="55" y="64"/>
                  <a:pt x="49" y="64"/>
                </a:cubicBezTo>
                <a:cubicBezTo>
                  <a:pt x="43" y="64"/>
                  <a:pt x="36" y="61"/>
                  <a:pt x="36" y="56"/>
                </a:cubicBezTo>
                <a:cubicBezTo>
                  <a:pt x="32" y="56"/>
                  <a:pt x="32" y="56"/>
                  <a:pt x="32" y="56"/>
                </a:cubicBezTo>
                <a:cubicBezTo>
                  <a:pt x="32" y="60"/>
                  <a:pt x="26" y="64"/>
                  <a:pt x="20" y="64"/>
                </a:cubicBezTo>
                <a:cubicBezTo>
                  <a:pt x="14" y="64"/>
                  <a:pt x="8" y="62"/>
                  <a:pt x="8" y="56"/>
                </a:cubicBezTo>
                <a:cubicBezTo>
                  <a:pt x="8" y="48"/>
                  <a:pt x="8" y="48"/>
                  <a:pt x="8" y="48"/>
                </a:cubicBezTo>
                <a:cubicBezTo>
                  <a:pt x="120" y="48"/>
                  <a:pt x="120" y="48"/>
                  <a:pt x="120" y="48"/>
                </a:cubicBezTo>
                <a:lnTo>
                  <a:pt x="120" y="56"/>
                </a:lnTo>
                <a:close/>
                <a:moveTo>
                  <a:pt x="8" y="40"/>
                </a:moveTo>
                <a:cubicBezTo>
                  <a:pt x="27" y="8"/>
                  <a:pt x="27" y="8"/>
                  <a:pt x="27" y="8"/>
                </a:cubicBezTo>
                <a:cubicBezTo>
                  <a:pt x="101" y="8"/>
                  <a:pt x="101" y="8"/>
                  <a:pt x="101" y="8"/>
                </a:cubicBezTo>
                <a:cubicBezTo>
                  <a:pt x="120" y="40"/>
                  <a:pt x="120" y="40"/>
                  <a:pt x="120" y="40"/>
                </a:cubicBezTo>
                <a:lnTo>
                  <a:pt x="8" y="40"/>
                </a:lnTo>
                <a:close/>
              </a:path>
            </a:pathLst>
          </a:custGeom>
          <a:solidFill>
            <a:schemeClr val="accent2"/>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14" name="Rectangle 30"/>
          <p:cNvSpPr/>
          <p:nvPr/>
        </p:nvSpPr>
        <p:spPr>
          <a:xfrm>
            <a:off x="8089265" y="2184400"/>
            <a:ext cx="2903855" cy="337185"/>
          </a:xfrm>
          <a:prstGeom prst="rect">
            <a:avLst/>
          </a:prstGeom>
        </p:spPr>
        <p:txBody>
          <a:bodyPr wrap="square">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600" b="1"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Thiết kế AI cơ bản </a:t>
            </a:r>
            <a:endParaRPr lang="zh-CN" altLang="en-US" sz="1600" b="1"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15" name="Rectangle 29"/>
          <p:cNvSpPr/>
          <p:nvPr/>
        </p:nvSpPr>
        <p:spPr>
          <a:xfrm>
            <a:off x="8728710" y="3816985"/>
            <a:ext cx="2684145" cy="1764665"/>
          </a:xfrm>
          <a:prstGeom prst="rect">
            <a:avLst/>
          </a:prstGeom>
        </p:spPr>
        <p:txBody>
          <a:bodyPr wrap="square">
            <a:noAutofit/>
          </a:bodyPr>
          <a:lstStyle/>
          <a:p>
            <a:pPr lvl="0">
              <a:lnSpc>
                <a:spcPts val="2000"/>
              </a:lnSpc>
              <a:defRPr/>
            </a:pP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a:t>
            </a:r>
            <a:r>
              <a:rPr lang="zh-CN" altLang="en-US" sz="1600" dirty="0">
                <a:solidFill>
                  <a:schemeClr val="tx1"/>
                </a:solidFill>
                <a:latin typeface="Arial" panose="020B0604020202020204" pitchFamily="34" charset="0"/>
                <a:ea typeface="Arial" panose="020B0604020202020204" pitchFamily="34" charset="0"/>
                <a:sym typeface="Arial" panose="020B0604020202020204" pitchFamily="34" charset="0"/>
              </a:rPr>
              <a:t> Thiết kế giao diện đẹp mắt, âm thanh phù hợp để nâng cao trải nghiệm chơi game.</a:t>
            </a:r>
            <a:endParaRPr lang="zh-CN" altLang="en-US" sz="1600" dirty="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
        <p:nvSpPr>
          <p:cNvPr id="16" name="Rectangle 30"/>
          <p:cNvSpPr/>
          <p:nvPr/>
        </p:nvSpPr>
        <p:spPr>
          <a:xfrm>
            <a:off x="8451850" y="3514090"/>
            <a:ext cx="3042285" cy="337185"/>
          </a:xfrm>
          <a:prstGeom prst="rect">
            <a:avLst/>
          </a:prstGeom>
        </p:spPr>
        <p:txBody>
          <a:bodyPr wrap="square">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600" b="1" dirty="0">
                <a:solidFill>
                  <a:schemeClr val="tx1"/>
                </a:solidFill>
                <a:latin typeface="Arial" panose="020B0604020202020204" pitchFamily="34" charset="0"/>
                <a:ea typeface="Arial" panose="020B0604020202020204" pitchFamily="34" charset="0"/>
                <a:sym typeface="Arial" panose="020B0604020202020204" pitchFamily="34" charset="0"/>
              </a:rPr>
              <a:t>Trực quan và hấp dẫn</a:t>
            </a:r>
            <a:endParaRPr kumimoji="0" lang="zh-CN" altLang="en-US" sz="1600" b="1" i="0" u="none" strike="noStrike" kern="1200" cap="none" spc="0" normalizeH="0" baseline="0" noProof="0" dirty="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17" name="Rectangle 29"/>
          <p:cNvSpPr/>
          <p:nvPr/>
        </p:nvSpPr>
        <p:spPr>
          <a:xfrm>
            <a:off x="1055850" y="3817273"/>
            <a:ext cx="2684301" cy="1630045"/>
          </a:xfrm>
          <a:prstGeom prst="rect">
            <a:avLst/>
          </a:prstGeom>
        </p:spPr>
        <p:txBody>
          <a:bodyPr wrap="square">
            <a:spAutoFit/>
          </a:bodyPr>
          <a:lstStyle/>
          <a:p>
            <a:pPr lvl="0" algn="l">
              <a:lnSpc>
                <a:spcPts val="2000"/>
              </a:lnSpc>
              <a:defRPr/>
            </a:pPr>
            <a:r>
              <a:rPr lang="zh-CN" altLang="en-US" sz="12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 </a:t>
            </a:r>
            <a:r>
              <a:rPr lang="zh-CN" altLang="en-US" sz="1400" dirty="0">
                <a:solidFill>
                  <a:schemeClr val="tx1"/>
                </a:solidFill>
                <a:latin typeface="Arial" panose="020B0604020202020204" pitchFamily="34" charset="0"/>
                <a:ea typeface="Arial" panose="020B0604020202020204" pitchFamily="34" charset="0"/>
                <a:sym typeface="Arial" panose="020B0604020202020204" pitchFamily="34" charset="0"/>
              </a:rPr>
              <a:t>Dễ dàng tạo ra một nền tảng để phát triển thêm các tính năng mới, chẳng hạn như bổ sung các loại sức mạnh, màn hình chơi mới hoặc điều chỉnh hành động của AI.</a:t>
            </a:r>
            <a:endParaRPr lang="zh-CN" altLang="en-US" sz="1400" dirty="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
        <p:nvSpPr>
          <p:cNvPr id="18" name="Rectangle 30"/>
          <p:cNvSpPr/>
          <p:nvPr/>
        </p:nvSpPr>
        <p:spPr>
          <a:xfrm>
            <a:off x="1231900" y="3514090"/>
            <a:ext cx="2464435" cy="337185"/>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600" b="1" dirty="0">
                <a:solidFill>
                  <a:schemeClr val="tx1"/>
                </a:solidFill>
                <a:latin typeface="Arial" panose="020B0604020202020204" pitchFamily="34" charset="0"/>
                <a:ea typeface="Arial" panose="020B0604020202020204" pitchFamily="34" charset="0"/>
                <a:sym typeface="Arial" panose="020B0604020202020204" pitchFamily="34" charset="0"/>
              </a:rPr>
              <a:t>Khả năng mở rộng :</a:t>
            </a:r>
            <a:endParaRPr kumimoji="0" lang="zh-CN" altLang="en-US" sz="1600" b="1" i="0" u="none" strike="noStrike" kern="1200" cap="none" spc="0" normalizeH="0" baseline="0" noProof="0" dirty="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0" name="Rectangle 30"/>
          <p:cNvSpPr/>
          <p:nvPr/>
        </p:nvSpPr>
        <p:spPr>
          <a:xfrm>
            <a:off x="1053465" y="2282825"/>
            <a:ext cx="3368675" cy="600710"/>
          </a:xfrm>
          <a:prstGeom prst="rect">
            <a:avLst/>
          </a:prstGeom>
        </p:spPr>
        <p:txBody>
          <a:bodyPr wrap="square">
            <a:no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Xây dựng trải nghiệm chơi mượt mà</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grpSp>
        <p:nvGrpSpPr>
          <p:cNvPr id="24" name="Group 23"/>
          <p:cNvGrpSpPr/>
          <p:nvPr/>
        </p:nvGrpSpPr>
        <p:grpSpPr>
          <a:xfrm>
            <a:off x="0" y="240132"/>
            <a:ext cx="12192000" cy="6617868"/>
            <a:chOff x="0" y="240132"/>
            <a:chExt cx="12192000" cy="6617868"/>
          </a:xfrm>
        </p:grpSpPr>
        <p:sp>
          <p:nvSpPr>
            <p:cNvPr id="21" name="矩形 3"/>
            <p:cNvSpPr/>
            <p:nvPr/>
          </p:nvSpPr>
          <p:spPr>
            <a:xfrm>
              <a:off x="0" y="6661128"/>
              <a:ext cx="12192000" cy="196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22" name="Rectangle 26"/>
            <p:cNvSpPr/>
            <p:nvPr/>
          </p:nvSpPr>
          <p:spPr>
            <a:xfrm>
              <a:off x="5698005" y="845483"/>
              <a:ext cx="744070" cy="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23" name="TextBox 7"/>
            <p:cNvSpPr txBox="1"/>
            <p:nvPr/>
          </p:nvSpPr>
          <p:spPr>
            <a:xfrm>
              <a:off x="1882140" y="240132"/>
              <a:ext cx="8890635" cy="460375"/>
            </a:xfrm>
            <a:prstGeom prst="rect">
              <a:avLst/>
            </a:prstGeom>
            <a:noFill/>
          </p:spPr>
          <p:txBody>
            <a:bodyPr wrap="square" rtlCol="0">
              <a:spAutoFit/>
            </a:bodyPr>
            <a:lstStyle/>
            <a:p>
              <a:pPr algn="ctr"/>
              <a:r>
                <a:rPr lang="zh-CN" altLang="en-US"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a:t>
              </a:r>
              <a:r>
                <a:rPr lang="zh-CN" altLang="en-US" sz="2400" b="1" spc="6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Mục tiêu từ góc độ phát triển trò chơi</a:t>
              </a:r>
              <a:r>
                <a:rPr lang="zh-CN" altLang="en-US"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 </a:t>
              </a:r>
              <a:endParaRPr lang="zh-CN" altLang="en-US"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7"/>
          <p:cNvSpPr txBox="1"/>
          <p:nvPr/>
        </p:nvSpPr>
        <p:spPr>
          <a:xfrm>
            <a:off x="327660" y="875665"/>
            <a:ext cx="3556635" cy="2106295"/>
          </a:xfrm>
          <a:prstGeom prst="rect">
            <a:avLst/>
          </a:prstGeom>
          <a:noFill/>
        </p:spPr>
        <p:txBody>
          <a:bodyPr wrap="square" rtlCol="0">
            <a:noAutofit/>
          </a:bodyPr>
          <a:lstStyle/>
          <a:p>
            <a:pPr marL="457200" indent="-457200">
              <a:buFont typeface="Arial" panose="020B0604020202020204" pitchFamily="34" charset="0"/>
              <a:buChar char="•"/>
            </a:pPr>
            <a:r>
              <a:rPr lang="zh-CN" altLang="en-US" sz="16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Điều khiển Pac-Man: Người chơi cần có thể điều khiển Pac-Man di chuyển qua các hướng (trái, phải, lên, xuống) trong mê cung một cách trơn tru bằng bàn phím.</a:t>
            </a:r>
            <a:endParaRPr lang="zh-CN" altLang="en-US" sz="16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285750" indent="-285750">
              <a:buFont typeface="Arial" panose="020B0604020202020204" pitchFamily="34" charset="0"/>
              <a:buChar char="•"/>
            </a:pPr>
            <a:r>
              <a:rPr lang="zh-CN" altLang="en-US" sz="16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Ăn chấm và ghi điểm: Mỗi lần </a:t>
            </a:r>
            <a:r>
              <a:rPr lang="zh-CN" altLang="en-US" sz="1600" b="1"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Pac-</a:t>
            </a:r>
            <a:r>
              <a:rPr lang="zh-CN" altLang="en-US" sz="1600" b="1"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Man </a:t>
            </a:r>
            <a:r>
              <a:rPr lang="zh-CN" altLang="en-US" sz="16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ăn được một chấm nhỏ, trò chơi sẽ cộng điểm cho người chơi</a:t>
            </a:r>
            <a:r>
              <a:rPr lang="zh-CN" altLang="en-US" sz="14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a:t>
            </a:r>
            <a:endParaRPr lang="zh-CN" altLang="en-US" sz="14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16" name="Google Shape;86;p19"/>
          <p:cNvSpPr txBox="1"/>
          <p:nvPr/>
        </p:nvSpPr>
        <p:spPr>
          <a:xfrm>
            <a:off x="650875" y="332740"/>
            <a:ext cx="3183890" cy="5429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vi-VN" sz="2400" b="1" i="0" u="none" strike="noStrike" cap="none">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YÊU CẦU ĐỀ TÀI</a:t>
            </a:r>
            <a:endParaRPr lang="vi-VN" sz="2400" b="1" i="0" u="none" strike="noStrike" cap="none">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17" name="Rectangle 29"/>
          <p:cNvSpPr/>
          <p:nvPr/>
        </p:nvSpPr>
        <p:spPr>
          <a:xfrm>
            <a:off x="4280535" y="3611880"/>
            <a:ext cx="4018915" cy="3169285"/>
          </a:xfrm>
          <a:prstGeom prst="rect">
            <a:avLst/>
          </a:prstGeom>
        </p:spPr>
        <p:txBody>
          <a:bodyPr wrap="square">
            <a:spAutoFit/>
          </a:bodyPr>
          <a:lstStyle/>
          <a:p>
            <a:pPr marL="171450" lvl="0" indent="-171450" algn="l">
              <a:lnSpc>
                <a:spcPts val="2000"/>
              </a:lnSpc>
              <a:buFont typeface="Arial" panose="020B0604020202020204" pitchFamily="34" charset="0"/>
              <a:buChar char="•"/>
              <a:defRPr/>
            </a:pPr>
            <a:r>
              <a:rPr lang="zh-CN" altLang="en-US" sz="12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a:t>
            </a:r>
            <a:r>
              <a:rPr lang="zh-CN" altLang="en-US" sz="1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Sử dụng viên sức mạnh: Khi Pac-Man ăn được các viên sức mạnh, tạm thời có khả năng ăn các con ma và ghi thêm điểm thưởng.</a:t>
            </a:r>
            <a:endParaRPr lang="zh-CN" altLang="en-US" sz="1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285750" lvl="0" indent="-285750" algn="l">
              <a:lnSpc>
                <a:spcPts val="2000"/>
              </a:lnSpc>
              <a:buFont typeface="Arial" panose="020B0604020202020204" pitchFamily="34" charset="0"/>
              <a:buChar char="•"/>
              <a:defRPr/>
            </a:pPr>
            <a:r>
              <a:rPr lang="zh-CN" altLang="en-US" sz="1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Hành vi của các con ma: Các con ma phải có hành vi tự động di chuyển trong mê cung, với các chiến thuật khác nhau (đuổi theo, di chuyển ngẫu nhiên) để gây khó khăn cho người chơi.</a:t>
            </a:r>
            <a:endParaRPr lang="zh-CN" altLang="en-US" sz="1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285750" lvl="0" indent="-285750" algn="l">
              <a:lnSpc>
                <a:spcPts val="2000"/>
              </a:lnSpc>
              <a:buFont typeface="Arial" panose="020B0604020202020204" pitchFamily="34" charset="0"/>
              <a:buChar char="•"/>
              <a:defRPr/>
            </a:pPr>
            <a:r>
              <a:rPr lang="zh-CN" altLang="en-US" sz="1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Mất mạng và game over: Khi Pac-Man va vào các con ma mà không có sức mạnh, người chơi sẽ mất một mạng. Trò chơi kết thúc khi Pac-Man mất hết mạng hoặc khi tất cả các chấm trong màn chơi đã được ăn hết.</a:t>
            </a:r>
            <a:endParaRPr lang="zh-CN" altLang="en-US" sz="1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19" name="Rectangle 29"/>
          <p:cNvSpPr/>
          <p:nvPr/>
        </p:nvSpPr>
        <p:spPr>
          <a:xfrm>
            <a:off x="8392795" y="332740"/>
            <a:ext cx="3575050" cy="2374900"/>
          </a:xfrm>
          <a:prstGeom prst="rect">
            <a:avLst/>
          </a:prstGeom>
        </p:spPr>
        <p:txBody>
          <a:bodyPr wrap="square">
            <a:noAutofit/>
          </a:bodyPr>
          <a:lstStyle/>
          <a:p>
            <a:pPr marL="171450" lvl="0" indent="-171450" algn="l">
              <a:lnSpc>
                <a:spcPts val="2000"/>
              </a:lnSpc>
              <a:buFont typeface="Arial" panose="020B0604020202020204" pitchFamily="34" charset="0"/>
              <a:buChar char="•"/>
              <a:defRPr/>
            </a:pPr>
            <a:r>
              <a:rPr lang="zh-CN" altLang="en-US" sz="12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a:t>
            </a:r>
            <a:r>
              <a:rPr lang="zh-CN" altLang="en-US" sz="16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Màn chơi tiếp theo: Sau khi Pac-Man ăn hết các chấm trong màn chơi, người chơi sẽ được chuyển đến màn chơi tiếp theo, với độ khó cao hơn (ví dụ: tốc độ di chuyển của ma nhanh hơn).</a:t>
            </a:r>
            <a:endParaRPr lang="zh-CN" altLang="en-US" sz="16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285750" lvl="0" indent="-285750" algn="l">
              <a:lnSpc>
                <a:spcPts val="2000"/>
              </a:lnSpc>
              <a:buFont typeface="Arial" panose="020B0604020202020204" pitchFamily="34" charset="0"/>
              <a:buChar char="•"/>
              <a:defRPr/>
            </a:pPr>
            <a:r>
              <a:rPr lang="zh-CN" altLang="en-US" sz="16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Hiển thị điểm và số mạng: Giao diện phải có hiển thị điểm số và số mạng còn lại của người chơi.</a:t>
            </a:r>
            <a:endParaRPr lang="zh-CN" altLang="en-US" sz="16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pic>
        <p:nvPicPr>
          <p:cNvPr id="2" name="Picture 1"/>
          <p:cNvPicPr>
            <a:picLocks noChangeAspect="1"/>
          </p:cNvPicPr>
          <p:nvPr/>
        </p:nvPicPr>
        <p:blipFill>
          <a:blip r:embed="rId1"/>
          <a:stretch>
            <a:fillRect/>
          </a:stretch>
        </p:blipFill>
        <p:spPr>
          <a:xfrm>
            <a:off x="4157980" y="265430"/>
            <a:ext cx="4338955" cy="3163570"/>
          </a:xfrm>
          <a:prstGeom prst="rect">
            <a:avLst/>
          </a:prstGeom>
        </p:spPr>
      </p:pic>
      <p:pic>
        <p:nvPicPr>
          <p:cNvPr id="4" name="Picture 3"/>
          <p:cNvPicPr>
            <a:picLocks noChangeAspect="1"/>
          </p:cNvPicPr>
          <p:nvPr/>
        </p:nvPicPr>
        <p:blipFill>
          <a:blip r:embed="rId2"/>
          <a:stretch>
            <a:fillRect/>
          </a:stretch>
        </p:blipFill>
        <p:spPr>
          <a:xfrm>
            <a:off x="439420" y="3094990"/>
            <a:ext cx="3747770" cy="3422015"/>
          </a:xfrm>
          <a:prstGeom prst="rect">
            <a:avLst/>
          </a:prstGeom>
        </p:spPr>
      </p:pic>
      <p:pic>
        <p:nvPicPr>
          <p:cNvPr id="5" name="Picture 4"/>
          <p:cNvPicPr>
            <a:picLocks noChangeAspect="1"/>
          </p:cNvPicPr>
          <p:nvPr/>
        </p:nvPicPr>
        <p:blipFill>
          <a:blip r:embed="rId3"/>
          <a:stretch>
            <a:fillRect/>
          </a:stretch>
        </p:blipFill>
        <p:spPr>
          <a:xfrm>
            <a:off x="8496935" y="2707640"/>
            <a:ext cx="3471545" cy="3937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anim calcmode="lin" valueType="num">
                                      <p:cBhvr>
                                        <p:cTn id="14" dur="1000" fill="hold"/>
                                        <p:tgtEl>
                                          <p:spTgt spid="19"/>
                                        </p:tgtEl>
                                        <p:attrNameLst>
                                          <p:attrName>ppt_x</p:attrName>
                                        </p:attrNameLst>
                                      </p:cBhvr>
                                      <p:tavLst>
                                        <p:tav tm="0">
                                          <p:val>
                                            <p:strVal val="#ppt_x"/>
                                          </p:val>
                                        </p:tav>
                                        <p:tav tm="100000">
                                          <p:val>
                                            <p:strVal val="#ppt_x"/>
                                          </p:val>
                                        </p:tav>
                                      </p:tavLst>
                                    </p:anim>
                                    <p:anim calcmode="lin" valueType="num">
                                      <p:cBhvr>
                                        <p:cTn id="1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7" name="Straight Connector 58"/>
          <p:cNvCxnSpPr/>
          <p:nvPr/>
        </p:nvCxnSpPr>
        <p:spPr>
          <a:xfrm>
            <a:off x="5186404" y="2318009"/>
            <a:ext cx="0" cy="3090714"/>
          </a:xfrm>
          <a:prstGeom prst="line">
            <a:avLst/>
          </a:prstGeom>
          <a:ln w="12700">
            <a:solidFill>
              <a:schemeClr val="bg1">
                <a:lumMod val="7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100" name="Group 99"/>
          <p:cNvGrpSpPr/>
          <p:nvPr/>
        </p:nvGrpSpPr>
        <p:grpSpPr>
          <a:xfrm>
            <a:off x="80010" y="0"/>
            <a:ext cx="11997055" cy="6708775"/>
            <a:chOff x="0" y="240132"/>
            <a:chExt cx="12192000" cy="6617868"/>
          </a:xfrm>
        </p:grpSpPr>
        <p:sp>
          <p:nvSpPr>
            <p:cNvPr id="101" name="矩形 3"/>
            <p:cNvSpPr/>
            <p:nvPr/>
          </p:nvSpPr>
          <p:spPr>
            <a:xfrm>
              <a:off x="0" y="6661128"/>
              <a:ext cx="12192000" cy="196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02" name="Rectangle 26"/>
            <p:cNvSpPr/>
            <p:nvPr/>
          </p:nvSpPr>
          <p:spPr>
            <a:xfrm>
              <a:off x="5698005" y="845483"/>
              <a:ext cx="744070" cy="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103" name="TextBox 7"/>
            <p:cNvSpPr txBox="1"/>
            <p:nvPr/>
          </p:nvSpPr>
          <p:spPr>
            <a:xfrm>
              <a:off x="3775075" y="240132"/>
              <a:ext cx="4683125" cy="605155"/>
            </a:xfrm>
            <a:prstGeom prst="rect">
              <a:avLst/>
            </a:prstGeom>
            <a:noFill/>
          </p:spPr>
          <p:txBody>
            <a:bodyPr wrap="none" rtlCol="0">
              <a:noAutofit/>
            </a:bodyPr>
            <a:lstStyle/>
            <a:p>
              <a:pPr algn="ctr"/>
              <a:r>
                <a:rPr lang="en-US" sz="2400">
                  <a:sym typeface="+mn-ea"/>
                </a:rPr>
                <a:t> Yêu cầu trải nghiệm người chơi:</a:t>
              </a:r>
              <a:endParaRPr lang="en-US" sz="2400"/>
            </a:p>
            <a:p>
              <a:pPr algn="ctr"/>
              <a:endParaRPr lang="zh-CN" altLang="en-US"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grpSp>
      <p:sp>
        <p:nvSpPr>
          <p:cNvPr id="3" name="Text Box 2"/>
          <p:cNvSpPr txBox="1"/>
          <p:nvPr/>
        </p:nvSpPr>
        <p:spPr>
          <a:xfrm>
            <a:off x="502920" y="1916430"/>
            <a:ext cx="4514850" cy="3965575"/>
          </a:xfrm>
          <a:prstGeom prst="rect">
            <a:avLst/>
          </a:prstGeom>
          <a:noFill/>
        </p:spPr>
        <p:txBody>
          <a:bodyPr wrap="square" rtlCol="0">
            <a:noAutofit/>
          </a:bodyPr>
          <a:p>
            <a:r>
              <a:rPr lang="en-US"/>
              <a:t> </a:t>
            </a:r>
            <a:r>
              <a:rPr lang="en-US">
                <a:solidFill>
                  <a:schemeClr val="tx1"/>
                </a:solidFill>
                <a:latin typeface="Times New Roman" panose="02020603050405020304" charset="0"/>
                <a:cs typeface="Times New Roman" panose="02020603050405020304" charset="0"/>
              </a:rPr>
              <a:t>Tính thử thách: Cần có các yếu tố thử thách qua các màn chơi như tăng tốc độ của ma, thay đổi cách di chuyển của chúng, hoặc có thêm chướng ngại vật.</a:t>
            </a: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Hướng dẫn chơi: Nên có hướng dẫn ngắn gọn cho người mới bắt đầu để họ hiểu cách chơi và các quy tắc cơ bản của game.</a:t>
            </a: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Ghi nhớ điểm cao: Để tăng tính cạnh tranh, game có thể lưu trữ điểm cao nhất mà người chơi đạt được để họ có động lực phá kỷ lục.</a:t>
            </a:r>
            <a:endParaRPr lang="en-US">
              <a:solidFill>
                <a:schemeClr val="tx1"/>
              </a:solidFill>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6202045" y="2794635"/>
            <a:ext cx="4067175" cy="10858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7402357" y="3056674"/>
            <a:ext cx="3685744" cy="859155"/>
          </a:xfrm>
          <a:prstGeom prst="rect">
            <a:avLst/>
          </a:prstGeom>
        </p:spPr>
        <p:txBody>
          <a:bodyPr wrap="square" lIns="91433" tIns="45716" rIns="91433" bIns="45716">
            <a:spAutoFit/>
          </a:bodyPr>
          <a:lstStyle/>
          <a:p>
            <a:pPr marL="171450" lvl="0" indent="-171450" algn="l">
              <a:lnSpc>
                <a:spcPts val="2000"/>
              </a:lnSpc>
              <a:buFont typeface="Arial" panose="020B0604020202020204" pitchFamily="34" charset="0"/>
              <a:buChar char="•"/>
              <a:defRPr/>
            </a:pPr>
            <a:r>
              <a:rPr lang="zh-CN" altLang="en-US" sz="1200" dirty="0">
                <a:solidFill>
                  <a:schemeClr val="bg1">
                    <a:lumMod val="50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a:t>
            </a:r>
            <a:r>
              <a:rPr lang="zh-CN" altLang="en-US" sz="1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Hướng dẫn chơi: Nên có hướng dẫn ngắn gọn cho người mới bắt đầu để họ hiểu cách chơi và các quy tắc cơ bản của game.</a:t>
            </a:r>
            <a:endParaRPr lang="zh-CN" altLang="en-US" sz="1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49" name="矩形 48"/>
          <p:cNvSpPr/>
          <p:nvPr/>
        </p:nvSpPr>
        <p:spPr>
          <a:xfrm>
            <a:off x="7402195" y="4154170"/>
            <a:ext cx="3685540" cy="1115695"/>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a:t>
            </a:r>
            <a:r>
              <a:rPr lang="zh-CN" altLang="en-US" sz="1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Tính thử thách: Cần có các yếu tố thử thách qua các màn chơi như tăng tốc độ của ma, thay đổi cách di chuyển của chúng, hoặc có thêm chướng ngại vật.</a:t>
            </a:r>
            <a:endParaRPr lang="zh-CN" altLang="en-US" sz="1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nvGrpSpPr>
          <p:cNvPr id="50" name="Group 49"/>
          <p:cNvGrpSpPr/>
          <p:nvPr/>
        </p:nvGrpSpPr>
        <p:grpSpPr>
          <a:xfrm>
            <a:off x="0" y="240132"/>
            <a:ext cx="12192000" cy="6617868"/>
            <a:chOff x="0" y="240132"/>
            <a:chExt cx="12192000" cy="6617868"/>
          </a:xfrm>
        </p:grpSpPr>
        <p:sp>
          <p:nvSpPr>
            <p:cNvPr id="51" name="矩形 3"/>
            <p:cNvSpPr/>
            <p:nvPr/>
          </p:nvSpPr>
          <p:spPr>
            <a:xfrm>
              <a:off x="0" y="6661128"/>
              <a:ext cx="12192000" cy="196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52" name="Rectangle 26"/>
            <p:cNvSpPr/>
            <p:nvPr/>
          </p:nvSpPr>
          <p:spPr>
            <a:xfrm>
              <a:off x="5698005" y="845483"/>
              <a:ext cx="744070" cy="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53" name="TextBox 7"/>
            <p:cNvSpPr txBox="1"/>
            <p:nvPr/>
          </p:nvSpPr>
          <p:spPr>
            <a:xfrm>
              <a:off x="2590231" y="240132"/>
              <a:ext cx="7109460" cy="460375"/>
            </a:xfrm>
            <a:prstGeom prst="rect">
              <a:avLst/>
            </a:prstGeom>
            <a:noFill/>
          </p:spPr>
          <p:txBody>
            <a:bodyPr wrap="none" rtlCol="0">
              <a:spAutoFit/>
            </a:bodyPr>
            <a:lstStyle/>
            <a:p>
              <a:pPr algn="ctr"/>
              <a:r>
                <a:rPr lang="zh-CN" altLang="en-US"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a:t>
              </a:r>
              <a:r>
                <a:rPr lang="zh-CN" altLang="en-US" sz="2400" b="1" spc="6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 Yêu cầu trải nghiệm người chơi</a:t>
              </a:r>
              <a:endParaRPr lang="zh-CN" altLang="en-US"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grpSp>
      <p:sp>
        <p:nvSpPr>
          <p:cNvPr id="46" name="Text Box 45"/>
          <p:cNvSpPr txBox="1"/>
          <p:nvPr/>
        </p:nvSpPr>
        <p:spPr>
          <a:xfrm>
            <a:off x="7402195" y="2011045"/>
            <a:ext cx="4064000" cy="600075"/>
          </a:xfrm>
          <a:prstGeom prst="rect">
            <a:avLst/>
          </a:prstGeom>
          <a:noFill/>
        </p:spPr>
        <p:txBody>
          <a:bodyPr wrap="square" rtlCol="0">
            <a:noAutofit/>
          </a:bodyPr>
          <a:p>
            <a:pPr marL="285750" indent="-285750">
              <a:buFont typeface="Arial" panose="020B0604020202020204" pitchFamily="34" charset="0"/>
              <a:buChar char="•"/>
            </a:pPr>
            <a:r>
              <a:rPr lang="en-US"/>
              <a:t></a:t>
            </a:r>
            <a:r>
              <a:rPr lang="en-US" sz="1400">
                <a:latin typeface="Times New Roman" panose="02020603050405020304" charset="0"/>
                <a:cs typeface="Times New Roman" panose="02020603050405020304" charset="0"/>
              </a:rPr>
              <a:t>Ghi nhớ điểm cao: Để tăng tính cạnh tranh, game có thể lưu trữ điểm cao nhất mà người chơi đạt được để họ có động lực phá kỷ lục</a:t>
            </a:r>
            <a:r>
              <a:rPr lang="en-US" sz="1200">
                <a:latin typeface="Times New Roman" panose="02020603050405020304" charset="0"/>
                <a:cs typeface="Times New Roman" panose="02020603050405020304" charset="0"/>
              </a:rPr>
              <a:t>.</a:t>
            </a:r>
            <a:endParaRPr lang="en-US" sz="1200">
              <a:latin typeface="Times New Roman" panose="02020603050405020304" charset="0"/>
              <a:cs typeface="Times New Roman" panose="02020603050405020304" charset="0"/>
            </a:endParaRPr>
          </a:p>
        </p:txBody>
      </p:sp>
      <p:pic>
        <p:nvPicPr>
          <p:cNvPr id="55" name="Picture 54"/>
          <p:cNvPicPr>
            <a:picLocks noChangeAspect="1"/>
          </p:cNvPicPr>
          <p:nvPr/>
        </p:nvPicPr>
        <p:blipFill>
          <a:blip r:embed="rId1"/>
          <a:stretch>
            <a:fillRect/>
          </a:stretch>
        </p:blipFill>
        <p:spPr>
          <a:xfrm>
            <a:off x="345440" y="926465"/>
            <a:ext cx="3702685" cy="2957830"/>
          </a:xfrm>
          <a:prstGeom prst="rect">
            <a:avLst/>
          </a:prstGeom>
        </p:spPr>
      </p:pic>
      <p:pic>
        <p:nvPicPr>
          <p:cNvPr id="56" name="Picture 55"/>
          <p:cNvPicPr>
            <a:picLocks noChangeAspect="1"/>
          </p:cNvPicPr>
          <p:nvPr/>
        </p:nvPicPr>
        <p:blipFill>
          <a:blip r:embed="rId2"/>
          <a:stretch>
            <a:fillRect/>
          </a:stretch>
        </p:blipFill>
        <p:spPr>
          <a:xfrm>
            <a:off x="4048125" y="3056890"/>
            <a:ext cx="3115310" cy="32619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4054"/>
                                  </p:iterate>
                                  <p:childTnLst>
                                    <p:set>
                                      <p:cBhvr>
                                        <p:cTn id="6" dur="1" fill="hold">
                                          <p:stCondLst>
                                            <p:cond delay="0"/>
                                          </p:stCondLst>
                                        </p:cTn>
                                        <p:tgtEl>
                                          <p:spTgt spid="48"/>
                                        </p:tgtEl>
                                        <p:attrNameLst>
                                          <p:attrName>style.visibility</p:attrName>
                                        </p:attrNameLst>
                                      </p:cBhvr>
                                      <p:to>
                                        <p:strVal val="visible"/>
                                      </p:to>
                                    </p:set>
                                    <p:anim calcmode="lin" valueType="num">
                                      <p:cBhvr>
                                        <p:cTn id="7" dur="250" fill="hold"/>
                                        <p:tgtEl>
                                          <p:spTgt spid="48"/>
                                        </p:tgtEl>
                                        <p:attrNameLst>
                                          <p:attrName>ppt_w</p:attrName>
                                        </p:attrNameLst>
                                      </p:cBhvr>
                                      <p:tavLst>
                                        <p:tav tm="0">
                                          <p:val>
                                            <p:fltVal val="0"/>
                                          </p:val>
                                        </p:tav>
                                        <p:tav tm="100000">
                                          <p:val>
                                            <p:strVal val="#ppt_w"/>
                                          </p:val>
                                        </p:tav>
                                      </p:tavLst>
                                    </p:anim>
                                    <p:anim calcmode="lin" valueType="num">
                                      <p:cBhvr>
                                        <p:cTn id="8" dur="250" fill="hold"/>
                                        <p:tgtEl>
                                          <p:spTgt spid="48"/>
                                        </p:tgtEl>
                                        <p:attrNameLst>
                                          <p:attrName>ppt_h</p:attrName>
                                        </p:attrNameLst>
                                      </p:cBhvr>
                                      <p:tavLst>
                                        <p:tav tm="0">
                                          <p:val>
                                            <p:fltVal val="0"/>
                                          </p:val>
                                        </p:tav>
                                        <p:tav tm="100000">
                                          <p:val>
                                            <p:strVal val="#ppt_h"/>
                                          </p:val>
                                        </p:tav>
                                      </p:tavLst>
                                    </p:anim>
                                    <p:animEffect transition="in" filter="fade">
                                      <p:cBhvr>
                                        <p:cTn id="9" dur="250"/>
                                        <p:tgtEl>
                                          <p:spTgt spid="48"/>
                                        </p:tgtEl>
                                      </p:cBhvr>
                                    </p:animEffect>
                                  </p:childTnLst>
                                </p:cTn>
                              </p:par>
                            </p:childTnLst>
                          </p:cTn>
                        </p:par>
                        <p:par>
                          <p:cTn id="10" fill="hold">
                            <p:stCondLst>
                              <p:cond delay="1425"/>
                            </p:stCondLst>
                            <p:childTnLst>
                              <p:par>
                                <p:cTn id="11" presetID="53" presetClass="entr" presetSubtype="16" fill="hold" grpId="0" nodeType="afterEffect">
                                  <p:stCondLst>
                                    <p:cond delay="0"/>
                                  </p:stCondLst>
                                  <p:iterate type="lt">
                                    <p:tmPct val="4054"/>
                                  </p:iterate>
                                  <p:childTnLst>
                                    <p:set>
                                      <p:cBhvr>
                                        <p:cTn id="12" dur="1" fill="hold">
                                          <p:stCondLst>
                                            <p:cond delay="0"/>
                                          </p:stCondLst>
                                        </p:cTn>
                                        <p:tgtEl>
                                          <p:spTgt spid="49"/>
                                        </p:tgtEl>
                                        <p:attrNameLst>
                                          <p:attrName>style.visibility</p:attrName>
                                        </p:attrNameLst>
                                      </p:cBhvr>
                                      <p:to>
                                        <p:strVal val="visible"/>
                                      </p:to>
                                    </p:set>
                                    <p:anim calcmode="lin" valueType="num">
                                      <p:cBhvr>
                                        <p:cTn id="13" dur="250" fill="hold"/>
                                        <p:tgtEl>
                                          <p:spTgt spid="49"/>
                                        </p:tgtEl>
                                        <p:attrNameLst>
                                          <p:attrName>ppt_w</p:attrName>
                                        </p:attrNameLst>
                                      </p:cBhvr>
                                      <p:tavLst>
                                        <p:tav tm="0">
                                          <p:val>
                                            <p:fltVal val="0"/>
                                          </p:val>
                                        </p:tav>
                                        <p:tav tm="100000">
                                          <p:val>
                                            <p:strVal val="#ppt_w"/>
                                          </p:val>
                                        </p:tav>
                                      </p:tavLst>
                                    </p:anim>
                                    <p:anim calcmode="lin" valueType="num">
                                      <p:cBhvr>
                                        <p:cTn id="14" dur="250" fill="hold"/>
                                        <p:tgtEl>
                                          <p:spTgt spid="49"/>
                                        </p:tgtEl>
                                        <p:attrNameLst>
                                          <p:attrName>ppt_h</p:attrName>
                                        </p:attrNameLst>
                                      </p:cBhvr>
                                      <p:tavLst>
                                        <p:tav tm="0">
                                          <p:val>
                                            <p:fltVal val="0"/>
                                          </p:val>
                                        </p:tav>
                                        <p:tav tm="100000">
                                          <p:val>
                                            <p:strVal val="#ppt_h"/>
                                          </p:val>
                                        </p:tav>
                                      </p:tavLst>
                                    </p:anim>
                                    <p:animEffect transition="in" filter="fade">
                                      <p:cBhvr>
                                        <p:cTn id="15" dur="2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951276" y="1650828"/>
            <a:ext cx="4593266" cy="4014130"/>
            <a:chOff x="1133990" y="1903187"/>
            <a:chExt cx="4537762" cy="3965624"/>
          </a:xfrm>
        </p:grpSpPr>
        <p:sp>
          <p:nvSpPr>
            <p:cNvPr id="3" name="Freeform 5"/>
            <p:cNvSpPr/>
            <p:nvPr/>
          </p:nvSpPr>
          <p:spPr bwMode="auto">
            <a:xfrm>
              <a:off x="2097117" y="2654017"/>
              <a:ext cx="322136" cy="1069685"/>
            </a:xfrm>
            <a:custGeom>
              <a:avLst/>
              <a:gdLst>
                <a:gd name="T0" fmla="*/ 10 w 393"/>
                <a:gd name="T1" fmla="*/ 0 h 1305"/>
                <a:gd name="T2" fmla="*/ 0 w 393"/>
                <a:gd name="T3" fmla="*/ 965 h 1305"/>
                <a:gd name="T4" fmla="*/ 0 w 393"/>
                <a:gd name="T5" fmla="*/ 995 h 1305"/>
                <a:gd name="T6" fmla="*/ 0 w 393"/>
                <a:gd name="T7" fmla="*/ 1029 h 1305"/>
                <a:gd name="T8" fmla="*/ 388 w 393"/>
                <a:gd name="T9" fmla="*/ 1305 h 1305"/>
                <a:gd name="T10" fmla="*/ 388 w 393"/>
                <a:gd name="T11" fmla="*/ 1279 h 1305"/>
                <a:gd name="T12" fmla="*/ 388 w 393"/>
                <a:gd name="T13" fmla="*/ 1258 h 1305"/>
                <a:gd name="T14" fmla="*/ 393 w 393"/>
                <a:gd name="T15" fmla="*/ 508 h 1305"/>
                <a:gd name="T16" fmla="*/ 10 w 393"/>
                <a:gd name="T17"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 h="1305">
                  <a:moveTo>
                    <a:pt x="10" y="0"/>
                  </a:moveTo>
                  <a:lnTo>
                    <a:pt x="0" y="965"/>
                  </a:lnTo>
                  <a:lnTo>
                    <a:pt x="0" y="995"/>
                  </a:lnTo>
                  <a:lnTo>
                    <a:pt x="0" y="1029"/>
                  </a:lnTo>
                  <a:lnTo>
                    <a:pt x="388" y="1305"/>
                  </a:lnTo>
                  <a:lnTo>
                    <a:pt x="388" y="1279"/>
                  </a:lnTo>
                  <a:lnTo>
                    <a:pt x="388" y="1258"/>
                  </a:lnTo>
                  <a:lnTo>
                    <a:pt x="393" y="508"/>
                  </a:lnTo>
                  <a:lnTo>
                    <a:pt x="10" y="0"/>
                  </a:lnTo>
                  <a:close/>
                </a:path>
              </a:pathLst>
            </a:custGeom>
            <a:solidFill>
              <a:schemeClr val="accent1">
                <a:lumMod val="75000"/>
              </a:schemeClr>
            </a:solidFill>
            <a:ln w="3175" cap="rnd">
              <a:noFill/>
            </a:ln>
          </p:spPr>
          <p:txBody>
            <a:bodyPr vert="horz" wrap="square" lIns="91440" tIns="45720" rIns="91440" bIns="45720" numCol="1" anchor="t" anchorCtr="0" compatLnSpc="1"/>
            <a:lstStyle/>
            <a:p>
              <a:endParaRPr lang="en-US" sz="1600">
                <a:latin typeface="Arial" panose="020B0604020202020204" pitchFamily="34" charset="0"/>
                <a:ea typeface="Arial" panose="020B0604020202020204" pitchFamily="34" charset="0"/>
                <a:sym typeface="Arial" panose="020B0604020202020204" pitchFamily="34" charset="0"/>
              </a:endParaRPr>
            </a:p>
          </p:txBody>
        </p:sp>
        <p:sp>
          <p:nvSpPr>
            <p:cNvPr id="4" name="Freeform 6"/>
            <p:cNvSpPr/>
            <p:nvPr/>
          </p:nvSpPr>
          <p:spPr bwMode="auto">
            <a:xfrm>
              <a:off x="2126381" y="3332715"/>
              <a:ext cx="647792" cy="352463"/>
            </a:xfrm>
            <a:custGeom>
              <a:avLst/>
              <a:gdLst>
                <a:gd name="T0" fmla="*/ 223 w 332"/>
                <a:gd name="T1" fmla="*/ 53 h 177"/>
                <a:gd name="T2" fmla="*/ 198 w 332"/>
                <a:gd name="T3" fmla="*/ 31 h 177"/>
                <a:gd name="T4" fmla="*/ 170 w 332"/>
                <a:gd name="T5" fmla="*/ 14 h 177"/>
                <a:gd name="T6" fmla="*/ 138 w 332"/>
                <a:gd name="T7" fmla="*/ 4 h 177"/>
                <a:gd name="T8" fmla="*/ 103 w 332"/>
                <a:gd name="T9" fmla="*/ 0 h 177"/>
                <a:gd name="T10" fmla="*/ 74 w 332"/>
                <a:gd name="T11" fmla="*/ 3 h 177"/>
                <a:gd name="T12" fmla="*/ 47 w 332"/>
                <a:gd name="T13" fmla="*/ 10 h 177"/>
                <a:gd name="T14" fmla="*/ 23 w 332"/>
                <a:gd name="T15" fmla="*/ 22 h 177"/>
                <a:gd name="T16" fmla="*/ 0 w 332"/>
                <a:gd name="T17" fmla="*/ 37 h 177"/>
                <a:gd name="T18" fmla="*/ 160 w 332"/>
                <a:gd name="T19" fmla="*/ 164 h 177"/>
                <a:gd name="T20" fmla="*/ 177 w 332"/>
                <a:gd name="T21" fmla="*/ 152 h 177"/>
                <a:gd name="T22" fmla="*/ 196 w 332"/>
                <a:gd name="T23" fmla="*/ 143 h 177"/>
                <a:gd name="T24" fmla="*/ 217 w 332"/>
                <a:gd name="T25" fmla="*/ 137 h 177"/>
                <a:gd name="T26" fmla="*/ 239 w 332"/>
                <a:gd name="T27" fmla="*/ 135 h 177"/>
                <a:gd name="T28" fmla="*/ 266 w 332"/>
                <a:gd name="T29" fmla="*/ 138 h 177"/>
                <a:gd name="T30" fmla="*/ 291 w 332"/>
                <a:gd name="T31" fmla="*/ 146 h 177"/>
                <a:gd name="T32" fmla="*/ 313 w 332"/>
                <a:gd name="T33" fmla="*/ 160 h 177"/>
                <a:gd name="T34" fmla="*/ 332 w 332"/>
                <a:gd name="T35" fmla="*/ 177 h 177"/>
                <a:gd name="T36" fmla="*/ 223 w 332"/>
                <a:gd name="T37" fmla="*/ 5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2" h="177">
                  <a:moveTo>
                    <a:pt x="223" y="53"/>
                  </a:moveTo>
                  <a:cubicBezTo>
                    <a:pt x="215" y="45"/>
                    <a:pt x="207" y="38"/>
                    <a:pt x="198" y="31"/>
                  </a:cubicBezTo>
                  <a:cubicBezTo>
                    <a:pt x="189" y="25"/>
                    <a:pt x="180" y="19"/>
                    <a:pt x="170" y="14"/>
                  </a:cubicBezTo>
                  <a:cubicBezTo>
                    <a:pt x="160" y="10"/>
                    <a:pt x="149" y="6"/>
                    <a:pt x="138" y="4"/>
                  </a:cubicBezTo>
                  <a:cubicBezTo>
                    <a:pt x="126" y="1"/>
                    <a:pt x="115" y="0"/>
                    <a:pt x="103" y="0"/>
                  </a:cubicBezTo>
                  <a:cubicBezTo>
                    <a:pt x="93" y="0"/>
                    <a:pt x="84" y="1"/>
                    <a:pt x="74" y="3"/>
                  </a:cubicBezTo>
                  <a:cubicBezTo>
                    <a:pt x="65" y="4"/>
                    <a:pt x="56" y="7"/>
                    <a:pt x="47" y="10"/>
                  </a:cubicBezTo>
                  <a:cubicBezTo>
                    <a:pt x="39" y="13"/>
                    <a:pt x="30" y="17"/>
                    <a:pt x="23" y="22"/>
                  </a:cubicBezTo>
                  <a:cubicBezTo>
                    <a:pt x="15" y="26"/>
                    <a:pt x="7" y="32"/>
                    <a:pt x="0" y="37"/>
                  </a:cubicBezTo>
                  <a:cubicBezTo>
                    <a:pt x="160" y="164"/>
                    <a:pt x="160" y="164"/>
                    <a:pt x="160" y="164"/>
                  </a:cubicBezTo>
                  <a:cubicBezTo>
                    <a:pt x="165" y="160"/>
                    <a:pt x="171" y="156"/>
                    <a:pt x="177" y="152"/>
                  </a:cubicBezTo>
                  <a:cubicBezTo>
                    <a:pt x="183" y="149"/>
                    <a:pt x="190" y="146"/>
                    <a:pt x="196" y="143"/>
                  </a:cubicBezTo>
                  <a:cubicBezTo>
                    <a:pt x="203" y="141"/>
                    <a:pt x="210" y="139"/>
                    <a:pt x="217" y="137"/>
                  </a:cubicBezTo>
                  <a:cubicBezTo>
                    <a:pt x="224" y="136"/>
                    <a:pt x="232" y="135"/>
                    <a:pt x="239" y="135"/>
                  </a:cubicBezTo>
                  <a:cubicBezTo>
                    <a:pt x="249" y="135"/>
                    <a:pt x="258" y="136"/>
                    <a:pt x="266" y="138"/>
                  </a:cubicBezTo>
                  <a:cubicBezTo>
                    <a:pt x="275" y="140"/>
                    <a:pt x="283" y="143"/>
                    <a:pt x="291" y="146"/>
                  </a:cubicBezTo>
                  <a:cubicBezTo>
                    <a:pt x="299" y="150"/>
                    <a:pt x="306" y="154"/>
                    <a:pt x="313" y="160"/>
                  </a:cubicBezTo>
                  <a:cubicBezTo>
                    <a:pt x="320" y="165"/>
                    <a:pt x="326" y="170"/>
                    <a:pt x="332" y="177"/>
                  </a:cubicBezTo>
                  <a:cubicBezTo>
                    <a:pt x="296" y="136"/>
                    <a:pt x="259" y="95"/>
                    <a:pt x="223" y="53"/>
                  </a:cubicBezTo>
                  <a:close/>
                </a:path>
              </a:pathLst>
            </a:custGeom>
            <a:solidFill>
              <a:schemeClr val="accent2">
                <a:lumMod val="75000"/>
              </a:schemeClr>
            </a:solidFill>
            <a:ln w="3175" cap="rnd">
              <a:noFill/>
            </a:ln>
          </p:spPr>
          <p:txBody>
            <a:bodyPr vert="horz" wrap="square" lIns="91440" tIns="45720" rIns="91440" bIns="45720" numCol="1" anchor="t" anchorCtr="0" compatLnSpc="1"/>
            <a:lstStyle/>
            <a:p>
              <a:endParaRPr lang="en-US" sz="1600">
                <a:latin typeface="Arial" panose="020B0604020202020204" pitchFamily="34" charset="0"/>
                <a:ea typeface="Arial" panose="020B0604020202020204" pitchFamily="34" charset="0"/>
                <a:sym typeface="Arial" panose="020B0604020202020204" pitchFamily="34" charset="0"/>
              </a:endParaRPr>
            </a:p>
          </p:txBody>
        </p:sp>
        <p:sp>
          <p:nvSpPr>
            <p:cNvPr id="5" name="Freeform 7"/>
            <p:cNvSpPr/>
            <p:nvPr/>
          </p:nvSpPr>
          <p:spPr bwMode="auto">
            <a:xfrm>
              <a:off x="3258607" y="2620410"/>
              <a:ext cx="54099" cy="1107391"/>
            </a:xfrm>
            <a:custGeom>
              <a:avLst/>
              <a:gdLst>
                <a:gd name="T0" fmla="*/ 66 w 66"/>
                <a:gd name="T1" fmla="*/ 1325 h 1351"/>
                <a:gd name="T2" fmla="*/ 66 w 66"/>
                <a:gd name="T3" fmla="*/ 1299 h 1351"/>
                <a:gd name="T4" fmla="*/ 66 w 66"/>
                <a:gd name="T5" fmla="*/ 518 h 1351"/>
                <a:gd name="T6" fmla="*/ 0 w 66"/>
                <a:gd name="T7" fmla="*/ 0 h 1351"/>
                <a:gd name="T8" fmla="*/ 2 w 66"/>
                <a:gd name="T9" fmla="*/ 1008 h 1351"/>
                <a:gd name="T10" fmla="*/ 2 w 66"/>
                <a:gd name="T11" fmla="*/ 1039 h 1351"/>
                <a:gd name="T12" fmla="*/ 2 w 66"/>
                <a:gd name="T13" fmla="*/ 1074 h 1351"/>
                <a:gd name="T14" fmla="*/ 66 w 66"/>
                <a:gd name="T15" fmla="*/ 1351 h 1351"/>
                <a:gd name="T16" fmla="*/ 66 w 66"/>
                <a:gd name="T17" fmla="*/ 1325 h 1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1351">
                  <a:moveTo>
                    <a:pt x="66" y="1325"/>
                  </a:moveTo>
                  <a:lnTo>
                    <a:pt x="66" y="1299"/>
                  </a:lnTo>
                  <a:lnTo>
                    <a:pt x="66" y="518"/>
                  </a:lnTo>
                  <a:lnTo>
                    <a:pt x="0" y="0"/>
                  </a:lnTo>
                  <a:lnTo>
                    <a:pt x="2" y="1008"/>
                  </a:lnTo>
                  <a:lnTo>
                    <a:pt x="2" y="1039"/>
                  </a:lnTo>
                  <a:lnTo>
                    <a:pt x="2" y="1074"/>
                  </a:lnTo>
                  <a:lnTo>
                    <a:pt x="66" y="1351"/>
                  </a:lnTo>
                  <a:lnTo>
                    <a:pt x="66" y="1325"/>
                  </a:lnTo>
                  <a:close/>
                </a:path>
              </a:pathLst>
            </a:custGeom>
            <a:solidFill>
              <a:schemeClr val="accent2">
                <a:lumMod val="75000"/>
              </a:schemeClr>
            </a:solidFill>
            <a:ln w="3175" cap="rnd">
              <a:noFill/>
            </a:ln>
          </p:spPr>
          <p:txBody>
            <a:bodyPr vert="horz" wrap="square" lIns="91440" tIns="45720" rIns="91440" bIns="45720" numCol="1" anchor="t" anchorCtr="0" compatLnSpc="1"/>
            <a:lstStyle/>
            <a:p>
              <a:endParaRPr lang="en-US" sz="1600">
                <a:latin typeface="Arial" panose="020B0604020202020204" pitchFamily="34" charset="0"/>
                <a:ea typeface="Arial" panose="020B0604020202020204" pitchFamily="34" charset="0"/>
                <a:sym typeface="Arial" panose="020B0604020202020204" pitchFamily="34" charset="0"/>
              </a:endParaRPr>
            </a:p>
          </p:txBody>
        </p:sp>
        <p:sp>
          <p:nvSpPr>
            <p:cNvPr id="6" name="Freeform 8"/>
            <p:cNvSpPr/>
            <p:nvPr/>
          </p:nvSpPr>
          <p:spPr bwMode="auto">
            <a:xfrm>
              <a:off x="4231570" y="2195816"/>
              <a:ext cx="228692" cy="1462312"/>
            </a:xfrm>
            <a:custGeom>
              <a:avLst/>
              <a:gdLst>
                <a:gd name="T0" fmla="*/ 263 w 279"/>
                <a:gd name="T1" fmla="*/ 0 h 1784"/>
                <a:gd name="T2" fmla="*/ 0 w 279"/>
                <a:gd name="T3" fmla="*/ 634 h 1784"/>
                <a:gd name="T4" fmla="*/ 12 w 279"/>
                <a:gd name="T5" fmla="*/ 1784 h 1784"/>
                <a:gd name="T6" fmla="*/ 279 w 279"/>
                <a:gd name="T7" fmla="*/ 1484 h 1784"/>
                <a:gd name="T8" fmla="*/ 263 w 279"/>
                <a:gd name="T9" fmla="*/ 0 h 1784"/>
              </a:gdLst>
              <a:ahLst/>
              <a:cxnLst>
                <a:cxn ang="0">
                  <a:pos x="T0" y="T1"/>
                </a:cxn>
                <a:cxn ang="0">
                  <a:pos x="T2" y="T3"/>
                </a:cxn>
                <a:cxn ang="0">
                  <a:pos x="T4" y="T5"/>
                </a:cxn>
                <a:cxn ang="0">
                  <a:pos x="T6" y="T7"/>
                </a:cxn>
                <a:cxn ang="0">
                  <a:pos x="T8" y="T9"/>
                </a:cxn>
              </a:cxnLst>
              <a:rect l="0" t="0" r="r" b="b"/>
              <a:pathLst>
                <a:path w="279" h="1784">
                  <a:moveTo>
                    <a:pt x="263" y="0"/>
                  </a:moveTo>
                  <a:lnTo>
                    <a:pt x="0" y="634"/>
                  </a:lnTo>
                  <a:lnTo>
                    <a:pt x="12" y="1784"/>
                  </a:lnTo>
                  <a:lnTo>
                    <a:pt x="279" y="1484"/>
                  </a:lnTo>
                  <a:lnTo>
                    <a:pt x="263" y="0"/>
                  </a:lnTo>
                  <a:close/>
                </a:path>
              </a:pathLst>
            </a:custGeom>
            <a:solidFill>
              <a:schemeClr val="accent3">
                <a:lumMod val="75000"/>
              </a:schemeClr>
            </a:solidFill>
            <a:ln w="3175" cap="rnd">
              <a:noFill/>
            </a:ln>
          </p:spPr>
          <p:txBody>
            <a:bodyPr vert="horz" wrap="square" lIns="91440" tIns="45720" rIns="91440" bIns="45720" numCol="1" anchor="t" anchorCtr="0" compatLnSpc="1"/>
            <a:lstStyle/>
            <a:p>
              <a:endParaRPr lang="en-US" sz="1600">
                <a:latin typeface="Arial" panose="020B0604020202020204" pitchFamily="34" charset="0"/>
                <a:ea typeface="Arial" panose="020B0604020202020204" pitchFamily="34" charset="0"/>
                <a:sym typeface="Arial" panose="020B0604020202020204" pitchFamily="34" charset="0"/>
              </a:endParaRPr>
            </a:p>
          </p:txBody>
        </p:sp>
        <p:sp>
          <p:nvSpPr>
            <p:cNvPr id="7" name="Freeform 9"/>
            <p:cNvSpPr/>
            <p:nvPr/>
          </p:nvSpPr>
          <p:spPr bwMode="auto">
            <a:xfrm>
              <a:off x="4241407" y="3334353"/>
              <a:ext cx="742632" cy="727059"/>
            </a:xfrm>
            <a:custGeom>
              <a:avLst/>
              <a:gdLst>
                <a:gd name="T0" fmla="*/ 369 w 383"/>
                <a:gd name="T1" fmla="*/ 97 h 375"/>
                <a:gd name="T2" fmla="*/ 333 w 383"/>
                <a:gd name="T3" fmla="*/ 47 h 375"/>
                <a:gd name="T4" fmla="*/ 281 w 383"/>
                <a:gd name="T5" fmla="*/ 12 h 375"/>
                <a:gd name="T6" fmla="*/ 218 w 383"/>
                <a:gd name="T7" fmla="*/ 0 h 375"/>
                <a:gd name="T8" fmla="*/ 189 w 383"/>
                <a:gd name="T9" fmla="*/ 3 h 375"/>
                <a:gd name="T10" fmla="*/ 161 w 383"/>
                <a:gd name="T11" fmla="*/ 11 h 375"/>
                <a:gd name="T12" fmla="*/ 136 w 383"/>
                <a:gd name="T13" fmla="*/ 23 h 375"/>
                <a:gd name="T14" fmla="*/ 113 w 383"/>
                <a:gd name="T15" fmla="*/ 40 h 375"/>
                <a:gd name="T16" fmla="*/ 0 w 383"/>
                <a:gd name="T17" fmla="*/ 167 h 375"/>
                <a:gd name="T18" fmla="*/ 17 w 383"/>
                <a:gd name="T19" fmla="*/ 155 h 375"/>
                <a:gd name="T20" fmla="*/ 37 w 383"/>
                <a:gd name="T21" fmla="*/ 145 h 375"/>
                <a:gd name="T22" fmla="*/ 58 w 383"/>
                <a:gd name="T23" fmla="*/ 139 h 375"/>
                <a:gd name="T24" fmla="*/ 81 w 383"/>
                <a:gd name="T25" fmla="*/ 137 h 375"/>
                <a:gd name="T26" fmla="*/ 130 w 383"/>
                <a:gd name="T27" fmla="*/ 146 h 375"/>
                <a:gd name="T28" fmla="*/ 170 w 383"/>
                <a:gd name="T29" fmla="*/ 173 h 375"/>
                <a:gd name="T30" fmla="*/ 197 w 383"/>
                <a:gd name="T31" fmla="*/ 212 h 375"/>
                <a:gd name="T32" fmla="*/ 207 w 383"/>
                <a:gd name="T33" fmla="*/ 260 h 375"/>
                <a:gd name="T34" fmla="*/ 202 w 383"/>
                <a:gd name="T35" fmla="*/ 297 h 375"/>
                <a:gd name="T36" fmla="*/ 187 w 383"/>
                <a:gd name="T37" fmla="*/ 329 h 375"/>
                <a:gd name="T38" fmla="*/ 163 w 383"/>
                <a:gd name="T39" fmla="*/ 356 h 375"/>
                <a:gd name="T40" fmla="*/ 133 w 383"/>
                <a:gd name="T41" fmla="*/ 375 h 375"/>
                <a:gd name="T42" fmla="*/ 287 w 383"/>
                <a:gd name="T43" fmla="*/ 308 h 375"/>
                <a:gd name="T44" fmla="*/ 326 w 383"/>
                <a:gd name="T45" fmla="*/ 284 h 375"/>
                <a:gd name="T46" fmla="*/ 356 w 383"/>
                <a:gd name="T47" fmla="*/ 249 h 375"/>
                <a:gd name="T48" fmla="*/ 376 w 383"/>
                <a:gd name="T49" fmla="*/ 207 h 375"/>
                <a:gd name="T50" fmla="*/ 382 w 383"/>
                <a:gd name="T51" fmla="*/ 160 h 375"/>
                <a:gd name="T52" fmla="*/ 369 w 383"/>
                <a:gd name="T53" fmla="*/ 97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3" h="375">
                  <a:moveTo>
                    <a:pt x="369" y="97"/>
                  </a:moveTo>
                  <a:cubicBezTo>
                    <a:pt x="360" y="78"/>
                    <a:pt x="348" y="61"/>
                    <a:pt x="333" y="47"/>
                  </a:cubicBezTo>
                  <a:cubicBezTo>
                    <a:pt x="318" y="32"/>
                    <a:pt x="301" y="20"/>
                    <a:pt x="281" y="12"/>
                  </a:cubicBezTo>
                  <a:cubicBezTo>
                    <a:pt x="262" y="4"/>
                    <a:pt x="241" y="0"/>
                    <a:pt x="218" y="0"/>
                  </a:cubicBezTo>
                  <a:cubicBezTo>
                    <a:pt x="208" y="0"/>
                    <a:pt x="199" y="1"/>
                    <a:pt x="189" y="3"/>
                  </a:cubicBezTo>
                  <a:cubicBezTo>
                    <a:pt x="179" y="5"/>
                    <a:pt x="170" y="7"/>
                    <a:pt x="161" y="11"/>
                  </a:cubicBezTo>
                  <a:cubicBezTo>
                    <a:pt x="152" y="14"/>
                    <a:pt x="144" y="18"/>
                    <a:pt x="136" y="23"/>
                  </a:cubicBezTo>
                  <a:cubicBezTo>
                    <a:pt x="128" y="28"/>
                    <a:pt x="120" y="34"/>
                    <a:pt x="113" y="40"/>
                  </a:cubicBezTo>
                  <a:cubicBezTo>
                    <a:pt x="0" y="167"/>
                    <a:pt x="0" y="167"/>
                    <a:pt x="0" y="167"/>
                  </a:cubicBezTo>
                  <a:cubicBezTo>
                    <a:pt x="5" y="163"/>
                    <a:pt x="11" y="158"/>
                    <a:pt x="17" y="155"/>
                  </a:cubicBezTo>
                  <a:cubicBezTo>
                    <a:pt x="23" y="151"/>
                    <a:pt x="30" y="148"/>
                    <a:pt x="37" y="145"/>
                  </a:cubicBezTo>
                  <a:cubicBezTo>
                    <a:pt x="44" y="142"/>
                    <a:pt x="51" y="140"/>
                    <a:pt x="58" y="139"/>
                  </a:cubicBezTo>
                  <a:cubicBezTo>
                    <a:pt x="66" y="137"/>
                    <a:pt x="73" y="137"/>
                    <a:pt x="81" y="137"/>
                  </a:cubicBezTo>
                  <a:cubicBezTo>
                    <a:pt x="98" y="137"/>
                    <a:pt x="115" y="140"/>
                    <a:pt x="130" y="146"/>
                  </a:cubicBezTo>
                  <a:cubicBezTo>
                    <a:pt x="145" y="152"/>
                    <a:pt x="158" y="161"/>
                    <a:pt x="170" y="173"/>
                  </a:cubicBezTo>
                  <a:cubicBezTo>
                    <a:pt x="181" y="184"/>
                    <a:pt x="190" y="197"/>
                    <a:pt x="197" y="212"/>
                  </a:cubicBezTo>
                  <a:cubicBezTo>
                    <a:pt x="203" y="227"/>
                    <a:pt x="207" y="243"/>
                    <a:pt x="207" y="260"/>
                  </a:cubicBezTo>
                  <a:cubicBezTo>
                    <a:pt x="207" y="273"/>
                    <a:pt x="205" y="285"/>
                    <a:pt x="202" y="297"/>
                  </a:cubicBezTo>
                  <a:cubicBezTo>
                    <a:pt x="199" y="309"/>
                    <a:pt x="193" y="320"/>
                    <a:pt x="187" y="329"/>
                  </a:cubicBezTo>
                  <a:cubicBezTo>
                    <a:pt x="180" y="339"/>
                    <a:pt x="172" y="348"/>
                    <a:pt x="163" y="356"/>
                  </a:cubicBezTo>
                  <a:cubicBezTo>
                    <a:pt x="154" y="364"/>
                    <a:pt x="144" y="370"/>
                    <a:pt x="133" y="375"/>
                  </a:cubicBezTo>
                  <a:cubicBezTo>
                    <a:pt x="184" y="352"/>
                    <a:pt x="235" y="330"/>
                    <a:pt x="287" y="308"/>
                  </a:cubicBezTo>
                  <a:cubicBezTo>
                    <a:pt x="301" y="302"/>
                    <a:pt x="314" y="293"/>
                    <a:pt x="326" y="284"/>
                  </a:cubicBezTo>
                  <a:cubicBezTo>
                    <a:pt x="338" y="274"/>
                    <a:pt x="348" y="262"/>
                    <a:pt x="356" y="249"/>
                  </a:cubicBezTo>
                  <a:cubicBezTo>
                    <a:pt x="365" y="236"/>
                    <a:pt x="371" y="222"/>
                    <a:pt x="376" y="207"/>
                  </a:cubicBezTo>
                  <a:cubicBezTo>
                    <a:pt x="380" y="192"/>
                    <a:pt x="383" y="176"/>
                    <a:pt x="382" y="160"/>
                  </a:cubicBezTo>
                  <a:cubicBezTo>
                    <a:pt x="382" y="138"/>
                    <a:pt x="377" y="117"/>
                    <a:pt x="369" y="97"/>
                  </a:cubicBezTo>
                  <a:close/>
                </a:path>
              </a:pathLst>
            </a:custGeom>
            <a:solidFill>
              <a:schemeClr val="accent2">
                <a:lumMod val="75000"/>
              </a:schemeClr>
            </a:solidFill>
            <a:ln w="3175" cap="rnd">
              <a:noFill/>
            </a:ln>
          </p:spPr>
          <p:txBody>
            <a:bodyPr vert="horz" wrap="square" lIns="91440" tIns="45720" rIns="91440" bIns="45720" numCol="1" anchor="t" anchorCtr="0" compatLnSpc="1"/>
            <a:lstStyle/>
            <a:p>
              <a:endParaRPr lang="en-US" sz="1600">
                <a:latin typeface="Arial" panose="020B0604020202020204" pitchFamily="34" charset="0"/>
                <a:ea typeface="Arial" panose="020B0604020202020204" pitchFamily="34" charset="0"/>
                <a:sym typeface="Arial" panose="020B0604020202020204" pitchFamily="34" charset="0"/>
              </a:endParaRPr>
            </a:p>
          </p:txBody>
        </p:sp>
        <p:sp>
          <p:nvSpPr>
            <p:cNvPr id="8" name="Freeform 10"/>
            <p:cNvSpPr/>
            <p:nvPr/>
          </p:nvSpPr>
          <p:spPr bwMode="auto">
            <a:xfrm>
              <a:off x="2075806" y="3808949"/>
              <a:ext cx="337709" cy="1918057"/>
            </a:xfrm>
            <a:custGeom>
              <a:avLst/>
              <a:gdLst>
                <a:gd name="T0" fmla="*/ 24 w 412"/>
                <a:gd name="T1" fmla="*/ 0 h 2340"/>
                <a:gd name="T2" fmla="*/ 22 w 412"/>
                <a:gd name="T3" fmla="*/ 34 h 2340"/>
                <a:gd name="T4" fmla="*/ 22 w 412"/>
                <a:gd name="T5" fmla="*/ 62 h 2340"/>
                <a:gd name="T6" fmla="*/ 0 w 412"/>
                <a:gd name="T7" fmla="*/ 2340 h 2340"/>
                <a:gd name="T8" fmla="*/ 400 w 412"/>
                <a:gd name="T9" fmla="*/ 1995 h 2340"/>
                <a:gd name="T10" fmla="*/ 412 w 412"/>
                <a:gd name="T11" fmla="*/ 239 h 2340"/>
                <a:gd name="T12" fmla="*/ 412 w 412"/>
                <a:gd name="T13" fmla="*/ 216 h 2340"/>
                <a:gd name="T14" fmla="*/ 412 w 412"/>
                <a:gd name="T15" fmla="*/ 192 h 2340"/>
                <a:gd name="T16" fmla="*/ 24 w 412"/>
                <a:gd name="T17" fmla="*/ 0 h 2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2340">
                  <a:moveTo>
                    <a:pt x="24" y="0"/>
                  </a:moveTo>
                  <a:lnTo>
                    <a:pt x="22" y="34"/>
                  </a:lnTo>
                  <a:lnTo>
                    <a:pt x="22" y="62"/>
                  </a:lnTo>
                  <a:lnTo>
                    <a:pt x="0" y="2340"/>
                  </a:lnTo>
                  <a:lnTo>
                    <a:pt x="400" y="1995"/>
                  </a:lnTo>
                  <a:lnTo>
                    <a:pt x="412" y="239"/>
                  </a:lnTo>
                  <a:lnTo>
                    <a:pt x="412" y="216"/>
                  </a:lnTo>
                  <a:lnTo>
                    <a:pt x="412" y="192"/>
                  </a:lnTo>
                  <a:lnTo>
                    <a:pt x="24" y="0"/>
                  </a:lnTo>
                  <a:close/>
                </a:path>
              </a:pathLst>
            </a:custGeom>
            <a:solidFill>
              <a:schemeClr val="accent1">
                <a:lumMod val="75000"/>
              </a:schemeClr>
            </a:solidFill>
            <a:ln w="3175" cap="rnd">
              <a:noFill/>
            </a:ln>
          </p:spPr>
          <p:txBody>
            <a:bodyPr vert="horz" wrap="square" lIns="91440" tIns="45720" rIns="91440" bIns="45720" numCol="1" anchor="t" anchorCtr="0" compatLnSpc="1"/>
            <a:lstStyle/>
            <a:p>
              <a:endParaRPr lang="en-US" sz="1600">
                <a:latin typeface="Arial" panose="020B0604020202020204" pitchFamily="34" charset="0"/>
                <a:ea typeface="Arial" panose="020B0604020202020204" pitchFamily="34" charset="0"/>
                <a:sym typeface="Arial" panose="020B0604020202020204" pitchFamily="34" charset="0"/>
              </a:endParaRPr>
            </a:p>
          </p:txBody>
        </p:sp>
        <p:sp>
          <p:nvSpPr>
            <p:cNvPr id="9" name="Freeform 11"/>
            <p:cNvSpPr/>
            <p:nvPr/>
          </p:nvSpPr>
          <p:spPr bwMode="auto">
            <a:xfrm>
              <a:off x="2126625" y="3890917"/>
              <a:ext cx="370496" cy="174593"/>
            </a:xfrm>
            <a:custGeom>
              <a:avLst/>
              <a:gdLst>
                <a:gd name="T0" fmla="*/ 183 w 191"/>
                <a:gd name="T1" fmla="*/ 87 h 90"/>
                <a:gd name="T2" fmla="*/ 182 w 191"/>
                <a:gd name="T3" fmla="*/ 86 h 90"/>
                <a:gd name="T4" fmla="*/ 176 w 191"/>
                <a:gd name="T5" fmla="*/ 82 h 90"/>
                <a:gd name="T6" fmla="*/ 174 w 191"/>
                <a:gd name="T7" fmla="*/ 81 h 90"/>
                <a:gd name="T8" fmla="*/ 168 w 191"/>
                <a:gd name="T9" fmla="*/ 77 h 90"/>
                <a:gd name="T10" fmla="*/ 167 w 191"/>
                <a:gd name="T11" fmla="*/ 77 h 90"/>
                <a:gd name="T12" fmla="*/ 161 w 191"/>
                <a:gd name="T13" fmla="*/ 72 h 90"/>
                <a:gd name="T14" fmla="*/ 0 w 191"/>
                <a:gd name="T15" fmla="*/ 0 h 90"/>
                <a:gd name="T16" fmla="*/ 4 w 191"/>
                <a:gd name="T17" fmla="*/ 3 h 90"/>
                <a:gd name="T18" fmla="*/ 7 w 191"/>
                <a:gd name="T19" fmla="*/ 6 h 90"/>
                <a:gd name="T20" fmla="*/ 8 w 191"/>
                <a:gd name="T21" fmla="*/ 7 h 90"/>
                <a:gd name="T22" fmla="*/ 9 w 191"/>
                <a:gd name="T23" fmla="*/ 7 h 90"/>
                <a:gd name="T24" fmla="*/ 9 w 191"/>
                <a:gd name="T25" fmla="*/ 8 h 90"/>
                <a:gd name="T26" fmla="*/ 11 w 191"/>
                <a:gd name="T27" fmla="*/ 9 h 90"/>
                <a:gd name="T28" fmla="*/ 15 w 191"/>
                <a:gd name="T29" fmla="*/ 12 h 90"/>
                <a:gd name="T30" fmla="*/ 17 w 191"/>
                <a:gd name="T31" fmla="*/ 13 h 90"/>
                <a:gd name="T32" fmla="*/ 18 w 191"/>
                <a:gd name="T33" fmla="*/ 14 h 90"/>
                <a:gd name="T34" fmla="*/ 19 w 191"/>
                <a:gd name="T35" fmla="*/ 14 h 90"/>
                <a:gd name="T36" fmla="*/ 21 w 191"/>
                <a:gd name="T37" fmla="*/ 15 h 90"/>
                <a:gd name="T38" fmla="*/ 27 w 191"/>
                <a:gd name="T39" fmla="*/ 18 h 90"/>
                <a:gd name="T40" fmla="*/ 28 w 191"/>
                <a:gd name="T41" fmla="*/ 19 h 90"/>
                <a:gd name="T42" fmla="*/ 28 w 191"/>
                <a:gd name="T43" fmla="*/ 19 h 90"/>
                <a:gd name="T44" fmla="*/ 29 w 191"/>
                <a:gd name="T45" fmla="*/ 20 h 90"/>
                <a:gd name="T46" fmla="*/ 33 w 191"/>
                <a:gd name="T47" fmla="*/ 21 h 90"/>
                <a:gd name="T48" fmla="*/ 39 w 191"/>
                <a:gd name="T49" fmla="*/ 24 h 90"/>
                <a:gd name="T50" fmla="*/ 191 w 191"/>
                <a:gd name="T51" fmla="*/ 90 h 90"/>
                <a:gd name="T52" fmla="*/ 183 w 191"/>
                <a:gd name="T53" fmla="*/ 8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1" h="90">
                  <a:moveTo>
                    <a:pt x="183" y="87"/>
                  </a:moveTo>
                  <a:cubicBezTo>
                    <a:pt x="183" y="86"/>
                    <a:pt x="183" y="86"/>
                    <a:pt x="182" y="86"/>
                  </a:cubicBezTo>
                  <a:cubicBezTo>
                    <a:pt x="180" y="85"/>
                    <a:pt x="178" y="84"/>
                    <a:pt x="176" y="82"/>
                  </a:cubicBezTo>
                  <a:cubicBezTo>
                    <a:pt x="175" y="82"/>
                    <a:pt x="175" y="82"/>
                    <a:pt x="174" y="81"/>
                  </a:cubicBezTo>
                  <a:cubicBezTo>
                    <a:pt x="172" y="80"/>
                    <a:pt x="170" y="79"/>
                    <a:pt x="168" y="77"/>
                  </a:cubicBezTo>
                  <a:cubicBezTo>
                    <a:pt x="168" y="77"/>
                    <a:pt x="168" y="77"/>
                    <a:pt x="167" y="77"/>
                  </a:cubicBezTo>
                  <a:cubicBezTo>
                    <a:pt x="165" y="75"/>
                    <a:pt x="163" y="73"/>
                    <a:pt x="161" y="72"/>
                  </a:cubicBezTo>
                  <a:cubicBezTo>
                    <a:pt x="0" y="0"/>
                    <a:pt x="0" y="0"/>
                    <a:pt x="0" y="0"/>
                  </a:cubicBezTo>
                  <a:cubicBezTo>
                    <a:pt x="1" y="1"/>
                    <a:pt x="2" y="2"/>
                    <a:pt x="4" y="3"/>
                  </a:cubicBezTo>
                  <a:cubicBezTo>
                    <a:pt x="5" y="4"/>
                    <a:pt x="6" y="5"/>
                    <a:pt x="7" y="6"/>
                  </a:cubicBezTo>
                  <a:cubicBezTo>
                    <a:pt x="8" y="6"/>
                    <a:pt x="8" y="7"/>
                    <a:pt x="8" y="7"/>
                  </a:cubicBezTo>
                  <a:cubicBezTo>
                    <a:pt x="9" y="7"/>
                    <a:pt x="9" y="7"/>
                    <a:pt x="9" y="7"/>
                  </a:cubicBezTo>
                  <a:cubicBezTo>
                    <a:pt x="9" y="7"/>
                    <a:pt x="9" y="7"/>
                    <a:pt x="9" y="8"/>
                  </a:cubicBezTo>
                  <a:cubicBezTo>
                    <a:pt x="10" y="8"/>
                    <a:pt x="11" y="8"/>
                    <a:pt x="11" y="9"/>
                  </a:cubicBezTo>
                  <a:cubicBezTo>
                    <a:pt x="13" y="10"/>
                    <a:pt x="14" y="11"/>
                    <a:pt x="15" y="12"/>
                  </a:cubicBezTo>
                  <a:cubicBezTo>
                    <a:pt x="16" y="12"/>
                    <a:pt x="17" y="13"/>
                    <a:pt x="17" y="13"/>
                  </a:cubicBezTo>
                  <a:cubicBezTo>
                    <a:pt x="18" y="13"/>
                    <a:pt x="18" y="13"/>
                    <a:pt x="18" y="14"/>
                  </a:cubicBezTo>
                  <a:cubicBezTo>
                    <a:pt x="19" y="14"/>
                    <a:pt x="19" y="14"/>
                    <a:pt x="19" y="14"/>
                  </a:cubicBezTo>
                  <a:cubicBezTo>
                    <a:pt x="20" y="14"/>
                    <a:pt x="20" y="15"/>
                    <a:pt x="21" y="15"/>
                  </a:cubicBezTo>
                  <a:cubicBezTo>
                    <a:pt x="23" y="16"/>
                    <a:pt x="25" y="17"/>
                    <a:pt x="27" y="18"/>
                  </a:cubicBezTo>
                  <a:cubicBezTo>
                    <a:pt x="27" y="19"/>
                    <a:pt x="27" y="19"/>
                    <a:pt x="28" y="19"/>
                  </a:cubicBezTo>
                  <a:cubicBezTo>
                    <a:pt x="28" y="19"/>
                    <a:pt x="28" y="19"/>
                    <a:pt x="28" y="19"/>
                  </a:cubicBezTo>
                  <a:cubicBezTo>
                    <a:pt x="29" y="19"/>
                    <a:pt x="29" y="20"/>
                    <a:pt x="29" y="20"/>
                  </a:cubicBezTo>
                  <a:cubicBezTo>
                    <a:pt x="30" y="20"/>
                    <a:pt x="31" y="21"/>
                    <a:pt x="33" y="21"/>
                  </a:cubicBezTo>
                  <a:cubicBezTo>
                    <a:pt x="35" y="22"/>
                    <a:pt x="37" y="23"/>
                    <a:pt x="39" y="24"/>
                  </a:cubicBezTo>
                  <a:cubicBezTo>
                    <a:pt x="89" y="46"/>
                    <a:pt x="140" y="68"/>
                    <a:pt x="191" y="90"/>
                  </a:cubicBezTo>
                  <a:cubicBezTo>
                    <a:pt x="188" y="89"/>
                    <a:pt x="186" y="88"/>
                    <a:pt x="183" y="87"/>
                  </a:cubicBezTo>
                  <a:close/>
                </a:path>
              </a:pathLst>
            </a:custGeom>
            <a:solidFill>
              <a:schemeClr val="accent2">
                <a:lumMod val="75000"/>
              </a:schemeClr>
            </a:solidFill>
            <a:ln w="3175" cap="rnd">
              <a:noFill/>
            </a:ln>
          </p:spPr>
          <p:txBody>
            <a:bodyPr vert="horz" wrap="square" lIns="91440" tIns="45720" rIns="91440" bIns="45720" numCol="1" anchor="t" anchorCtr="0" compatLnSpc="1"/>
            <a:lstStyle/>
            <a:p>
              <a:endParaRPr lang="en-US" sz="1600">
                <a:latin typeface="Arial" panose="020B0604020202020204" pitchFamily="34" charset="0"/>
                <a:ea typeface="Arial" panose="020B0604020202020204" pitchFamily="34" charset="0"/>
                <a:sym typeface="Arial" panose="020B0604020202020204" pitchFamily="34" charset="0"/>
              </a:endParaRPr>
            </a:p>
          </p:txBody>
        </p:sp>
        <p:sp>
          <p:nvSpPr>
            <p:cNvPr id="10" name="Freeform 12"/>
            <p:cNvSpPr/>
            <p:nvPr/>
          </p:nvSpPr>
          <p:spPr bwMode="auto">
            <a:xfrm>
              <a:off x="2207774" y="3462224"/>
              <a:ext cx="600828" cy="597549"/>
            </a:xfrm>
            <a:custGeom>
              <a:avLst/>
              <a:gdLst>
                <a:gd name="T0" fmla="*/ 310 w 310"/>
                <a:gd name="T1" fmla="*/ 186 h 308"/>
                <a:gd name="T2" fmla="*/ 310 w 310"/>
                <a:gd name="T3" fmla="*/ 186 h 308"/>
                <a:gd name="T4" fmla="*/ 308 w 310"/>
                <a:gd name="T5" fmla="*/ 176 h 308"/>
                <a:gd name="T6" fmla="*/ 308 w 310"/>
                <a:gd name="T7" fmla="*/ 175 h 308"/>
                <a:gd name="T8" fmla="*/ 304 w 310"/>
                <a:gd name="T9" fmla="*/ 160 h 308"/>
                <a:gd name="T10" fmla="*/ 302 w 310"/>
                <a:gd name="T11" fmla="*/ 156 h 308"/>
                <a:gd name="T12" fmla="*/ 291 w 310"/>
                <a:gd name="T13" fmla="*/ 135 h 308"/>
                <a:gd name="T14" fmla="*/ 289 w 310"/>
                <a:gd name="T15" fmla="*/ 132 h 308"/>
                <a:gd name="T16" fmla="*/ 168 w 310"/>
                <a:gd name="T17" fmla="*/ 0 h 308"/>
                <a:gd name="T18" fmla="*/ 181 w 310"/>
                <a:gd name="T19" fmla="*/ 17 h 308"/>
                <a:gd name="T20" fmla="*/ 190 w 310"/>
                <a:gd name="T21" fmla="*/ 32 h 308"/>
                <a:gd name="T22" fmla="*/ 199 w 310"/>
                <a:gd name="T23" fmla="*/ 55 h 308"/>
                <a:gd name="T24" fmla="*/ 203 w 310"/>
                <a:gd name="T25" fmla="*/ 70 h 308"/>
                <a:gd name="T26" fmla="*/ 205 w 310"/>
                <a:gd name="T27" fmla="*/ 83 h 308"/>
                <a:gd name="T28" fmla="*/ 206 w 310"/>
                <a:gd name="T29" fmla="*/ 97 h 308"/>
                <a:gd name="T30" fmla="*/ 205 w 310"/>
                <a:gd name="T31" fmla="*/ 112 h 308"/>
                <a:gd name="T32" fmla="*/ 203 w 310"/>
                <a:gd name="T33" fmla="*/ 127 h 308"/>
                <a:gd name="T34" fmla="*/ 199 w 310"/>
                <a:gd name="T35" fmla="*/ 141 h 308"/>
                <a:gd name="T36" fmla="*/ 194 w 310"/>
                <a:gd name="T37" fmla="*/ 154 h 308"/>
                <a:gd name="T38" fmla="*/ 188 w 310"/>
                <a:gd name="T39" fmla="*/ 166 h 308"/>
                <a:gd name="T40" fmla="*/ 175 w 310"/>
                <a:gd name="T41" fmla="*/ 185 h 308"/>
                <a:gd name="T42" fmla="*/ 162 w 310"/>
                <a:gd name="T43" fmla="*/ 200 h 308"/>
                <a:gd name="T44" fmla="*/ 149 w 310"/>
                <a:gd name="T45" fmla="*/ 211 h 308"/>
                <a:gd name="T46" fmla="*/ 135 w 310"/>
                <a:gd name="T47" fmla="*/ 221 h 308"/>
                <a:gd name="T48" fmla="*/ 116 w 310"/>
                <a:gd name="T49" fmla="*/ 230 h 308"/>
                <a:gd name="T50" fmla="*/ 100 w 310"/>
                <a:gd name="T51" fmla="*/ 236 h 308"/>
                <a:gd name="T52" fmla="*/ 83 w 310"/>
                <a:gd name="T53" fmla="*/ 240 h 308"/>
                <a:gd name="T54" fmla="*/ 61 w 310"/>
                <a:gd name="T55" fmla="*/ 242 h 308"/>
                <a:gd name="T56" fmla="*/ 29 w 310"/>
                <a:gd name="T57" fmla="*/ 238 h 308"/>
                <a:gd name="T58" fmla="*/ 0 w 310"/>
                <a:gd name="T59" fmla="*/ 229 h 308"/>
                <a:gd name="T60" fmla="*/ 162 w 310"/>
                <a:gd name="T61" fmla="*/ 303 h 308"/>
                <a:gd name="T62" fmla="*/ 186 w 310"/>
                <a:gd name="T63" fmla="*/ 308 h 308"/>
                <a:gd name="T64" fmla="*/ 212 w 310"/>
                <a:gd name="T65" fmla="*/ 307 h 308"/>
                <a:gd name="T66" fmla="*/ 225 w 310"/>
                <a:gd name="T67" fmla="*/ 305 h 308"/>
                <a:gd name="T68" fmla="*/ 229 w 310"/>
                <a:gd name="T69" fmla="*/ 304 h 308"/>
                <a:gd name="T70" fmla="*/ 241 w 310"/>
                <a:gd name="T71" fmla="*/ 300 h 308"/>
                <a:gd name="T72" fmla="*/ 252 w 310"/>
                <a:gd name="T73" fmla="*/ 294 h 308"/>
                <a:gd name="T74" fmla="*/ 255 w 310"/>
                <a:gd name="T75" fmla="*/ 292 h 308"/>
                <a:gd name="T76" fmla="*/ 267 w 310"/>
                <a:gd name="T77" fmla="*/ 285 h 308"/>
                <a:gd name="T78" fmla="*/ 276 w 310"/>
                <a:gd name="T79" fmla="*/ 277 h 308"/>
                <a:gd name="T80" fmla="*/ 277 w 310"/>
                <a:gd name="T81" fmla="*/ 275 h 308"/>
                <a:gd name="T82" fmla="*/ 286 w 310"/>
                <a:gd name="T83" fmla="*/ 265 h 308"/>
                <a:gd name="T84" fmla="*/ 293 w 310"/>
                <a:gd name="T85" fmla="*/ 255 h 308"/>
                <a:gd name="T86" fmla="*/ 296 w 310"/>
                <a:gd name="T87" fmla="*/ 250 h 308"/>
                <a:gd name="T88" fmla="*/ 299 w 310"/>
                <a:gd name="T89" fmla="*/ 246 h 308"/>
                <a:gd name="T90" fmla="*/ 301 w 310"/>
                <a:gd name="T91" fmla="*/ 240 h 308"/>
                <a:gd name="T92" fmla="*/ 301 w 310"/>
                <a:gd name="T93" fmla="*/ 240 h 308"/>
                <a:gd name="T94" fmla="*/ 305 w 310"/>
                <a:gd name="T95" fmla="*/ 231 h 308"/>
                <a:gd name="T96" fmla="*/ 305 w 310"/>
                <a:gd name="T97" fmla="*/ 229 h 308"/>
                <a:gd name="T98" fmla="*/ 307 w 310"/>
                <a:gd name="T99" fmla="*/ 222 h 308"/>
                <a:gd name="T100" fmla="*/ 308 w 310"/>
                <a:gd name="T101" fmla="*/ 219 h 308"/>
                <a:gd name="T102" fmla="*/ 309 w 310"/>
                <a:gd name="T103" fmla="*/ 213 h 308"/>
                <a:gd name="T104" fmla="*/ 309 w 310"/>
                <a:gd name="T105" fmla="*/ 208 h 308"/>
                <a:gd name="T106" fmla="*/ 310 w 310"/>
                <a:gd name="T107" fmla="*/ 203 h 308"/>
                <a:gd name="T108" fmla="*/ 310 w 310"/>
                <a:gd name="T109" fmla="*/ 198 h 308"/>
                <a:gd name="T110" fmla="*/ 310 w 310"/>
                <a:gd name="T111" fmla="*/ 197 h 308"/>
                <a:gd name="T112" fmla="*/ 310 w 310"/>
                <a:gd name="T113" fmla="*/ 191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0" h="308">
                  <a:moveTo>
                    <a:pt x="310" y="191"/>
                  </a:moveTo>
                  <a:cubicBezTo>
                    <a:pt x="310" y="190"/>
                    <a:pt x="310" y="188"/>
                    <a:pt x="310" y="186"/>
                  </a:cubicBezTo>
                  <a:cubicBezTo>
                    <a:pt x="310" y="186"/>
                    <a:pt x="310" y="186"/>
                    <a:pt x="310" y="186"/>
                  </a:cubicBezTo>
                  <a:cubicBezTo>
                    <a:pt x="310" y="186"/>
                    <a:pt x="310" y="186"/>
                    <a:pt x="310" y="186"/>
                  </a:cubicBezTo>
                  <a:cubicBezTo>
                    <a:pt x="309" y="184"/>
                    <a:pt x="309" y="182"/>
                    <a:pt x="309" y="181"/>
                  </a:cubicBezTo>
                  <a:cubicBezTo>
                    <a:pt x="309" y="179"/>
                    <a:pt x="308" y="177"/>
                    <a:pt x="308" y="176"/>
                  </a:cubicBezTo>
                  <a:cubicBezTo>
                    <a:pt x="308" y="176"/>
                    <a:pt x="308" y="176"/>
                    <a:pt x="308" y="176"/>
                  </a:cubicBezTo>
                  <a:cubicBezTo>
                    <a:pt x="308" y="175"/>
                    <a:pt x="308" y="175"/>
                    <a:pt x="308" y="175"/>
                  </a:cubicBezTo>
                  <a:cubicBezTo>
                    <a:pt x="307" y="171"/>
                    <a:pt x="306" y="166"/>
                    <a:pt x="305" y="162"/>
                  </a:cubicBezTo>
                  <a:cubicBezTo>
                    <a:pt x="304" y="162"/>
                    <a:pt x="304" y="161"/>
                    <a:pt x="304" y="160"/>
                  </a:cubicBezTo>
                  <a:cubicBezTo>
                    <a:pt x="304" y="160"/>
                    <a:pt x="304" y="159"/>
                    <a:pt x="303" y="159"/>
                  </a:cubicBezTo>
                  <a:cubicBezTo>
                    <a:pt x="303" y="158"/>
                    <a:pt x="303" y="157"/>
                    <a:pt x="302" y="156"/>
                  </a:cubicBezTo>
                  <a:cubicBezTo>
                    <a:pt x="300" y="149"/>
                    <a:pt x="297" y="143"/>
                    <a:pt x="293" y="137"/>
                  </a:cubicBezTo>
                  <a:cubicBezTo>
                    <a:pt x="292" y="136"/>
                    <a:pt x="292" y="136"/>
                    <a:pt x="291" y="135"/>
                  </a:cubicBezTo>
                  <a:cubicBezTo>
                    <a:pt x="291" y="134"/>
                    <a:pt x="291" y="134"/>
                    <a:pt x="290" y="133"/>
                  </a:cubicBezTo>
                  <a:cubicBezTo>
                    <a:pt x="290" y="133"/>
                    <a:pt x="289" y="132"/>
                    <a:pt x="289" y="132"/>
                  </a:cubicBezTo>
                  <a:cubicBezTo>
                    <a:pt x="286" y="128"/>
                    <a:pt x="284" y="125"/>
                    <a:pt x="281" y="121"/>
                  </a:cubicBezTo>
                  <a:cubicBezTo>
                    <a:pt x="243" y="81"/>
                    <a:pt x="206" y="40"/>
                    <a:pt x="168" y="0"/>
                  </a:cubicBezTo>
                  <a:cubicBezTo>
                    <a:pt x="172" y="4"/>
                    <a:pt x="175" y="9"/>
                    <a:pt x="179" y="13"/>
                  </a:cubicBezTo>
                  <a:cubicBezTo>
                    <a:pt x="180" y="15"/>
                    <a:pt x="181" y="16"/>
                    <a:pt x="181" y="17"/>
                  </a:cubicBezTo>
                  <a:cubicBezTo>
                    <a:pt x="185" y="22"/>
                    <a:pt x="188" y="27"/>
                    <a:pt x="190" y="32"/>
                  </a:cubicBezTo>
                  <a:cubicBezTo>
                    <a:pt x="190" y="32"/>
                    <a:pt x="190" y="32"/>
                    <a:pt x="190" y="32"/>
                  </a:cubicBezTo>
                  <a:cubicBezTo>
                    <a:pt x="193" y="37"/>
                    <a:pt x="195" y="43"/>
                    <a:pt x="197" y="48"/>
                  </a:cubicBezTo>
                  <a:cubicBezTo>
                    <a:pt x="198" y="50"/>
                    <a:pt x="199" y="52"/>
                    <a:pt x="199" y="55"/>
                  </a:cubicBezTo>
                  <a:cubicBezTo>
                    <a:pt x="200" y="56"/>
                    <a:pt x="200" y="57"/>
                    <a:pt x="200" y="58"/>
                  </a:cubicBezTo>
                  <a:cubicBezTo>
                    <a:pt x="202" y="62"/>
                    <a:pt x="203" y="66"/>
                    <a:pt x="203" y="70"/>
                  </a:cubicBezTo>
                  <a:cubicBezTo>
                    <a:pt x="203" y="70"/>
                    <a:pt x="203" y="70"/>
                    <a:pt x="203" y="70"/>
                  </a:cubicBezTo>
                  <a:cubicBezTo>
                    <a:pt x="204" y="74"/>
                    <a:pt x="205" y="79"/>
                    <a:pt x="205" y="83"/>
                  </a:cubicBezTo>
                  <a:cubicBezTo>
                    <a:pt x="205" y="83"/>
                    <a:pt x="205" y="83"/>
                    <a:pt x="205" y="83"/>
                  </a:cubicBezTo>
                  <a:cubicBezTo>
                    <a:pt x="206" y="88"/>
                    <a:pt x="206" y="93"/>
                    <a:pt x="206" y="97"/>
                  </a:cubicBezTo>
                  <a:cubicBezTo>
                    <a:pt x="206" y="102"/>
                    <a:pt x="206" y="107"/>
                    <a:pt x="205" y="112"/>
                  </a:cubicBezTo>
                  <a:cubicBezTo>
                    <a:pt x="205" y="112"/>
                    <a:pt x="205" y="112"/>
                    <a:pt x="205" y="112"/>
                  </a:cubicBezTo>
                  <a:cubicBezTo>
                    <a:pt x="204" y="117"/>
                    <a:pt x="204" y="121"/>
                    <a:pt x="203" y="126"/>
                  </a:cubicBezTo>
                  <a:cubicBezTo>
                    <a:pt x="203" y="126"/>
                    <a:pt x="203" y="127"/>
                    <a:pt x="203" y="127"/>
                  </a:cubicBezTo>
                  <a:cubicBezTo>
                    <a:pt x="202" y="131"/>
                    <a:pt x="201" y="135"/>
                    <a:pt x="199" y="139"/>
                  </a:cubicBezTo>
                  <a:cubicBezTo>
                    <a:pt x="199" y="140"/>
                    <a:pt x="199" y="140"/>
                    <a:pt x="199" y="141"/>
                  </a:cubicBezTo>
                  <a:cubicBezTo>
                    <a:pt x="198" y="145"/>
                    <a:pt x="196" y="149"/>
                    <a:pt x="194" y="153"/>
                  </a:cubicBezTo>
                  <a:cubicBezTo>
                    <a:pt x="194" y="153"/>
                    <a:pt x="194" y="153"/>
                    <a:pt x="194" y="154"/>
                  </a:cubicBezTo>
                  <a:cubicBezTo>
                    <a:pt x="192" y="158"/>
                    <a:pt x="190" y="162"/>
                    <a:pt x="188" y="165"/>
                  </a:cubicBezTo>
                  <a:cubicBezTo>
                    <a:pt x="188" y="166"/>
                    <a:pt x="188" y="166"/>
                    <a:pt x="188" y="166"/>
                  </a:cubicBezTo>
                  <a:cubicBezTo>
                    <a:pt x="186" y="169"/>
                    <a:pt x="184" y="172"/>
                    <a:pt x="183" y="175"/>
                  </a:cubicBezTo>
                  <a:cubicBezTo>
                    <a:pt x="180" y="178"/>
                    <a:pt x="178" y="182"/>
                    <a:pt x="175" y="185"/>
                  </a:cubicBezTo>
                  <a:cubicBezTo>
                    <a:pt x="174" y="186"/>
                    <a:pt x="174" y="187"/>
                    <a:pt x="173" y="188"/>
                  </a:cubicBezTo>
                  <a:cubicBezTo>
                    <a:pt x="169" y="192"/>
                    <a:pt x="166" y="196"/>
                    <a:pt x="162" y="200"/>
                  </a:cubicBezTo>
                  <a:cubicBezTo>
                    <a:pt x="161" y="201"/>
                    <a:pt x="160" y="202"/>
                    <a:pt x="159" y="203"/>
                  </a:cubicBezTo>
                  <a:cubicBezTo>
                    <a:pt x="156" y="206"/>
                    <a:pt x="153" y="208"/>
                    <a:pt x="149" y="211"/>
                  </a:cubicBezTo>
                  <a:cubicBezTo>
                    <a:pt x="148" y="212"/>
                    <a:pt x="146" y="213"/>
                    <a:pt x="145" y="214"/>
                  </a:cubicBezTo>
                  <a:cubicBezTo>
                    <a:pt x="142" y="217"/>
                    <a:pt x="138" y="219"/>
                    <a:pt x="135" y="221"/>
                  </a:cubicBezTo>
                  <a:cubicBezTo>
                    <a:pt x="133" y="222"/>
                    <a:pt x="132" y="222"/>
                    <a:pt x="131" y="223"/>
                  </a:cubicBezTo>
                  <a:cubicBezTo>
                    <a:pt x="126" y="226"/>
                    <a:pt x="121" y="228"/>
                    <a:pt x="116" y="230"/>
                  </a:cubicBezTo>
                  <a:cubicBezTo>
                    <a:pt x="115" y="231"/>
                    <a:pt x="114" y="231"/>
                    <a:pt x="113" y="231"/>
                  </a:cubicBezTo>
                  <a:cubicBezTo>
                    <a:pt x="109" y="233"/>
                    <a:pt x="105" y="235"/>
                    <a:pt x="100" y="236"/>
                  </a:cubicBezTo>
                  <a:cubicBezTo>
                    <a:pt x="99" y="236"/>
                    <a:pt x="97" y="237"/>
                    <a:pt x="95" y="237"/>
                  </a:cubicBezTo>
                  <a:cubicBezTo>
                    <a:pt x="91" y="238"/>
                    <a:pt x="87" y="239"/>
                    <a:pt x="83" y="240"/>
                  </a:cubicBezTo>
                  <a:cubicBezTo>
                    <a:pt x="81" y="240"/>
                    <a:pt x="80" y="240"/>
                    <a:pt x="78" y="240"/>
                  </a:cubicBezTo>
                  <a:cubicBezTo>
                    <a:pt x="72" y="241"/>
                    <a:pt x="66" y="242"/>
                    <a:pt x="61" y="242"/>
                  </a:cubicBezTo>
                  <a:cubicBezTo>
                    <a:pt x="55" y="242"/>
                    <a:pt x="50" y="241"/>
                    <a:pt x="45" y="241"/>
                  </a:cubicBezTo>
                  <a:cubicBezTo>
                    <a:pt x="39" y="240"/>
                    <a:pt x="34" y="239"/>
                    <a:pt x="29" y="238"/>
                  </a:cubicBezTo>
                  <a:cubicBezTo>
                    <a:pt x="24" y="237"/>
                    <a:pt x="19" y="236"/>
                    <a:pt x="14" y="234"/>
                  </a:cubicBezTo>
                  <a:cubicBezTo>
                    <a:pt x="10" y="233"/>
                    <a:pt x="5" y="231"/>
                    <a:pt x="0" y="229"/>
                  </a:cubicBezTo>
                  <a:cubicBezTo>
                    <a:pt x="51" y="252"/>
                    <a:pt x="101" y="275"/>
                    <a:pt x="152" y="298"/>
                  </a:cubicBezTo>
                  <a:cubicBezTo>
                    <a:pt x="155" y="300"/>
                    <a:pt x="159" y="301"/>
                    <a:pt x="162" y="303"/>
                  </a:cubicBezTo>
                  <a:cubicBezTo>
                    <a:pt x="166" y="304"/>
                    <a:pt x="170" y="305"/>
                    <a:pt x="174" y="306"/>
                  </a:cubicBezTo>
                  <a:cubicBezTo>
                    <a:pt x="178" y="307"/>
                    <a:pt x="182" y="307"/>
                    <a:pt x="186" y="308"/>
                  </a:cubicBezTo>
                  <a:cubicBezTo>
                    <a:pt x="190" y="308"/>
                    <a:pt x="194" y="308"/>
                    <a:pt x="198" y="308"/>
                  </a:cubicBezTo>
                  <a:cubicBezTo>
                    <a:pt x="203" y="308"/>
                    <a:pt x="207" y="308"/>
                    <a:pt x="212" y="307"/>
                  </a:cubicBezTo>
                  <a:cubicBezTo>
                    <a:pt x="213" y="307"/>
                    <a:pt x="214" y="307"/>
                    <a:pt x="215" y="307"/>
                  </a:cubicBezTo>
                  <a:cubicBezTo>
                    <a:pt x="219" y="306"/>
                    <a:pt x="222" y="306"/>
                    <a:pt x="225" y="305"/>
                  </a:cubicBezTo>
                  <a:cubicBezTo>
                    <a:pt x="226" y="305"/>
                    <a:pt x="226" y="305"/>
                    <a:pt x="227" y="304"/>
                  </a:cubicBezTo>
                  <a:cubicBezTo>
                    <a:pt x="228" y="304"/>
                    <a:pt x="228" y="304"/>
                    <a:pt x="229" y="304"/>
                  </a:cubicBezTo>
                  <a:cubicBezTo>
                    <a:pt x="232" y="303"/>
                    <a:pt x="236" y="302"/>
                    <a:pt x="239" y="300"/>
                  </a:cubicBezTo>
                  <a:cubicBezTo>
                    <a:pt x="240" y="300"/>
                    <a:pt x="240" y="300"/>
                    <a:pt x="241" y="300"/>
                  </a:cubicBezTo>
                  <a:cubicBezTo>
                    <a:pt x="241" y="300"/>
                    <a:pt x="241" y="300"/>
                    <a:pt x="242" y="299"/>
                  </a:cubicBezTo>
                  <a:cubicBezTo>
                    <a:pt x="245" y="298"/>
                    <a:pt x="249" y="296"/>
                    <a:pt x="252" y="294"/>
                  </a:cubicBezTo>
                  <a:cubicBezTo>
                    <a:pt x="253" y="294"/>
                    <a:pt x="253" y="294"/>
                    <a:pt x="253" y="294"/>
                  </a:cubicBezTo>
                  <a:cubicBezTo>
                    <a:pt x="254" y="293"/>
                    <a:pt x="255" y="293"/>
                    <a:pt x="255" y="292"/>
                  </a:cubicBezTo>
                  <a:cubicBezTo>
                    <a:pt x="258" y="291"/>
                    <a:pt x="261" y="289"/>
                    <a:pt x="263" y="287"/>
                  </a:cubicBezTo>
                  <a:cubicBezTo>
                    <a:pt x="264" y="286"/>
                    <a:pt x="265" y="285"/>
                    <a:pt x="267" y="285"/>
                  </a:cubicBezTo>
                  <a:cubicBezTo>
                    <a:pt x="269" y="283"/>
                    <a:pt x="272" y="281"/>
                    <a:pt x="274" y="278"/>
                  </a:cubicBezTo>
                  <a:cubicBezTo>
                    <a:pt x="274" y="278"/>
                    <a:pt x="275" y="277"/>
                    <a:pt x="276" y="277"/>
                  </a:cubicBezTo>
                  <a:cubicBezTo>
                    <a:pt x="276" y="277"/>
                    <a:pt x="276" y="276"/>
                    <a:pt x="276" y="276"/>
                  </a:cubicBezTo>
                  <a:cubicBezTo>
                    <a:pt x="277" y="276"/>
                    <a:pt x="277" y="276"/>
                    <a:pt x="277" y="275"/>
                  </a:cubicBezTo>
                  <a:cubicBezTo>
                    <a:pt x="280" y="273"/>
                    <a:pt x="282" y="270"/>
                    <a:pt x="285" y="267"/>
                  </a:cubicBezTo>
                  <a:cubicBezTo>
                    <a:pt x="285" y="266"/>
                    <a:pt x="286" y="266"/>
                    <a:pt x="286" y="265"/>
                  </a:cubicBezTo>
                  <a:cubicBezTo>
                    <a:pt x="288" y="262"/>
                    <a:pt x="290" y="259"/>
                    <a:pt x="292" y="257"/>
                  </a:cubicBezTo>
                  <a:cubicBezTo>
                    <a:pt x="293" y="256"/>
                    <a:pt x="293" y="256"/>
                    <a:pt x="293" y="255"/>
                  </a:cubicBezTo>
                  <a:cubicBezTo>
                    <a:pt x="294" y="254"/>
                    <a:pt x="295" y="252"/>
                    <a:pt x="296" y="250"/>
                  </a:cubicBezTo>
                  <a:cubicBezTo>
                    <a:pt x="296" y="250"/>
                    <a:pt x="296" y="250"/>
                    <a:pt x="296" y="250"/>
                  </a:cubicBezTo>
                  <a:cubicBezTo>
                    <a:pt x="296" y="250"/>
                    <a:pt x="297" y="250"/>
                    <a:pt x="297" y="249"/>
                  </a:cubicBezTo>
                  <a:cubicBezTo>
                    <a:pt x="297" y="248"/>
                    <a:pt x="298" y="247"/>
                    <a:pt x="299" y="246"/>
                  </a:cubicBezTo>
                  <a:cubicBezTo>
                    <a:pt x="299" y="244"/>
                    <a:pt x="300" y="242"/>
                    <a:pt x="301" y="241"/>
                  </a:cubicBezTo>
                  <a:cubicBezTo>
                    <a:pt x="301" y="241"/>
                    <a:pt x="301" y="240"/>
                    <a:pt x="301" y="240"/>
                  </a:cubicBezTo>
                  <a:cubicBezTo>
                    <a:pt x="301" y="240"/>
                    <a:pt x="301" y="240"/>
                    <a:pt x="301" y="240"/>
                  </a:cubicBezTo>
                  <a:cubicBezTo>
                    <a:pt x="301" y="240"/>
                    <a:pt x="301" y="240"/>
                    <a:pt x="301" y="240"/>
                  </a:cubicBezTo>
                  <a:cubicBezTo>
                    <a:pt x="302" y="238"/>
                    <a:pt x="302" y="237"/>
                    <a:pt x="303" y="236"/>
                  </a:cubicBezTo>
                  <a:cubicBezTo>
                    <a:pt x="303" y="234"/>
                    <a:pt x="304" y="233"/>
                    <a:pt x="305" y="231"/>
                  </a:cubicBezTo>
                  <a:cubicBezTo>
                    <a:pt x="305" y="231"/>
                    <a:pt x="305" y="230"/>
                    <a:pt x="305" y="230"/>
                  </a:cubicBezTo>
                  <a:cubicBezTo>
                    <a:pt x="305" y="230"/>
                    <a:pt x="305" y="230"/>
                    <a:pt x="305" y="229"/>
                  </a:cubicBezTo>
                  <a:cubicBezTo>
                    <a:pt x="305" y="228"/>
                    <a:pt x="306" y="227"/>
                    <a:pt x="306" y="227"/>
                  </a:cubicBezTo>
                  <a:cubicBezTo>
                    <a:pt x="306" y="225"/>
                    <a:pt x="307" y="223"/>
                    <a:pt x="307" y="222"/>
                  </a:cubicBezTo>
                  <a:cubicBezTo>
                    <a:pt x="307" y="221"/>
                    <a:pt x="307" y="220"/>
                    <a:pt x="308" y="220"/>
                  </a:cubicBezTo>
                  <a:cubicBezTo>
                    <a:pt x="308" y="219"/>
                    <a:pt x="308" y="219"/>
                    <a:pt x="308" y="219"/>
                  </a:cubicBezTo>
                  <a:cubicBezTo>
                    <a:pt x="308" y="218"/>
                    <a:pt x="308" y="218"/>
                    <a:pt x="308" y="217"/>
                  </a:cubicBezTo>
                  <a:cubicBezTo>
                    <a:pt x="308" y="216"/>
                    <a:pt x="309" y="214"/>
                    <a:pt x="309" y="213"/>
                  </a:cubicBezTo>
                  <a:cubicBezTo>
                    <a:pt x="309" y="211"/>
                    <a:pt x="309" y="210"/>
                    <a:pt x="309" y="208"/>
                  </a:cubicBezTo>
                  <a:cubicBezTo>
                    <a:pt x="309" y="208"/>
                    <a:pt x="309" y="208"/>
                    <a:pt x="309" y="208"/>
                  </a:cubicBezTo>
                  <a:cubicBezTo>
                    <a:pt x="309" y="208"/>
                    <a:pt x="309" y="208"/>
                    <a:pt x="309" y="208"/>
                  </a:cubicBezTo>
                  <a:cubicBezTo>
                    <a:pt x="310" y="206"/>
                    <a:pt x="310" y="205"/>
                    <a:pt x="310" y="203"/>
                  </a:cubicBezTo>
                  <a:cubicBezTo>
                    <a:pt x="310" y="201"/>
                    <a:pt x="310" y="200"/>
                    <a:pt x="310" y="198"/>
                  </a:cubicBezTo>
                  <a:cubicBezTo>
                    <a:pt x="310" y="198"/>
                    <a:pt x="310" y="198"/>
                    <a:pt x="310" y="198"/>
                  </a:cubicBezTo>
                  <a:cubicBezTo>
                    <a:pt x="310" y="198"/>
                    <a:pt x="310" y="197"/>
                    <a:pt x="310" y="197"/>
                  </a:cubicBezTo>
                  <a:cubicBezTo>
                    <a:pt x="310" y="197"/>
                    <a:pt x="310" y="197"/>
                    <a:pt x="310" y="197"/>
                  </a:cubicBezTo>
                  <a:cubicBezTo>
                    <a:pt x="310" y="197"/>
                    <a:pt x="310" y="197"/>
                    <a:pt x="310" y="197"/>
                  </a:cubicBezTo>
                  <a:cubicBezTo>
                    <a:pt x="310" y="195"/>
                    <a:pt x="310" y="193"/>
                    <a:pt x="310" y="191"/>
                  </a:cubicBezTo>
                  <a:close/>
                </a:path>
              </a:pathLst>
            </a:custGeom>
            <a:solidFill>
              <a:schemeClr val="accent1">
                <a:lumMod val="75000"/>
              </a:schemeClr>
            </a:solidFill>
            <a:ln w="3175" cap="rnd">
              <a:noFill/>
            </a:ln>
          </p:spPr>
          <p:txBody>
            <a:bodyPr vert="horz" wrap="square" lIns="91440" tIns="45720" rIns="91440" bIns="45720" numCol="1" anchor="t" anchorCtr="0" compatLnSpc="1"/>
            <a:lstStyle/>
            <a:p>
              <a:endParaRPr lang="en-US" sz="1600">
                <a:latin typeface="Arial" panose="020B0604020202020204" pitchFamily="34" charset="0"/>
                <a:ea typeface="Arial" panose="020B0604020202020204" pitchFamily="34" charset="0"/>
                <a:sym typeface="Arial" panose="020B0604020202020204" pitchFamily="34" charset="0"/>
              </a:endParaRPr>
            </a:p>
          </p:txBody>
        </p:sp>
        <p:sp>
          <p:nvSpPr>
            <p:cNvPr id="11" name="Freeform 13"/>
            <p:cNvSpPr/>
            <p:nvPr/>
          </p:nvSpPr>
          <p:spPr bwMode="auto">
            <a:xfrm>
              <a:off x="3291395" y="3338452"/>
              <a:ext cx="518039" cy="592630"/>
            </a:xfrm>
            <a:custGeom>
              <a:avLst/>
              <a:gdLst>
                <a:gd name="T0" fmla="*/ 254 w 267"/>
                <a:gd name="T1" fmla="*/ 97 h 306"/>
                <a:gd name="T2" fmla="*/ 219 w 267"/>
                <a:gd name="T3" fmla="*/ 46 h 306"/>
                <a:gd name="T4" fmla="*/ 168 w 267"/>
                <a:gd name="T5" fmla="*/ 12 h 306"/>
                <a:gd name="T6" fmla="*/ 105 w 267"/>
                <a:gd name="T7" fmla="*/ 0 h 306"/>
                <a:gd name="T8" fmla="*/ 76 w 267"/>
                <a:gd name="T9" fmla="*/ 3 h 306"/>
                <a:gd name="T10" fmla="*/ 48 w 267"/>
                <a:gd name="T11" fmla="*/ 11 h 306"/>
                <a:gd name="T12" fmla="*/ 23 w 267"/>
                <a:gd name="T13" fmla="*/ 23 h 306"/>
                <a:gd name="T14" fmla="*/ 0 w 267"/>
                <a:gd name="T15" fmla="*/ 40 h 306"/>
                <a:gd name="T16" fmla="*/ 24 w 267"/>
                <a:gd name="T17" fmla="*/ 167 h 306"/>
                <a:gd name="T18" fmla="*/ 41 w 267"/>
                <a:gd name="T19" fmla="*/ 154 h 306"/>
                <a:gd name="T20" fmla="*/ 61 w 267"/>
                <a:gd name="T21" fmla="*/ 144 h 306"/>
                <a:gd name="T22" fmla="*/ 82 w 267"/>
                <a:gd name="T23" fmla="*/ 138 h 306"/>
                <a:gd name="T24" fmla="*/ 105 w 267"/>
                <a:gd name="T25" fmla="*/ 136 h 306"/>
                <a:gd name="T26" fmla="*/ 153 w 267"/>
                <a:gd name="T27" fmla="*/ 146 h 306"/>
                <a:gd name="T28" fmla="*/ 193 w 267"/>
                <a:gd name="T29" fmla="*/ 172 h 306"/>
                <a:gd name="T30" fmla="*/ 220 w 267"/>
                <a:gd name="T31" fmla="*/ 211 h 306"/>
                <a:gd name="T32" fmla="*/ 230 w 267"/>
                <a:gd name="T33" fmla="*/ 259 h 306"/>
                <a:gd name="T34" fmla="*/ 229 w 267"/>
                <a:gd name="T35" fmla="*/ 272 h 306"/>
                <a:gd name="T36" fmla="*/ 228 w 267"/>
                <a:gd name="T37" fmla="*/ 283 h 306"/>
                <a:gd name="T38" fmla="*/ 225 w 267"/>
                <a:gd name="T39" fmla="*/ 295 h 306"/>
                <a:gd name="T40" fmla="*/ 221 w 267"/>
                <a:gd name="T41" fmla="*/ 306 h 306"/>
                <a:gd name="T42" fmla="*/ 256 w 267"/>
                <a:gd name="T43" fmla="*/ 219 h 306"/>
                <a:gd name="T44" fmla="*/ 261 w 267"/>
                <a:gd name="T45" fmla="*/ 205 h 306"/>
                <a:gd name="T46" fmla="*/ 264 w 267"/>
                <a:gd name="T47" fmla="*/ 190 h 306"/>
                <a:gd name="T48" fmla="*/ 266 w 267"/>
                <a:gd name="T49" fmla="*/ 175 h 306"/>
                <a:gd name="T50" fmla="*/ 267 w 267"/>
                <a:gd name="T51" fmla="*/ 160 h 306"/>
                <a:gd name="T52" fmla="*/ 254 w 267"/>
                <a:gd name="T53" fmla="*/ 97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7" h="306">
                  <a:moveTo>
                    <a:pt x="254" y="97"/>
                  </a:moveTo>
                  <a:cubicBezTo>
                    <a:pt x="246" y="78"/>
                    <a:pt x="234" y="61"/>
                    <a:pt x="219" y="46"/>
                  </a:cubicBezTo>
                  <a:cubicBezTo>
                    <a:pt x="205" y="32"/>
                    <a:pt x="187" y="20"/>
                    <a:pt x="168" y="12"/>
                  </a:cubicBezTo>
                  <a:cubicBezTo>
                    <a:pt x="149" y="4"/>
                    <a:pt x="127" y="0"/>
                    <a:pt x="105" y="0"/>
                  </a:cubicBezTo>
                  <a:cubicBezTo>
                    <a:pt x="95" y="0"/>
                    <a:pt x="85" y="1"/>
                    <a:pt x="76" y="3"/>
                  </a:cubicBezTo>
                  <a:cubicBezTo>
                    <a:pt x="66" y="5"/>
                    <a:pt x="57" y="7"/>
                    <a:pt x="48" y="11"/>
                  </a:cubicBezTo>
                  <a:cubicBezTo>
                    <a:pt x="39" y="14"/>
                    <a:pt x="31" y="18"/>
                    <a:pt x="23" y="23"/>
                  </a:cubicBezTo>
                  <a:cubicBezTo>
                    <a:pt x="15" y="28"/>
                    <a:pt x="7" y="34"/>
                    <a:pt x="0" y="40"/>
                  </a:cubicBezTo>
                  <a:cubicBezTo>
                    <a:pt x="24" y="167"/>
                    <a:pt x="24" y="167"/>
                    <a:pt x="24" y="167"/>
                  </a:cubicBezTo>
                  <a:cubicBezTo>
                    <a:pt x="29" y="162"/>
                    <a:pt x="35" y="158"/>
                    <a:pt x="41" y="154"/>
                  </a:cubicBezTo>
                  <a:cubicBezTo>
                    <a:pt x="48" y="150"/>
                    <a:pt x="54" y="147"/>
                    <a:pt x="61" y="144"/>
                  </a:cubicBezTo>
                  <a:cubicBezTo>
                    <a:pt x="68" y="142"/>
                    <a:pt x="75" y="140"/>
                    <a:pt x="82" y="138"/>
                  </a:cubicBezTo>
                  <a:cubicBezTo>
                    <a:pt x="90" y="137"/>
                    <a:pt x="97" y="136"/>
                    <a:pt x="105" y="136"/>
                  </a:cubicBezTo>
                  <a:cubicBezTo>
                    <a:pt x="122" y="136"/>
                    <a:pt x="139" y="139"/>
                    <a:pt x="153" y="146"/>
                  </a:cubicBezTo>
                  <a:cubicBezTo>
                    <a:pt x="168" y="152"/>
                    <a:pt x="182" y="161"/>
                    <a:pt x="193" y="172"/>
                  </a:cubicBezTo>
                  <a:cubicBezTo>
                    <a:pt x="204" y="183"/>
                    <a:pt x="214" y="196"/>
                    <a:pt x="220" y="211"/>
                  </a:cubicBezTo>
                  <a:cubicBezTo>
                    <a:pt x="226" y="226"/>
                    <a:pt x="230" y="242"/>
                    <a:pt x="230" y="259"/>
                  </a:cubicBezTo>
                  <a:cubicBezTo>
                    <a:pt x="230" y="264"/>
                    <a:pt x="230" y="268"/>
                    <a:pt x="229" y="272"/>
                  </a:cubicBezTo>
                  <a:cubicBezTo>
                    <a:pt x="229" y="276"/>
                    <a:pt x="229" y="279"/>
                    <a:pt x="228" y="283"/>
                  </a:cubicBezTo>
                  <a:cubicBezTo>
                    <a:pt x="227" y="287"/>
                    <a:pt x="226" y="291"/>
                    <a:pt x="225" y="295"/>
                  </a:cubicBezTo>
                  <a:cubicBezTo>
                    <a:pt x="224" y="298"/>
                    <a:pt x="223" y="302"/>
                    <a:pt x="221" y="306"/>
                  </a:cubicBezTo>
                  <a:cubicBezTo>
                    <a:pt x="233" y="277"/>
                    <a:pt x="244" y="248"/>
                    <a:pt x="256" y="219"/>
                  </a:cubicBezTo>
                  <a:cubicBezTo>
                    <a:pt x="258" y="215"/>
                    <a:pt x="259" y="210"/>
                    <a:pt x="261" y="205"/>
                  </a:cubicBezTo>
                  <a:cubicBezTo>
                    <a:pt x="262" y="200"/>
                    <a:pt x="263" y="195"/>
                    <a:pt x="264" y="190"/>
                  </a:cubicBezTo>
                  <a:cubicBezTo>
                    <a:pt x="265" y="185"/>
                    <a:pt x="266" y="180"/>
                    <a:pt x="266" y="175"/>
                  </a:cubicBezTo>
                  <a:cubicBezTo>
                    <a:pt x="267" y="170"/>
                    <a:pt x="267" y="165"/>
                    <a:pt x="267" y="160"/>
                  </a:cubicBezTo>
                  <a:cubicBezTo>
                    <a:pt x="267" y="137"/>
                    <a:pt x="262" y="116"/>
                    <a:pt x="254" y="97"/>
                  </a:cubicBezTo>
                  <a:close/>
                </a:path>
              </a:pathLst>
            </a:custGeom>
            <a:solidFill>
              <a:schemeClr val="accent3">
                <a:lumMod val="75000"/>
              </a:schemeClr>
            </a:solidFill>
            <a:ln w="3175" cap="rnd">
              <a:noFill/>
            </a:ln>
          </p:spPr>
          <p:txBody>
            <a:bodyPr vert="horz" wrap="square" lIns="91440" tIns="45720" rIns="91440" bIns="45720" numCol="1" anchor="t" anchorCtr="0" compatLnSpc="1"/>
            <a:lstStyle/>
            <a:p>
              <a:endParaRPr lang="en-US" sz="1600">
                <a:latin typeface="Arial" panose="020B0604020202020204" pitchFamily="34" charset="0"/>
                <a:ea typeface="Arial" panose="020B0604020202020204" pitchFamily="34" charset="0"/>
                <a:sym typeface="Arial" panose="020B0604020202020204" pitchFamily="34" charset="0"/>
              </a:endParaRPr>
            </a:p>
          </p:txBody>
        </p:sp>
        <p:sp>
          <p:nvSpPr>
            <p:cNvPr id="12" name="Freeform 14"/>
            <p:cNvSpPr/>
            <p:nvPr/>
          </p:nvSpPr>
          <p:spPr bwMode="auto">
            <a:xfrm>
              <a:off x="3260246" y="3741735"/>
              <a:ext cx="500826" cy="315578"/>
            </a:xfrm>
            <a:custGeom>
              <a:avLst/>
              <a:gdLst>
                <a:gd name="T0" fmla="*/ 254 w 258"/>
                <a:gd name="T1" fmla="*/ 10 h 163"/>
                <a:gd name="T2" fmla="*/ 250 w 258"/>
                <a:gd name="T3" fmla="*/ 19 h 163"/>
                <a:gd name="T4" fmla="*/ 245 w 258"/>
                <a:gd name="T5" fmla="*/ 28 h 163"/>
                <a:gd name="T6" fmla="*/ 225 w 258"/>
                <a:gd name="T7" fmla="*/ 53 h 163"/>
                <a:gd name="T8" fmla="*/ 207 w 258"/>
                <a:gd name="T9" fmla="*/ 68 h 163"/>
                <a:gd name="T10" fmla="*/ 192 w 258"/>
                <a:gd name="T11" fmla="*/ 78 h 163"/>
                <a:gd name="T12" fmla="*/ 177 w 258"/>
                <a:gd name="T13" fmla="*/ 85 h 163"/>
                <a:gd name="T14" fmla="*/ 159 w 258"/>
                <a:gd name="T15" fmla="*/ 91 h 163"/>
                <a:gd name="T16" fmla="*/ 139 w 258"/>
                <a:gd name="T17" fmla="*/ 95 h 163"/>
                <a:gd name="T18" fmla="*/ 92 w 258"/>
                <a:gd name="T19" fmla="*/ 93 h 163"/>
                <a:gd name="T20" fmla="*/ 38 w 258"/>
                <a:gd name="T21" fmla="*/ 69 h 163"/>
                <a:gd name="T22" fmla="*/ 12 w 258"/>
                <a:gd name="T23" fmla="*/ 45 h 163"/>
                <a:gd name="T24" fmla="*/ 3 w 258"/>
                <a:gd name="T25" fmla="*/ 35 h 163"/>
                <a:gd name="T26" fmla="*/ 27 w 258"/>
                <a:gd name="T27" fmla="*/ 111 h 163"/>
                <a:gd name="T28" fmla="*/ 33 w 258"/>
                <a:gd name="T29" fmla="*/ 120 h 163"/>
                <a:gd name="T30" fmla="*/ 40 w 258"/>
                <a:gd name="T31" fmla="*/ 128 h 163"/>
                <a:gd name="T32" fmla="*/ 76 w 258"/>
                <a:gd name="T33" fmla="*/ 154 h 163"/>
                <a:gd name="T34" fmla="*/ 122 w 258"/>
                <a:gd name="T35" fmla="*/ 163 h 163"/>
                <a:gd name="T36" fmla="*/ 138 w 258"/>
                <a:gd name="T37" fmla="*/ 162 h 163"/>
                <a:gd name="T38" fmla="*/ 151 w 258"/>
                <a:gd name="T39" fmla="*/ 159 h 163"/>
                <a:gd name="T40" fmla="*/ 157 w 258"/>
                <a:gd name="T41" fmla="*/ 158 h 163"/>
                <a:gd name="T42" fmla="*/ 169 w 258"/>
                <a:gd name="T43" fmla="*/ 152 h 163"/>
                <a:gd name="T44" fmla="*/ 177 w 258"/>
                <a:gd name="T45" fmla="*/ 149 h 163"/>
                <a:gd name="T46" fmla="*/ 187 w 258"/>
                <a:gd name="T47" fmla="*/ 142 h 163"/>
                <a:gd name="T48" fmla="*/ 199 w 258"/>
                <a:gd name="T49" fmla="*/ 132 h 163"/>
                <a:gd name="T50" fmla="*/ 201 w 258"/>
                <a:gd name="T51" fmla="*/ 130 h 163"/>
                <a:gd name="T52" fmla="*/ 211 w 258"/>
                <a:gd name="T53" fmla="*/ 119 h 163"/>
                <a:gd name="T54" fmla="*/ 217 w 258"/>
                <a:gd name="T55" fmla="*/ 110 h 163"/>
                <a:gd name="T56" fmla="*/ 220 w 258"/>
                <a:gd name="T57" fmla="*/ 105 h 163"/>
                <a:gd name="T58" fmla="*/ 222 w 258"/>
                <a:gd name="T59" fmla="*/ 100 h 163"/>
                <a:gd name="T60" fmla="*/ 226 w 258"/>
                <a:gd name="T61" fmla="*/ 90 h 163"/>
                <a:gd name="T62" fmla="*/ 227 w 258"/>
                <a:gd name="T63" fmla="*/ 90 h 163"/>
                <a:gd name="T64" fmla="*/ 227 w 258"/>
                <a:gd name="T65" fmla="*/ 89 h 163"/>
                <a:gd name="T66" fmla="*/ 258 w 258"/>
                <a:gd name="T67"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8" h="163">
                  <a:moveTo>
                    <a:pt x="258" y="0"/>
                  </a:moveTo>
                  <a:cubicBezTo>
                    <a:pt x="257" y="3"/>
                    <a:pt x="256" y="6"/>
                    <a:pt x="254" y="10"/>
                  </a:cubicBezTo>
                  <a:cubicBezTo>
                    <a:pt x="254" y="10"/>
                    <a:pt x="254" y="11"/>
                    <a:pt x="254" y="11"/>
                  </a:cubicBezTo>
                  <a:cubicBezTo>
                    <a:pt x="252" y="14"/>
                    <a:pt x="251" y="16"/>
                    <a:pt x="250" y="19"/>
                  </a:cubicBezTo>
                  <a:cubicBezTo>
                    <a:pt x="250" y="19"/>
                    <a:pt x="249" y="20"/>
                    <a:pt x="249" y="20"/>
                  </a:cubicBezTo>
                  <a:cubicBezTo>
                    <a:pt x="248" y="23"/>
                    <a:pt x="246" y="25"/>
                    <a:pt x="245" y="28"/>
                  </a:cubicBezTo>
                  <a:cubicBezTo>
                    <a:pt x="242" y="32"/>
                    <a:pt x="239" y="36"/>
                    <a:pt x="236" y="40"/>
                  </a:cubicBezTo>
                  <a:cubicBezTo>
                    <a:pt x="233" y="44"/>
                    <a:pt x="229" y="49"/>
                    <a:pt x="225" y="53"/>
                  </a:cubicBezTo>
                  <a:cubicBezTo>
                    <a:pt x="224" y="53"/>
                    <a:pt x="224" y="54"/>
                    <a:pt x="223" y="55"/>
                  </a:cubicBezTo>
                  <a:cubicBezTo>
                    <a:pt x="218" y="60"/>
                    <a:pt x="213" y="64"/>
                    <a:pt x="207" y="68"/>
                  </a:cubicBezTo>
                  <a:cubicBezTo>
                    <a:pt x="203" y="71"/>
                    <a:pt x="199" y="74"/>
                    <a:pt x="195" y="76"/>
                  </a:cubicBezTo>
                  <a:cubicBezTo>
                    <a:pt x="194" y="77"/>
                    <a:pt x="193" y="77"/>
                    <a:pt x="192" y="78"/>
                  </a:cubicBezTo>
                  <a:cubicBezTo>
                    <a:pt x="187" y="80"/>
                    <a:pt x="182" y="83"/>
                    <a:pt x="177" y="85"/>
                  </a:cubicBezTo>
                  <a:cubicBezTo>
                    <a:pt x="177" y="85"/>
                    <a:pt x="177" y="85"/>
                    <a:pt x="177" y="85"/>
                  </a:cubicBezTo>
                  <a:cubicBezTo>
                    <a:pt x="172" y="87"/>
                    <a:pt x="167" y="89"/>
                    <a:pt x="162" y="90"/>
                  </a:cubicBezTo>
                  <a:cubicBezTo>
                    <a:pt x="161" y="91"/>
                    <a:pt x="160" y="91"/>
                    <a:pt x="159" y="91"/>
                  </a:cubicBezTo>
                  <a:cubicBezTo>
                    <a:pt x="153" y="93"/>
                    <a:pt x="148" y="94"/>
                    <a:pt x="143" y="95"/>
                  </a:cubicBezTo>
                  <a:cubicBezTo>
                    <a:pt x="141" y="95"/>
                    <a:pt x="140" y="95"/>
                    <a:pt x="139" y="95"/>
                  </a:cubicBezTo>
                  <a:cubicBezTo>
                    <a:pt x="134" y="96"/>
                    <a:pt x="128" y="96"/>
                    <a:pt x="122" y="96"/>
                  </a:cubicBezTo>
                  <a:cubicBezTo>
                    <a:pt x="112" y="96"/>
                    <a:pt x="101" y="95"/>
                    <a:pt x="92" y="93"/>
                  </a:cubicBezTo>
                  <a:cubicBezTo>
                    <a:pt x="82" y="91"/>
                    <a:pt x="72" y="88"/>
                    <a:pt x="63" y="84"/>
                  </a:cubicBezTo>
                  <a:cubicBezTo>
                    <a:pt x="54" y="80"/>
                    <a:pt x="46" y="75"/>
                    <a:pt x="38" y="69"/>
                  </a:cubicBezTo>
                  <a:cubicBezTo>
                    <a:pt x="30" y="64"/>
                    <a:pt x="23" y="57"/>
                    <a:pt x="16" y="50"/>
                  </a:cubicBezTo>
                  <a:cubicBezTo>
                    <a:pt x="15" y="49"/>
                    <a:pt x="13" y="47"/>
                    <a:pt x="12" y="45"/>
                  </a:cubicBezTo>
                  <a:cubicBezTo>
                    <a:pt x="10" y="44"/>
                    <a:pt x="9" y="42"/>
                    <a:pt x="7" y="40"/>
                  </a:cubicBezTo>
                  <a:cubicBezTo>
                    <a:pt x="6" y="38"/>
                    <a:pt x="5" y="36"/>
                    <a:pt x="3" y="35"/>
                  </a:cubicBezTo>
                  <a:cubicBezTo>
                    <a:pt x="2" y="33"/>
                    <a:pt x="1" y="31"/>
                    <a:pt x="0" y="29"/>
                  </a:cubicBezTo>
                  <a:cubicBezTo>
                    <a:pt x="27" y="111"/>
                    <a:pt x="27" y="111"/>
                    <a:pt x="27" y="111"/>
                  </a:cubicBezTo>
                  <a:cubicBezTo>
                    <a:pt x="28" y="113"/>
                    <a:pt x="29" y="114"/>
                    <a:pt x="30" y="116"/>
                  </a:cubicBezTo>
                  <a:cubicBezTo>
                    <a:pt x="31" y="117"/>
                    <a:pt x="32" y="119"/>
                    <a:pt x="33" y="120"/>
                  </a:cubicBezTo>
                  <a:cubicBezTo>
                    <a:pt x="34" y="121"/>
                    <a:pt x="35" y="123"/>
                    <a:pt x="37" y="124"/>
                  </a:cubicBezTo>
                  <a:cubicBezTo>
                    <a:pt x="38" y="125"/>
                    <a:pt x="39" y="127"/>
                    <a:pt x="40" y="128"/>
                  </a:cubicBezTo>
                  <a:cubicBezTo>
                    <a:pt x="45" y="133"/>
                    <a:pt x="51" y="138"/>
                    <a:pt x="57" y="143"/>
                  </a:cubicBezTo>
                  <a:cubicBezTo>
                    <a:pt x="63" y="147"/>
                    <a:pt x="70" y="151"/>
                    <a:pt x="76" y="154"/>
                  </a:cubicBezTo>
                  <a:cubicBezTo>
                    <a:pt x="83" y="157"/>
                    <a:pt x="91" y="159"/>
                    <a:pt x="98" y="161"/>
                  </a:cubicBezTo>
                  <a:cubicBezTo>
                    <a:pt x="106" y="162"/>
                    <a:pt x="114" y="163"/>
                    <a:pt x="122" y="163"/>
                  </a:cubicBezTo>
                  <a:cubicBezTo>
                    <a:pt x="126" y="163"/>
                    <a:pt x="131" y="163"/>
                    <a:pt x="135" y="162"/>
                  </a:cubicBezTo>
                  <a:cubicBezTo>
                    <a:pt x="136" y="162"/>
                    <a:pt x="137" y="162"/>
                    <a:pt x="138" y="162"/>
                  </a:cubicBezTo>
                  <a:cubicBezTo>
                    <a:pt x="142" y="161"/>
                    <a:pt x="146" y="161"/>
                    <a:pt x="150" y="160"/>
                  </a:cubicBezTo>
                  <a:cubicBezTo>
                    <a:pt x="150" y="159"/>
                    <a:pt x="150" y="159"/>
                    <a:pt x="151" y="159"/>
                  </a:cubicBezTo>
                  <a:cubicBezTo>
                    <a:pt x="151" y="159"/>
                    <a:pt x="152" y="159"/>
                    <a:pt x="152" y="159"/>
                  </a:cubicBezTo>
                  <a:cubicBezTo>
                    <a:pt x="154" y="158"/>
                    <a:pt x="155" y="158"/>
                    <a:pt x="157" y="158"/>
                  </a:cubicBezTo>
                  <a:cubicBezTo>
                    <a:pt x="158" y="157"/>
                    <a:pt x="159" y="157"/>
                    <a:pt x="160" y="156"/>
                  </a:cubicBezTo>
                  <a:cubicBezTo>
                    <a:pt x="163" y="155"/>
                    <a:pt x="166" y="154"/>
                    <a:pt x="169" y="152"/>
                  </a:cubicBezTo>
                  <a:cubicBezTo>
                    <a:pt x="171" y="152"/>
                    <a:pt x="173" y="151"/>
                    <a:pt x="174" y="150"/>
                  </a:cubicBezTo>
                  <a:cubicBezTo>
                    <a:pt x="175" y="149"/>
                    <a:pt x="176" y="149"/>
                    <a:pt x="177" y="149"/>
                  </a:cubicBezTo>
                  <a:cubicBezTo>
                    <a:pt x="179" y="147"/>
                    <a:pt x="181" y="146"/>
                    <a:pt x="184" y="144"/>
                  </a:cubicBezTo>
                  <a:cubicBezTo>
                    <a:pt x="185" y="143"/>
                    <a:pt x="186" y="143"/>
                    <a:pt x="187" y="142"/>
                  </a:cubicBezTo>
                  <a:cubicBezTo>
                    <a:pt x="187" y="142"/>
                    <a:pt x="187" y="142"/>
                    <a:pt x="188" y="141"/>
                  </a:cubicBezTo>
                  <a:cubicBezTo>
                    <a:pt x="192" y="138"/>
                    <a:pt x="196" y="135"/>
                    <a:pt x="199" y="132"/>
                  </a:cubicBezTo>
                  <a:cubicBezTo>
                    <a:pt x="199" y="132"/>
                    <a:pt x="199" y="132"/>
                    <a:pt x="200" y="131"/>
                  </a:cubicBezTo>
                  <a:cubicBezTo>
                    <a:pt x="200" y="131"/>
                    <a:pt x="201" y="130"/>
                    <a:pt x="201" y="130"/>
                  </a:cubicBezTo>
                  <a:cubicBezTo>
                    <a:pt x="204" y="127"/>
                    <a:pt x="207" y="123"/>
                    <a:pt x="210" y="120"/>
                  </a:cubicBezTo>
                  <a:cubicBezTo>
                    <a:pt x="210" y="119"/>
                    <a:pt x="211" y="119"/>
                    <a:pt x="211" y="119"/>
                  </a:cubicBezTo>
                  <a:cubicBezTo>
                    <a:pt x="212" y="118"/>
                    <a:pt x="212" y="117"/>
                    <a:pt x="213" y="116"/>
                  </a:cubicBezTo>
                  <a:cubicBezTo>
                    <a:pt x="214" y="114"/>
                    <a:pt x="216" y="112"/>
                    <a:pt x="217" y="110"/>
                  </a:cubicBezTo>
                  <a:cubicBezTo>
                    <a:pt x="218" y="108"/>
                    <a:pt x="219" y="107"/>
                    <a:pt x="219" y="105"/>
                  </a:cubicBezTo>
                  <a:cubicBezTo>
                    <a:pt x="220" y="105"/>
                    <a:pt x="220" y="105"/>
                    <a:pt x="220" y="105"/>
                  </a:cubicBezTo>
                  <a:cubicBezTo>
                    <a:pt x="220" y="104"/>
                    <a:pt x="220" y="104"/>
                    <a:pt x="220" y="104"/>
                  </a:cubicBezTo>
                  <a:cubicBezTo>
                    <a:pt x="221" y="103"/>
                    <a:pt x="221" y="102"/>
                    <a:pt x="222" y="100"/>
                  </a:cubicBezTo>
                  <a:cubicBezTo>
                    <a:pt x="223" y="99"/>
                    <a:pt x="224" y="97"/>
                    <a:pt x="224" y="95"/>
                  </a:cubicBezTo>
                  <a:cubicBezTo>
                    <a:pt x="225" y="94"/>
                    <a:pt x="226" y="92"/>
                    <a:pt x="226" y="90"/>
                  </a:cubicBezTo>
                  <a:cubicBezTo>
                    <a:pt x="226" y="90"/>
                    <a:pt x="226" y="90"/>
                    <a:pt x="226" y="90"/>
                  </a:cubicBezTo>
                  <a:cubicBezTo>
                    <a:pt x="226" y="90"/>
                    <a:pt x="227" y="90"/>
                    <a:pt x="227" y="90"/>
                  </a:cubicBezTo>
                  <a:cubicBezTo>
                    <a:pt x="227" y="89"/>
                    <a:pt x="227" y="89"/>
                    <a:pt x="227" y="89"/>
                  </a:cubicBezTo>
                  <a:cubicBezTo>
                    <a:pt x="227" y="89"/>
                    <a:pt x="227" y="89"/>
                    <a:pt x="227" y="89"/>
                  </a:cubicBezTo>
                  <a:cubicBezTo>
                    <a:pt x="258" y="1"/>
                    <a:pt x="258" y="1"/>
                    <a:pt x="258" y="1"/>
                  </a:cubicBezTo>
                  <a:cubicBezTo>
                    <a:pt x="258" y="0"/>
                    <a:pt x="258" y="0"/>
                    <a:pt x="258" y="0"/>
                  </a:cubicBezTo>
                  <a:cubicBezTo>
                    <a:pt x="258" y="0"/>
                    <a:pt x="258" y="0"/>
                    <a:pt x="258" y="0"/>
                  </a:cubicBezTo>
                  <a:close/>
                </a:path>
              </a:pathLst>
            </a:custGeom>
            <a:solidFill>
              <a:schemeClr val="accent2">
                <a:lumMod val="75000"/>
              </a:schemeClr>
            </a:solidFill>
            <a:ln w="3175" cap="rnd">
              <a:noFill/>
            </a:ln>
          </p:spPr>
          <p:txBody>
            <a:bodyPr vert="horz" wrap="square" lIns="91440" tIns="45720" rIns="91440" bIns="45720" numCol="1" anchor="t" anchorCtr="0" compatLnSpc="1"/>
            <a:lstStyle/>
            <a:p>
              <a:endParaRPr lang="en-US" sz="1600">
                <a:latin typeface="Arial" panose="020B0604020202020204" pitchFamily="34" charset="0"/>
                <a:ea typeface="Arial" panose="020B0604020202020204" pitchFamily="34" charset="0"/>
                <a:sym typeface="Arial" panose="020B0604020202020204" pitchFamily="34" charset="0"/>
              </a:endParaRPr>
            </a:p>
          </p:txBody>
        </p:sp>
        <p:sp>
          <p:nvSpPr>
            <p:cNvPr id="13" name="Freeform 15"/>
            <p:cNvSpPr/>
            <p:nvPr/>
          </p:nvSpPr>
          <p:spPr bwMode="auto">
            <a:xfrm>
              <a:off x="4218456" y="3794196"/>
              <a:ext cx="571318" cy="261479"/>
            </a:xfrm>
            <a:custGeom>
              <a:avLst/>
              <a:gdLst>
                <a:gd name="T0" fmla="*/ 281 w 295"/>
                <a:gd name="T1" fmla="*/ 60 h 135"/>
                <a:gd name="T2" fmla="*/ 266 w 295"/>
                <a:gd name="T3" fmla="*/ 64 h 135"/>
                <a:gd name="T4" fmla="*/ 250 w 295"/>
                <a:gd name="T5" fmla="*/ 67 h 135"/>
                <a:gd name="T6" fmla="*/ 234 w 295"/>
                <a:gd name="T7" fmla="*/ 68 h 135"/>
                <a:gd name="T8" fmla="*/ 204 w 295"/>
                <a:gd name="T9" fmla="*/ 64 h 135"/>
                <a:gd name="T10" fmla="*/ 175 w 295"/>
                <a:gd name="T11" fmla="*/ 55 h 135"/>
                <a:gd name="T12" fmla="*/ 150 w 295"/>
                <a:gd name="T13" fmla="*/ 41 h 135"/>
                <a:gd name="T14" fmla="*/ 128 w 295"/>
                <a:gd name="T15" fmla="*/ 22 h 135"/>
                <a:gd name="T16" fmla="*/ 123 w 295"/>
                <a:gd name="T17" fmla="*/ 17 h 135"/>
                <a:gd name="T18" fmla="*/ 119 w 295"/>
                <a:gd name="T19" fmla="*/ 11 h 135"/>
                <a:gd name="T20" fmla="*/ 115 w 295"/>
                <a:gd name="T21" fmla="*/ 6 h 135"/>
                <a:gd name="T22" fmla="*/ 111 w 295"/>
                <a:gd name="T23" fmla="*/ 0 h 135"/>
                <a:gd name="T24" fmla="*/ 0 w 295"/>
                <a:gd name="T25" fmla="*/ 83 h 135"/>
                <a:gd name="T26" fmla="*/ 3 w 295"/>
                <a:gd name="T27" fmla="*/ 87 h 135"/>
                <a:gd name="T28" fmla="*/ 6 w 295"/>
                <a:gd name="T29" fmla="*/ 92 h 135"/>
                <a:gd name="T30" fmla="*/ 10 w 295"/>
                <a:gd name="T31" fmla="*/ 96 h 135"/>
                <a:gd name="T32" fmla="*/ 13 w 295"/>
                <a:gd name="T33" fmla="*/ 100 h 135"/>
                <a:gd name="T34" fmla="*/ 30 w 295"/>
                <a:gd name="T35" fmla="*/ 114 h 135"/>
                <a:gd name="T36" fmla="*/ 50 w 295"/>
                <a:gd name="T37" fmla="*/ 126 h 135"/>
                <a:gd name="T38" fmla="*/ 72 w 295"/>
                <a:gd name="T39" fmla="*/ 133 h 135"/>
                <a:gd name="T40" fmla="*/ 95 w 295"/>
                <a:gd name="T41" fmla="*/ 135 h 135"/>
                <a:gd name="T42" fmla="*/ 108 w 295"/>
                <a:gd name="T43" fmla="*/ 134 h 135"/>
                <a:gd name="T44" fmla="*/ 120 w 295"/>
                <a:gd name="T45" fmla="*/ 132 h 135"/>
                <a:gd name="T46" fmla="*/ 131 w 295"/>
                <a:gd name="T47" fmla="*/ 129 h 135"/>
                <a:gd name="T48" fmla="*/ 142 w 295"/>
                <a:gd name="T49" fmla="*/ 125 h 135"/>
                <a:gd name="T50" fmla="*/ 295 w 295"/>
                <a:gd name="T51" fmla="*/ 54 h 135"/>
                <a:gd name="T52" fmla="*/ 281 w 295"/>
                <a:gd name="T53" fmla="*/ 6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135">
                  <a:moveTo>
                    <a:pt x="281" y="60"/>
                  </a:moveTo>
                  <a:cubicBezTo>
                    <a:pt x="276" y="62"/>
                    <a:pt x="271" y="63"/>
                    <a:pt x="266" y="64"/>
                  </a:cubicBezTo>
                  <a:cubicBezTo>
                    <a:pt x="261" y="65"/>
                    <a:pt x="256" y="66"/>
                    <a:pt x="250" y="67"/>
                  </a:cubicBezTo>
                  <a:cubicBezTo>
                    <a:pt x="245" y="67"/>
                    <a:pt x="240" y="68"/>
                    <a:pt x="234" y="68"/>
                  </a:cubicBezTo>
                  <a:cubicBezTo>
                    <a:pt x="224" y="68"/>
                    <a:pt x="214" y="67"/>
                    <a:pt x="204" y="64"/>
                  </a:cubicBezTo>
                  <a:cubicBezTo>
                    <a:pt x="194" y="62"/>
                    <a:pt x="184" y="59"/>
                    <a:pt x="175" y="55"/>
                  </a:cubicBezTo>
                  <a:cubicBezTo>
                    <a:pt x="166" y="51"/>
                    <a:pt x="158" y="47"/>
                    <a:pt x="150" y="41"/>
                  </a:cubicBezTo>
                  <a:cubicBezTo>
                    <a:pt x="142" y="35"/>
                    <a:pt x="134" y="29"/>
                    <a:pt x="128" y="22"/>
                  </a:cubicBezTo>
                  <a:cubicBezTo>
                    <a:pt x="126" y="20"/>
                    <a:pt x="125" y="18"/>
                    <a:pt x="123" y="17"/>
                  </a:cubicBezTo>
                  <a:cubicBezTo>
                    <a:pt x="122" y="15"/>
                    <a:pt x="120" y="13"/>
                    <a:pt x="119" y="11"/>
                  </a:cubicBezTo>
                  <a:cubicBezTo>
                    <a:pt x="117" y="10"/>
                    <a:pt x="116" y="8"/>
                    <a:pt x="115" y="6"/>
                  </a:cubicBezTo>
                  <a:cubicBezTo>
                    <a:pt x="113" y="4"/>
                    <a:pt x="112" y="2"/>
                    <a:pt x="111" y="0"/>
                  </a:cubicBezTo>
                  <a:cubicBezTo>
                    <a:pt x="0" y="83"/>
                    <a:pt x="0" y="83"/>
                    <a:pt x="0" y="83"/>
                  </a:cubicBezTo>
                  <a:cubicBezTo>
                    <a:pt x="1" y="85"/>
                    <a:pt x="2" y="86"/>
                    <a:pt x="3" y="87"/>
                  </a:cubicBezTo>
                  <a:cubicBezTo>
                    <a:pt x="4" y="89"/>
                    <a:pt x="5" y="90"/>
                    <a:pt x="6" y="92"/>
                  </a:cubicBezTo>
                  <a:cubicBezTo>
                    <a:pt x="8" y="93"/>
                    <a:pt x="9" y="94"/>
                    <a:pt x="10" y="96"/>
                  </a:cubicBezTo>
                  <a:cubicBezTo>
                    <a:pt x="11" y="97"/>
                    <a:pt x="12" y="98"/>
                    <a:pt x="13" y="100"/>
                  </a:cubicBezTo>
                  <a:cubicBezTo>
                    <a:pt x="19" y="105"/>
                    <a:pt x="24" y="110"/>
                    <a:pt x="30" y="114"/>
                  </a:cubicBezTo>
                  <a:cubicBezTo>
                    <a:pt x="36" y="119"/>
                    <a:pt x="43" y="123"/>
                    <a:pt x="50" y="126"/>
                  </a:cubicBezTo>
                  <a:cubicBezTo>
                    <a:pt x="57" y="129"/>
                    <a:pt x="64" y="131"/>
                    <a:pt x="72" y="133"/>
                  </a:cubicBezTo>
                  <a:cubicBezTo>
                    <a:pt x="80" y="134"/>
                    <a:pt x="87" y="135"/>
                    <a:pt x="95" y="135"/>
                  </a:cubicBezTo>
                  <a:cubicBezTo>
                    <a:pt x="100" y="135"/>
                    <a:pt x="104" y="135"/>
                    <a:pt x="108" y="134"/>
                  </a:cubicBezTo>
                  <a:cubicBezTo>
                    <a:pt x="112" y="134"/>
                    <a:pt x="116" y="133"/>
                    <a:pt x="120" y="132"/>
                  </a:cubicBezTo>
                  <a:cubicBezTo>
                    <a:pt x="124" y="132"/>
                    <a:pt x="127" y="130"/>
                    <a:pt x="131" y="129"/>
                  </a:cubicBezTo>
                  <a:cubicBezTo>
                    <a:pt x="135" y="128"/>
                    <a:pt x="138" y="127"/>
                    <a:pt x="142" y="125"/>
                  </a:cubicBezTo>
                  <a:cubicBezTo>
                    <a:pt x="193" y="101"/>
                    <a:pt x="244" y="78"/>
                    <a:pt x="295" y="54"/>
                  </a:cubicBezTo>
                  <a:cubicBezTo>
                    <a:pt x="290" y="56"/>
                    <a:pt x="285" y="58"/>
                    <a:pt x="281" y="60"/>
                  </a:cubicBezTo>
                  <a:close/>
                </a:path>
              </a:pathLst>
            </a:custGeom>
            <a:solidFill>
              <a:schemeClr val="accent3">
                <a:lumMod val="75000"/>
              </a:schemeClr>
            </a:solidFill>
            <a:ln w="3175" cap="rnd">
              <a:noFill/>
            </a:ln>
          </p:spPr>
          <p:txBody>
            <a:bodyPr vert="horz" wrap="square" lIns="91440" tIns="45720" rIns="91440" bIns="45720" numCol="1" anchor="t" anchorCtr="0" compatLnSpc="1"/>
            <a:lstStyle/>
            <a:p>
              <a:endParaRPr lang="en-US" sz="1600">
                <a:latin typeface="Arial" panose="020B0604020202020204" pitchFamily="34" charset="0"/>
                <a:ea typeface="Arial" panose="020B0604020202020204" pitchFamily="34" charset="0"/>
                <a:sym typeface="Arial" panose="020B0604020202020204" pitchFamily="34" charset="0"/>
              </a:endParaRPr>
            </a:p>
          </p:txBody>
        </p:sp>
        <p:sp>
          <p:nvSpPr>
            <p:cNvPr id="14" name="Freeform 16"/>
            <p:cNvSpPr/>
            <p:nvPr/>
          </p:nvSpPr>
          <p:spPr bwMode="auto">
            <a:xfrm>
              <a:off x="4954529" y="4026165"/>
              <a:ext cx="559024" cy="113116"/>
            </a:xfrm>
            <a:custGeom>
              <a:avLst/>
              <a:gdLst>
                <a:gd name="T0" fmla="*/ 282 w 288"/>
                <a:gd name="T1" fmla="*/ 1 h 58"/>
                <a:gd name="T2" fmla="*/ 276 w 288"/>
                <a:gd name="T3" fmla="*/ 2 h 58"/>
                <a:gd name="T4" fmla="*/ 269 w 288"/>
                <a:gd name="T5" fmla="*/ 3 h 58"/>
                <a:gd name="T6" fmla="*/ 263 w 288"/>
                <a:gd name="T7" fmla="*/ 3 h 58"/>
                <a:gd name="T8" fmla="*/ 223 w 288"/>
                <a:gd name="T9" fmla="*/ 3 h 58"/>
                <a:gd name="T10" fmla="*/ 0 w 288"/>
                <a:gd name="T11" fmla="*/ 58 h 58"/>
                <a:gd name="T12" fmla="*/ 31 w 288"/>
                <a:gd name="T13" fmla="*/ 58 h 58"/>
                <a:gd name="T14" fmla="*/ 35 w 288"/>
                <a:gd name="T15" fmla="*/ 58 h 58"/>
                <a:gd name="T16" fmla="*/ 40 w 288"/>
                <a:gd name="T17" fmla="*/ 57 h 58"/>
                <a:gd name="T18" fmla="*/ 45 w 288"/>
                <a:gd name="T19" fmla="*/ 56 h 58"/>
                <a:gd name="T20" fmla="*/ 49 w 288"/>
                <a:gd name="T21" fmla="*/ 56 h 58"/>
                <a:gd name="T22" fmla="*/ 288 w 288"/>
                <a:gd name="T23" fmla="*/ 0 h 58"/>
                <a:gd name="T24" fmla="*/ 282 w 288"/>
                <a:gd name="T25"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58">
                  <a:moveTo>
                    <a:pt x="282" y="1"/>
                  </a:moveTo>
                  <a:cubicBezTo>
                    <a:pt x="280" y="1"/>
                    <a:pt x="278" y="2"/>
                    <a:pt x="276" y="2"/>
                  </a:cubicBezTo>
                  <a:cubicBezTo>
                    <a:pt x="274" y="2"/>
                    <a:pt x="272" y="2"/>
                    <a:pt x="269" y="3"/>
                  </a:cubicBezTo>
                  <a:cubicBezTo>
                    <a:pt x="267" y="3"/>
                    <a:pt x="265" y="3"/>
                    <a:pt x="263" y="3"/>
                  </a:cubicBezTo>
                  <a:cubicBezTo>
                    <a:pt x="223" y="3"/>
                    <a:pt x="223" y="3"/>
                    <a:pt x="223" y="3"/>
                  </a:cubicBezTo>
                  <a:cubicBezTo>
                    <a:pt x="0" y="58"/>
                    <a:pt x="0" y="58"/>
                    <a:pt x="0" y="58"/>
                  </a:cubicBezTo>
                  <a:cubicBezTo>
                    <a:pt x="31" y="58"/>
                    <a:pt x="31" y="58"/>
                    <a:pt x="31" y="58"/>
                  </a:cubicBezTo>
                  <a:cubicBezTo>
                    <a:pt x="32" y="58"/>
                    <a:pt x="34" y="58"/>
                    <a:pt x="35" y="58"/>
                  </a:cubicBezTo>
                  <a:cubicBezTo>
                    <a:pt x="37" y="57"/>
                    <a:pt x="39" y="57"/>
                    <a:pt x="40" y="57"/>
                  </a:cubicBezTo>
                  <a:cubicBezTo>
                    <a:pt x="42" y="57"/>
                    <a:pt x="43" y="57"/>
                    <a:pt x="45" y="56"/>
                  </a:cubicBezTo>
                  <a:cubicBezTo>
                    <a:pt x="46" y="56"/>
                    <a:pt x="48" y="56"/>
                    <a:pt x="49" y="56"/>
                  </a:cubicBezTo>
                  <a:cubicBezTo>
                    <a:pt x="129" y="37"/>
                    <a:pt x="208" y="18"/>
                    <a:pt x="288" y="0"/>
                  </a:cubicBezTo>
                  <a:cubicBezTo>
                    <a:pt x="286" y="0"/>
                    <a:pt x="284" y="1"/>
                    <a:pt x="282" y="1"/>
                  </a:cubicBezTo>
                  <a:close/>
                </a:path>
              </a:pathLst>
            </a:custGeom>
            <a:solidFill>
              <a:schemeClr val="accent4">
                <a:lumMod val="75000"/>
              </a:schemeClr>
            </a:solidFill>
            <a:ln w="3175" cap="rnd">
              <a:noFill/>
            </a:ln>
          </p:spPr>
          <p:txBody>
            <a:bodyPr vert="horz" wrap="square" lIns="91440" tIns="45720" rIns="91440" bIns="45720" numCol="1" anchor="t" anchorCtr="0" compatLnSpc="1"/>
            <a:lstStyle/>
            <a:p>
              <a:endParaRPr lang="en-US" sz="1600">
                <a:latin typeface="Arial" panose="020B0604020202020204" pitchFamily="34" charset="0"/>
                <a:ea typeface="Arial" panose="020B0604020202020204" pitchFamily="34" charset="0"/>
                <a:sym typeface="Arial" panose="020B0604020202020204" pitchFamily="34" charset="0"/>
              </a:endParaRPr>
            </a:p>
          </p:txBody>
        </p:sp>
        <p:sp>
          <p:nvSpPr>
            <p:cNvPr id="15" name="Freeform 17"/>
            <p:cNvSpPr/>
            <p:nvPr/>
          </p:nvSpPr>
          <p:spPr bwMode="auto">
            <a:xfrm>
              <a:off x="3260246" y="3797475"/>
              <a:ext cx="54919" cy="864765"/>
            </a:xfrm>
            <a:custGeom>
              <a:avLst/>
              <a:gdLst>
                <a:gd name="T0" fmla="*/ 64 w 67"/>
                <a:gd name="T1" fmla="*/ 246 h 1055"/>
                <a:gd name="T2" fmla="*/ 64 w 67"/>
                <a:gd name="T3" fmla="*/ 223 h 1055"/>
                <a:gd name="T4" fmla="*/ 64 w 67"/>
                <a:gd name="T5" fmla="*/ 194 h 1055"/>
                <a:gd name="T6" fmla="*/ 0 w 67"/>
                <a:gd name="T7" fmla="*/ 0 h 1055"/>
                <a:gd name="T8" fmla="*/ 0 w 67"/>
                <a:gd name="T9" fmla="*/ 36 h 1055"/>
                <a:gd name="T10" fmla="*/ 0 w 67"/>
                <a:gd name="T11" fmla="*/ 66 h 1055"/>
                <a:gd name="T12" fmla="*/ 0 w 67"/>
                <a:gd name="T13" fmla="*/ 1055 h 1055"/>
                <a:gd name="T14" fmla="*/ 67 w 67"/>
                <a:gd name="T15" fmla="*/ 1008 h 1055"/>
                <a:gd name="T16" fmla="*/ 64 w 67"/>
                <a:gd name="T17" fmla="*/ 24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55">
                  <a:moveTo>
                    <a:pt x="64" y="246"/>
                  </a:moveTo>
                  <a:lnTo>
                    <a:pt x="64" y="223"/>
                  </a:lnTo>
                  <a:lnTo>
                    <a:pt x="64" y="194"/>
                  </a:lnTo>
                  <a:lnTo>
                    <a:pt x="0" y="0"/>
                  </a:lnTo>
                  <a:lnTo>
                    <a:pt x="0" y="36"/>
                  </a:lnTo>
                  <a:lnTo>
                    <a:pt x="0" y="66"/>
                  </a:lnTo>
                  <a:lnTo>
                    <a:pt x="0" y="1055"/>
                  </a:lnTo>
                  <a:lnTo>
                    <a:pt x="67" y="1008"/>
                  </a:lnTo>
                  <a:lnTo>
                    <a:pt x="64" y="246"/>
                  </a:lnTo>
                  <a:close/>
                </a:path>
              </a:pathLst>
            </a:custGeom>
            <a:solidFill>
              <a:schemeClr val="accent2">
                <a:lumMod val="75000"/>
              </a:schemeClr>
            </a:solidFill>
            <a:ln w="3175" cap="rnd">
              <a:noFill/>
            </a:ln>
          </p:spPr>
          <p:txBody>
            <a:bodyPr vert="horz" wrap="square" lIns="91440" tIns="45720" rIns="91440" bIns="45720" numCol="1" anchor="t" anchorCtr="0" compatLnSpc="1"/>
            <a:lstStyle/>
            <a:p>
              <a:endParaRPr lang="en-US" sz="1600">
                <a:latin typeface="Arial" panose="020B0604020202020204" pitchFamily="34" charset="0"/>
                <a:ea typeface="Arial" panose="020B0604020202020204" pitchFamily="34" charset="0"/>
                <a:sym typeface="Arial" panose="020B0604020202020204" pitchFamily="34" charset="0"/>
              </a:endParaRPr>
            </a:p>
          </p:txBody>
        </p:sp>
        <p:sp>
          <p:nvSpPr>
            <p:cNvPr id="16" name="Freeform 18"/>
            <p:cNvSpPr/>
            <p:nvPr/>
          </p:nvSpPr>
          <p:spPr bwMode="auto">
            <a:xfrm>
              <a:off x="4243045" y="3881082"/>
              <a:ext cx="236888" cy="1250836"/>
            </a:xfrm>
            <a:custGeom>
              <a:avLst/>
              <a:gdLst>
                <a:gd name="T0" fmla="*/ 272 w 289"/>
                <a:gd name="T1" fmla="*/ 0 h 1526"/>
                <a:gd name="T2" fmla="*/ 0 w 289"/>
                <a:gd name="T3" fmla="*/ 173 h 1526"/>
                <a:gd name="T4" fmla="*/ 12 w 289"/>
                <a:gd name="T5" fmla="*/ 1348 h 1526"/>
                <a:gd name="T6" fmla="*/ 289 w 289"/>
                <a:gd name="T7" fmla="*/ 1526 h 1526"/>
                <a:gd name="T8" fmla="*/ 272 w 289"/>
                <a:gd name="T9" fmla="*/ 0 h 1526"/>
              </a:gdLst>
              <a:ahLst/>
              <a:cxnLst>
                <a:cxn ang="0">
                  <a:pos x="T0" y="T1"/>
                </a:cxn>
                <a:cxn ang="0">
                  <a:pos x="T2" y="T3"/>
                </a:cxn>
                <a:cxn ang="0">
                  <a:pos x="T4" y="T5"/>
                </a:cxn>
                <a:cxn ang="0">
                  <a:pos x="T6" y="T7"/>
                </a:cxn>
                <a:cxn ang="0">
                  <a:pos x="T8" y="T9"/>
                </a:cxn>
              </a:cxnLst>
              <a:rect l="0" t="0" r="r" b="b"/>
              <a:pathLst>
                <a:path w="289" h="1526">
                  <a:moveTo>
                    <a:pt x="272" y="0"/>
                  </a:moveTo>
                  <a:lnTo>
                    <a:pt x="0" y="173"/>
                  </a:lnTo>
                  <a:lnTo>
                    <a:pt x="12" y="1348"/>
                  </a:lnTo>
                  <a:lnTo>
                    <a:pt x="289" y="1526"/>
                  </a:lnTo>
                  <a:lnTo>
                    <a:pt x="272" y="0"/>
                  </a:lnTo>
                  <a:close/>
                </a:path>
              </a:pathLst>
            </a:custGeom>
            <a:solidFill>
              <a:schemeClr val="accent3">
                <a:lumMod val="75000"/>
              </a:schemeClr>
            </a:solidFill>
            <a:ln w="3175" cap="rnd">
              <a:noFill/>
            </a:ln>
          </p:spPr>
          <p:txBody>
            <a:bodyPr vert="horz" wrap="square" lIns="91440" tIns="45720" rIns="91440" bIns="45720" numCol="1" anchor="t" anchorCtr="0" compatLnSpc="1"/>
            <a:lstStyle/>
            <a:p>
              <a:endParaRPr lang="en-US" sz="1600">
                <a:latin typeface="Arial" panose="020B0604020202020204" pitchFamily="34" charset="0"/>
                <a:ea typeface="Arial" panose="020B0604020202020204" pitchFamily="34" charset="0"/>
                <a:sym typeface="Arial" panose="020B0604020202020204" pitchFamily="34" charset="0"/>
              </a:endParaRPr>
            </a:p>
          </p:txBody>
        </p:sp>
        <p:sp>
          <p:nvSpPr>
            <p:cNvPr id="17" name="Freeform 19"/>
            <p:cNvSpPr/>
            <p:nvPr/>
          </p:nvSpPr>
          <p:spPr bwMode="auto">
            <a:xfrm>
              <a:off x="4252882" y="4986013"/>
              <a:ext cx="521318" cy="384431"/>
            </a:xfrm>
            <a:custGeom>
              <a:avLst/>
              <a:gdLst>
                <a:gd name="T0" fmla="*/ 269 w 269"/>
                <a:gd name="T1" fmla="*/ 198 h 198"/>
                <a:gd name="T2" fmla="*/ 265 w 269"/>
                <a:gd name="T3" fmla="*/ 195 h 198"/>
                <a:gd name="T4" fmla="*/ 261 w 269"/>
                <a:gd name="T5" fmla="*/ 193 h 198"/>
                <a:gd name="T6" fmla="*/ 258 w 269"/>
                <a:gd name="T7" fmla="*/ 190 h 198"/>
                <a:gd name="T8" fmla="*/ 255 w 269"/>
                <a:gd name="T9" fmla="*/ 187 h 198"/>
                <a:gd name="T10" fmla="*/ 221 w 269"/>
                <a:gd name="T11" fmla="*/ 157 h 198"/>
                <a:gd name="T12" fmla="*/ 187 w 269"/>
                <a:gd name="T13" fmla="*/ 128 h 198"/>
                <a:gd name="T14" fmla="*/ 152 w 269"/>
                <a:gd name="T15" fmla="*/ 101 h 198"/>
                <a:gd name="T16" fmla="*/ 117 w 269"/>
                <a:gd name="T17" fmla="*/ 75 h 198"/>
                <a:gd name="T18" fmla="*/ 0 w 269"/>
                <a:gd name="T19" fmla="*/ 0 h 198"/>
                <a:gd name="T20" fmla="*/ 27 w 269"/>
                <a:gd name="T21" fmla="*/ 20 h 198"/>
                <a:gd name="T22" fmla="*/ 54 w 269"/>
                <a:gd name="T23" fmla="*/ 40 h 198"/>
                <a:gd name="T24" fmla="*/ 80 w 269"/>
                <a:gd name="T25" fmla="*/ 62 h 198"/>
                <a:gd name="T26" fmla="*/ 106 w 269"/>
                <a:gd name="T27" fmla="*/ 86 h 198"/>
                <a:gd name="T28" fmla="*/ 108 w 269"/>
                <a:gd name="T29" fmla="*/ 88 h 198"/>
                <a:gd name="T30" fmla="*/ 111 w 269"/>
                <a:gd name="T31" fmla="*/ 90 h 198"/>
                <a:gd name="T32" fmla="*/ 113 w 269"/>
                <a:gd name="T33" fmla="*/ 92 h 198"/>
                <a:gd name="T34" fmla="*/ 116 w 269"/>
                <a:gd name="T35" fmla="*/ 94 h 198"/>
                <a:gd name="T36" fmla="*/ 269 w 269"/>
                <a:gd name="T37" fmla="*/ 198 h 198"/>
                <a:gd name="T38" fmla="*/ 268 w 269"/>
                <a:gd name="T39" fmla="*/ 198 h 198"/>
                <a:gd name="T40" fmla="*/ 269 w 269"/>
                <a:gd name="T41"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198">
                  <a:moveTo>
                    <a:pt x="269" y="198"/>
                  </a:moveTo>
                  <a:cubicBezTo>
                    <a:pt x="267" y="197"/>
                    <a:pt x="266" y="196"/>
                    <a:pt x="265" y="195"/>
                  </a:cubicBezTo>
                  <a:cubicBezTo>
                    <a:pt x="264" y="194"/>
                    <a:pt x="263" y="194"/>
                    <a:pt x="261" y="193"/>
                  </a:cubicBezTo>
                  <a:cubicBezTo>
                    <a:pt x="260" y="192"/>
                    <a:pt x="259" y="191"/>
                    <a:pt x="258" y="190"/>
                  </a:cubicBezTo>
                  <a:cubicBezTo>
                    <a:pt x="257" y="189"/>
                    <a:pt x="256" y="188"/>
                    <a:pt x="255" y="187"/>
                  </a:cubicBezTo>
                  <a:cubicBezTo>
                    <a:pt x="244" y="176"/>
                    <a:pt x="233" y="166"/>
                    <a:pt x="221" y="157"/>
                  </a:cubicBezTo>
                  <a:cubicBezTo>
                    <a:pt x="210" y="147"/>
                    <a:pt x="199" y="137"/>
                    <a:pt x="187" y="128"/>
                  </a:cubicBezTo>
                  <a:cubicBezTo>
                    <a:pt x="176" y="119"/>
                    <a:pt x="164" y="110"/>
                    <a:pt x="152" y="101"/>
                  </a:cubicBezTo>
                  <a:cubicBezTo>
                    <a:pt x="141" y="92"/>
                    <a:pt x="129" y="84"/>
                    <a:pt x="117" y="75"/>
                  </a:cubicBezTo>
                  <a:cubicBezTo>
                    <a:pt x="0" y="0"/>
                    <a:pt x="0" y="0"/>
                    <a:pt x="0" y="0"/>
                  </a:cubicBezTo>
                  <a:cubicBezTo>
                    <a:pt x="9" y="6"/>
                    <a:pt x="18" y="13"/>
                    <a:pt x="27" y="20"/>
                  </a:cubicBezTo>
                  <a:cubicBezTo>
                    <a:pt x="36" y="26"/>
                    <a:pt x="45" y="33"/>
                    <a:pt x="54" y="40"/>
                  </a:cubicBezTo>
                  <a:cubicBezTo>
                    <a:pt x="63" y="47"/>
                    <a:pt x="71" y="55"/>
                    <a:pt x="80" y="62"/>
                  </a:cubicBezTo>
                  <a:cubicBezTo>
                    <a:pt x="89" y="70"/>
                    <a:pt x="97" y="78"/>
                    <a:pt x="106" y="86"/>
                  </a:cubicBezTo>
                  <a:cubicBezTo>
                    <a:pt x="107" y="86"/>
                    <a:pt x="107" y="87"/>
                    <a:pt x="108" y="88"/>
                  </a:cubicBezTo>
                  <a:cubicBezTo>
                    <a:pt x="109" y="89"/>
                    <a:pt x="110" y="89"/>
                    <a:pt x="111" y="90"/>
                  </a:cubicBezTo>
                  <a:cubicBezTo>
                    <a:pt x="112" y="91"/>
                    <a:pt x="113" y="91"/>
                    <a:pt x="113" y="92"/>
                  </a:cubicBezTo>
                  <a:cubicBezTo>
                    <a:pt x="114" y="93"/>
                    <a:pt x="115" y="94"/>
                    <a:pt x="116" y="94"/>
                  </a:cubicBezTo>
                  <a:cubicBezTo>
                    <a:pt x="167" y="129"/>
                    <a:pt x="218" y="163"/>
                    <a:pt x="269" y="198"/>
                  </a:cubicBezTo>
                  <a:cubicBezTo>
                    <a:pt x="269" y="198"/>
                    <a:pt x="268" y="198"/>
                    <a:pt x="268" y="198"/>
                  </a:cubicBezTo>
                  <a:lnTo>
                    <a:pt x="269" y="198"/>
                  </a:lnTo>
                  <a:close/>
                </a:path>
              </a:pathLst>
            </a:custGeom>
            <a:solidFill>
              <a:schemeClr val="accent4">
                <a:lumMod val="75000"/>
              </a:schemeClr>
            </a:solidFill>
            <a:ln w="6350" cap="rnd">
              <a:noFill/>
            </a:ln>
          </p:spPr>
          <p:txBody>
            <a:bodyPr vert="horz" wrap="square" lIns="91440" tIns="45720" rIns="91440" bIns="45720" numCol="1" anchor="t" anchorCtr="0" compatLnSpc="1"/>
            <a:lstStyle/>
            <a:p>
              <a:endParaRPr lang="en-US" sz="1600">
                <a:latin typeface="Arial" panose="020B0604020202020204" pitchFamily="34" charset="0"/>
                <a:ea typeface="Arial" panose="020B0604020202020204" pitchFamily="34" charset="0"/>
                <a:sym typeface="Arial" panose="020B0604020202020204" pitchFamily="34" charset="0"/>
              </a:endParaRPr>
            </a:p>
          </p:txBody>
        </p:sp>
        <p:sp>
          <p:nvSpPr>
            <p:cNvPr id="18" name="Freeform 20"/>
            <p:cNvSpPr/>
            <p:nvPr/>
          </p:nvSpPr>
          <p:spPr bwMode="auto">
            <a:xfrm>
              <a:off x="2454499" y="4609779"/>
              <a:ext cx="589351" cy="1259032"/>
            </a:xfrm>
            <a:custGeom>
              <a:avLst/>
              <a:gdLst>
                <a:gd name="T0" fmla="*/ 296 w 304"/>
                <a:gd name="T1" fmla="*/ 502 h 649"/>
                <a:gd name="T2" fmla="*/ 287 w 304"/>
                <a:gd name="T3" fmla="*/ 475 h 649"/>
                <a:gd name="T4" fmla="*/ 210 w 304"/>
                <a:gd name="T5" fmla="*/ 323 h 649"/>
                <a:gd name="T6" fmla="*/ 203 w 304"/>
                <a:gd name="T7" fmla="*/ 208 h 649"/>
                <a:gd name="T8" fmla="*/ 304 w 304"/>
                <a:gd name="T9" fmla="*/ 0 h 649"/>
                <a:gd name="T10" fmla="*/ 200 w 304"/>
                <a:gd name="T11" fmla="*/ 32 h 649"/>
                <a:gd name="T12" fmla="*/ 145 w 304"/>
                <a:gd name="T13" fmla="*/ 96 h 649"/>
                <a:gd name="T14" fmla="*/ 105 w 304"/>
                <a:gd name="T15" fmla="*/ 264 h 649"/>
                <a:gd name="T16" fmla="*/ 112 w 304"/>
                <a:gd name="T17" fmla="*/ 437 h 649"/>
                <a:gd name="T18" fmla="*/ 141 w 304"/>
                <a:gd name="T19" fmla="*/ 509 h 649"/>
                <a:gd name="T20" fmla="*/ 138 w 304"/>
                <a:gd name="T21" fmla="*/ 580 h 649"/>
                <a:gd name="T22" fmla="*/ 0 w 304"/>
                <a:gd name="T23" fmla="*/ 647 h 649"/>
                <a:gd name="T24" fmla="*/ 281 w 304"/>
                <a:gd name="T25" fmla="*/ 547 h 649"/>
                <a:gd name="T26" fmla="*/ 296 w 304"/>
                <a:gd name="T27" fmla="*/ 502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649">
                  <a:moveTo>
                    <a:pt x="296" y="502"/>
                  </a:moveTo>
                  <a:cubicBezTo>
                    <a:pt x="296" y="492"/>
                    <a:pt x="292" y="484"/>
                    <a:pt x="287" y="475"/>
                  </a:cubicBezTo>
                  <a:cubicBezTo>
                    <a:pt x="276" y="457"/>
                    <a:pt x="215" y="344"/>
                    <a:pt x="210" y="323"/>
                  </a:cubicBezTo>
                  <a:cubicBezTo>
                    <a:pt x="200" y="285"/>
                    <a:pt x="199" y="247"/>
                    <a:pt x="203" y="208"/>
                  </a:cubicBezTo>
                  <a:cubicBezTo>
                    <a:pt x="209" y="137"/>
                    <a:pt x="219" y="22"/>
                    <a:pt x="304" y="0"/>
                  </a:cubicBezTo>
                  <a:cubicBezTo>
                    <a:pt x="270" y="9"/>
                    <a:pt x="230" y="13"/>
                    <a:pt x="200" y="32"/>
                  </a:cubicBezTo>
                  <a:cubicBezTo>
                    <a:pt x="176" y="47"/>
                    <a:pt x="158" y="71"/>
                    <a:pt x="145" y="96"/>
                  </a:cubicBezTo>
                  <a:cubicBezTo>
                    <a:pt x="119" y="148"/>
                    <a:pt x="111" y="207"/>
                    <a:pt x="105" y="264"/>
                  </a:cubicBezTo>
                  <a:cubicBezTo>
                    <a:pt x="99" y="323"/>
                    <a:pt x="98" y="379"/>
                    <a:pt x="112" y="437"/>
                  </a:cubicBezTo>
                  <a:cubicBezTo>
                    <a:pt x="118" y="462"/>
                    <a:pt x="128" y="487"/>
                    <a:pt x="141" y="509"/>
                  </a:cubicBezTo>
                  <a:cubicBezTo>
                    <a:pt x="153" y="532"/>
                    <a:pt x="148" y="554"/>
                    <a:pt x="138" y="580"/>
                  </a:cubicBezTo>
                  <a:cubicBezTo>
                    <a:pt x="137" y="583"/>
                    <a:pt x="2" y="643"/>
                    <a:pt x="0" y="647"/>
                  </a:cubicBezTo>
                  <a:cubicBezTo>
                    <a:pt x="197" y="649"/>
                    <a:pt x="254" y="593"/>
                    <a:pt x="281" y="547"/>
                  </a:cubicBezTo>
                  <a:cubicBezTo>
                    <a:pt x="290" y="532"/>
                    <a:pt x="298" y="520"/>
                    <a:pt x="296" y="502"/>
                  </a:cubicBezTo>
                  <a:close/>
                </a:path>
              </a:pathLst>
            </a:custGeom>
            <a:solidFill>
              <a:schemeClr val="accent2">
                <a:lumMod val="75000"/>
              </a:schemeClr>
            </a:solidFill>
            <a:ln w="3175" cap="rnd">
              <a:noFill/>
            </a:ln>
          </p:spPr>
          <p:txBody>
            <a:bodyPr vert="horz" wrap="square" lIns="91440" tIns="45720" rIns="91440" bIns="45720" numCol="1" anchor="t" anchorCtr="0" compatLnSpc="1"/>
            <a:lstStyle/>
            <a:p>
              <a:endParaRPr lang="en-US" sz="1600">
                <a:latin typeface="Arial" panose="020B0604020202020204" pitchFamily="34" charset="0"/>
                <a:ea typeface="Arial" panose="020B0604020202020204" pitchFamily="34" charset="0"/>
                <a:sym typeface="Arial" panose="020B0604020202020204" pitchFamily="34" charset="0"/>
              </a:endParaRPr>
            </a:p>
          </p:txBody>
        </p:sp>
        <p:sp>
          <p:nvSpPr>
            <p:cNvPr id="19" name="Freeform 21"/>
            <p:cNvSpPr/>
            <p:nvPr/>
          </p:nvSpPr>
          <p:spPr bwMode="auto">
            <a:xfrm>
              <a:off x="1133990" y="2654017"/>
              <a:ext cx="1472970" cy="3072989"/>
            </a:xfrm>
            <a:custGeom>
              <a:avLst/>
              <a:gdLst>
                <a:gd name="T0" fmla="*/ 501 w 760"/>
                <a:gd name="T1" fmla="*/ 0 h 1585"/>
                <a:gd name="T2" fmla="*/ 497 w 760"/>
                <a:gd name="T3" fmla="*/ 408 h 1585"/>
                <a:gd name="T4" fmla="*/ 497 w 760"/>
                <a:gd name="T5" fmla="*/ 421 h 1585"/>
                <a:gd name="T6" fmla="*/ 497 w 760"/>
                <a:gd name="T7" fmla="*/ 435 h 1585"/>
                <a:gd name="T8" fmla="*/ 501 w 760"/>
                <a:gd name="T9" fmla="*/ 429 h 1585"/>
                <a:gd name="T10" fmla="*/ 505 w 760"/>
                <a:gd name="T11" fmla="*/ 424 h 1585"/>
                <a:gd name="T12" fmla="*/ 509 w 760"/>
                <a:gd name="T13" fmla="*/ 419 h 1585"/>
                <a:gd name="T14" fmla="*/ 514 w 760"/>
                <a:gd name="T15" fmla="*/ 415 h 1585"/>
                <a:gd name="T16" fmla="*/ 535 w 760"/>
                <a:gd name="T17" fmla="*/ 397 h 1585"/>
                <a:gd name="T18" fmla="*/ 560 w 760"/>
                <a:gd name="T19" fmla="*/ 383 h 1585"/>
                <a:gd name="T20" fmla="*/ 587 w 760"/>
                <a:gd name="T21" fmla="*/ 375 h 1585"/>
                <a:gd name="T22" fmla="*/ 617 w 760"/>
                <a:gd name="T23" fmla="*/ 371 h 1585"/>
                <a:gd name="T24" fmla="*/ 673 w 760"/>
                <a:gd name="T25" fmla="*/ 383 h 1585"/>
                <a:gd name="T26" fmla="*/ 718 w 760"/>
                <a:gd name="T27" fmla="*/ 413 h 1585"/>
                <a:gd name="T28" fmla="*/ 749 w 760"/>
                <a:gd name="T29" fmla="*/ 459 h 1585"/>
                <a:gd name="T30" fmla="*/ 760 w 760"/>
                <a:gd name="T31" fmla="*/ 514 h 1585"/>
                <a:gd name="T32" fmla="*/ 748 w 760"/>
                <a:gd name="T33" fmla="*/ 570 h 1585"/>
                <a:gd name="T34" fmla="*/ 717 w 760"/>
                <a:gd name="T35" fmla="*/ 616 h 1585"/>
                <a:gd name="T36" fmla="*/ 671 w 760"/>
                <a:gd name="T37" fmla="*/ 647 h 1585"/>
                <a:gd name="T38" fmla="*/ 615 w 760"/>
                <a:gd name="T39" fmla="*/ 659 h 1585"/>
                <a:gd name="T40" fmla="*/ 585 w 760"/>
                <a:gd name="T41" fmla="*/ 656 h 1585"/>
                <a:gd name="T42" fmla="*/ 558 w 760"/>
                <a:gd name="T43" fmla="*/ 647 h 1585"/>
                <a:gd name="T44" fmla="*/ 533 w 760"/>
                <a:gd name="T45" fmla="*/ 634 h 1585"/>
                <a:gd name="T46" fmla="*/ 512 w 760"/>
                <a:gd name="T47" fmla="*/ 616 h 1585"/>
                <a:gd name="T48" fmla="*/ 508 w 760"/>
                <a:gd name="T49" fmla="*/ 611 h 1585"/>
                <a:gd name="T50" fmla="*/ 503 w 760"/>
                <a:gd name="T51" fmla="*/ 606 h 1585"/>
                <a:gd name="T52" fmla="*/ 499 w 760"/>
                <a:gd name="T53" fmla="*/ 601 h 1585"/>
                <a:gd name="T54" fmla="*/ 496 w 760"/>
                <a:gd name="T55" fmla="*/ 596 h 1585"/>
                <a:gd name="T56" fmla="*/ 495 w 760"/>
                <a:gd name="T57" fmla="*/ 610 h 1585"/>
                <a:gd name="T58" fmla="*/ 495 w 760"/>
                <a:gd name="T59" fmla="*/ 622 h 1585"/>
                <a:gd name="T60" fmla="*/ 486 w 760"/>
                <a:gd name="T61" fmla="*/ 1585 h 1585"/>
                <a:gd name="T62" fmla="*/ 455 w 760"/>
                <a:gd name="T63" fmla="*/ 1507 h 1585"/>
                <a:gd name="T64" fmla="*/ 434 w 760"/>
                <a:gd name="T65" fmla="*/ 1421 h 1585"/>
                <a:gd name="T66" fmla="*/ 421 w 760"/>
                <a:gd name="T67" fmla="*/ 1348 h 1585"/>
                <a:gd name="T68" fmla="*/ 416 w 760"/>
                <a:gd name="T69" fmla="*/ 1307 h 1585"/>
                <a:gd name="T70" fmla="*/ 416 w 760"/>
                <a:gd name="T71" fmla="*/ 1305 h 1585"/>
                <a:gd name="T72" fmla="*/ 416 w 760"/>
                <a:gd name="T73" fmla="*/ 1304 h 1585"/>
                <a:gd name="T74" fmla="*/ 416 w 760"/>
                <a:gd name="T75" fmla="*/ 1302 h 1585"/>
                <a:gd name="T76" fmla="*/ 415 w 760"/>
                <a:gd name="T77" fmla="*/ 1301 h 1585"/>
                <a:gd name="T78" fmla="*/ 407 w 760"/>
                <a:gd name="T79" fmla="*/ 1249 h 1585"/>
                <a:gd name="T80" fmla="*/ 398 w 760"/>
                <a:gd name="T81" fmla="*/ 1188 h 1585"/>
                <a:gd name="T82" fmla="*/ 386 w 760"/>
                <a:gd name="T83" fmla="*/ 1125 h 1585"/>
                <a:gd name="T84" fmla="*/ 368 w 760"/>
                <a:gd name="T85" fmla="*/ 1065 h 1585"/>
                <a:gd name="T86" fmla="*/ 339 w 760"/>
                <a:gd name="T87" fmla="*/ 1029 h 1585"/>
                <a:gd name="T88" fmla="*/ 289 w 760"/>
                <a:gd name="T89" fmla="*/ 989 h 1585"/>
                <a:gd name="T90" fmla="*/ 236 w 760"/>
                <a:gd name="T91" fmla="*/ 952 h 1585"/>
                <a:gd name="T92" fmla="*/ 195 w 760"/>
                <a:gd name="T93" fmla="*/ 926 h 1585"/>
                <a:gd name="T94" fmla="*/ 79 w 760"/>
                <a:gd name="T95" fmla="*/ 840 h 1585"/>
                <a:gd name="T96" fmla="*/ 21 w 760"/>
                <a:gd name="T97" fmla="*/ 751 h 1585"/>
                <a:gd name="T98" fmla="*/ 2 w 760"/>
                <a:gd name="T99" fmla="*/ 615 h 1585"/>
                <a:gd name="T100" fmla="*/ 4 w 760"/>
                <a:gd name="T101" fmla="*/ 393 h 1585"/>
                <a:gd name="T102" fmla="*/ 80 w 760"/>
                <a:gd name="T103" fmla="*/ 171 h 1585"/>
                <a:gd name="T104" fmla="*/ 242 w 760"/>
                <a:gd name="T105" fmla="*/ 54 h 1585"/>
                <a:gd name="T106" fmla="*/ 407 w 760"/>
                <a:gd name="T107" fmla="*/ 9 h 1585"/>
                <a:gd name="T108" fmla="*/ 492 w 760"/>
                <a:gd name="T109" fmla="*/ 1 h 1585"/>
                <a:gd name="T110" fmla="*/ 493 w 760"/>
                <a:gd name="T111" fmla="*/ 1 h 1585"/>
                <a:gd name="T112" fmla="*/ 495 w 760"/>
                <a:gd name="T113" fmla="*/ 1 h 1585"/>
                <a:gd name="T114" fmla="*/ 497 w 760"/>
                <a:gd name="T115" fmla="*/ 1 h 1585"/>
                <a:gd name="T116" fmla="*/ 501 w 760"/>
                <a:gd name="T117" fmla="*/ 0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60" h="1585">
                  <a:moveTo>
                    <a:pt x="501" y="0"/>
                  </a:moveTo>
                  <a:cubicBezTo>
                    <a:pt x="497" y="408"/>
                    <a:pt x="497" y="408"/>
                    <a:pt x="497" y="408"/>
                  </a:cubicBezTo>
                  <a:cubicBezTo>
                    <a:pt x="497" y="421"/>
                    <a:pt x="497" y="421"/>
                    <a:pt x="497" y="421"/>
                  </a:cubicBezTo>
                  <a:cubicBezTo>
                    <a:pt x="497" y="435"/>
                    <a:pt x="497" y="435"/>
                    <a:pt x="497" y="435"/>
                  </a:cubicBezTo>
                  <a:cubicBezTo>
                    <a:pt x="498" y="433"/>
                    <a:pt x="500" y="431"/>
                    <a:pt x="501" y="429"/>
                  </a:cubicBezTo>
                  <a:cubicBezTo>
                    <a:pt x="502" y="428"/>
                    <a:pt x="504" y="426"/>
                    <a:pt x="505" y="424"/>
                  </a:cubicBezTo>
                  <a:cubicBezTo>
                    <a:pt x="506" y="423"/>
                    <a:pt x="508" y="421"/>
                    <a:pt x="509" y="419"/>
                  </a:cubicBezTo>
                  <a:cubicBezTo>
                    <a:pt x="511" y="418"/>
                    <a:pt x="512" y="416"/>
                    <a:pt x="514" y="415"/>
                  </a:cubicBezTo>
                  <a:cubicBezTo>
                    <a:pt x="520" y="408"/>
                    <a:pt x="528" y="402"/>
                    <a:pt x="535" y="397"/>
                  </a:cubicBezTo>
                  <a:cubicBezTo>
                    <a:pt x="543" y="391"/>
                    <a:pt x="551" y="387"/>
                    <a:pt x="560" y="383"/>
                  </a:cubicBezTo>
                  <a:cubicBezTo>
                    <a:pt x="569" y="379"/>
                    <a:pt x="578" y="376"/>
                    <a:pt x="587" y="375"/>
                  </a:cubicBezTo>
                  <a:cubicBezTo>
                    <a:pt x="597" y="373"/>
                    <a:pt x="607" y="371"/>
                    <a:pt x="617" y="371"/>
                  </a:cubicBezTo>
                  <a:cubicBezTo>
                    <a:pt x="637" y="371"/>
                    <a:pt x="655" y="375"/>
                    <a:pt x="673" y="383"/>
                  </a:cubicBezTo>
                  <a:cubicBezTo>
                    <a:pt x="690" y="390"/>
                    <a:pt x="705" y="400"/>
                    <a:pt x="718" y="413"/>
                  </a:cubicBezTo>
                  <a:cubicBezTo>
                    <a:pt x="731" y="426"/>
                    <a:pt x="742" y="441"/>
                    <a:pt x="749" y="459"/>
                  </a:cubicBezTo>
                  <a:cubicBezTo>
                    <a:pt x="756" y="476"/>
                    <a:pt x="760" y="495"/>
                    <a:pt x="760" y="514"/>
                  </a:cubicBezTo>
                  <a:cubicBezTo>
                    <a:pt x="760" y="534"/>
                    <a:pt x="756" y="553"/>
                    <a:pt x="748" y="570"/>
                  </a:cubicBezTo>
                  <a:cubicBezTo>
                    <a:pt x="741" y="588"/>
                    <a:pt x="730" y="603"/>
                    <a:pt x="717" y="616"/>
                  </a:cubicBezTo>
                  <a:cubicBezTo>
                    <a:pt x="704" y="629"/>
                    <a:pt x="688" y="640"/>
                    <a:pt x="671" y="647"/>
                  </a:cubicBezTo>
                  <a:cubicBezTo>
                    <a:pt x="654" y="655"/>
                    <a:pt x="635" y="659"/>
                    <a:pt x="615" y="659"/>
                  </a:cubicBezTo>
                  <a:cubicBezTo>
                    <a:pt x="605" y="659"/>
                    <a:pt x="595" y="658"/>
                    <a:pt x="585" y="656"/>
                  </a:cubicBezTo>
                  <a:cubicBezTo>
                    <a:pt x="576" y="654"/>
                    <a:pt x="567" y="651"/>
                    <a:pt x="558" y="647"/>
                  </a:cubicBezTo>
                  <a:cubicBezTo>
                    <a:pt x="549" y="643"/>
                    <a:pt x="541" y="639"/>
                    <a:pt x="533" y="634"/>
                  </a:cubicBezTo>
                  <a:cubicBezTo>
                    <a:pt x="526" y="628"/>
                    <a:pt x="519" y="622"/>
                    <a:pt x="512" y="616"/>
                  </a:cubicBezTo>
                  <a:cubicBezTo>
                    <a:pt x="511" y="614"/>
                    <a:pt x="509" y="613"/>
                    <a:pt x="508" y="611"/>
                  </a:cubicBezTo>
                  <a:cubicBezTo>
                    <a:pt x="506" y="609"/>
                    <a:pt x="505" y="608"/>
                    <a:pt x="503" y="606"/>
                  </a:cubicBezTo>
                  <a:cubicBezTo>
                    <a:pt x="502" y="604"/>
                    <a:pt x="501" y="603"/>
                    <a:pt x="499" y="601"/>
                  </a:cubicBezTo>
                  <a:cubicBezTo>
                    <a:pt x="498" y="599"/>
                    <a:pt x="497" y="597"/>
                    <a:pt x="496" y="596"/>
                  </a:cubicBezTo>
                  <a:cubicBezTo>
                    <a:pt x="495" y="610"/>
                    <a:pt x="495" y="610"/>
                    <a:pt x="495" y="610"/>
                  </a:cubicBezTo>
                  <a:cubicBezTo>
                    <a:pt x="495" y="622"/>
                    <a:pt x="495" y="622"/>
                    <a:pt x="495" y="622"/>
                  </a:cubicBezTo>
                  <a:cubicBezTo>
                    <a:pt x="486" y="1585"/>
                    <a:pt x="486" y="1585"/>
                    <a:pt x="486" y="1585"/>
                  </a:cubicBezTo>
                  <a:cubicBezTo>
                    <a:pt x="474" y="1562"/>
                    <a:pt x="463" y="1535"/>
                    <a:pt x="455" y="1507"/>
                  </a:cubicBezTo>
                  <a:cubicBezTo>
                    <a:pt x="446" y="1478"/>
                    <a:pt x="439" y="1448"/>
                    <a:pt x="434" y="1421"/>
                  </a:cubicBezTo>
                  <a:cubicBezTo>
                    <a:pt x="428" y="1393"/>
                    <a:pt x="424" y="1368"/>
                    <a:pt x="421" y="1348"/>
                  </a:cubicBezTo>
                  <a:cubicBezTo>
                    <a:pt x="418" y="1328"/>
                    <a:pt x="417" y="1313"/>
                    <a:pt x="416" y="1307"/>
                  </a:cubicBezTo>
                  <a:cubicBezTo>
                    <a:pt x="416" y="1306"/>
                    <a:pt x="416" y="1306"/>
                    <a:pt x="416" y="1305"/>
                  </a:cubicBezTo>
                  <a:cubicBezTo>
                    <a:pt x="416" y="1305"/>
                    <a:pt x="416" y="1304"/>
                    <a:pt x="416" y="1304"/>
                  </a:cubicBezTo>
                  <a:cubicBezTo>
                    <a:pt x="416" y="1303"/>
                    <a:pt x="416" y="1303"/>
                    <a:pt x="416" y="1302"/>
                  </a:cubicBezTo>
                  <a:cubicBezTo>
                    <a:pt x="415" y="1302"/>
                    <a:pt x="415" y="1302"/>
                    <a:pt x="415" y="1301"/>
                  </a:cubicBezTo>
                  <a:cubicBezTo>
                    <a:pt x="412" y="1286"/>
                    <a:pt x="409" y="1268"/>
                    <a:pt x="407" y="1249"/>
                  </a:cubicBezTo>
                  <a:cubicBezTo>
                    <a:pt x="404" y="1230"/>
                    <a:pt x="401" y="1209"/>
                    <a:pt x="398" y="1188"/>
                  </a:cubicBezTo>
                  <a:cubicBezTo>
                    <a:pt x="394" y="1168"/>
                    <a:pt x="391" y="1146"/>
                    <a:pt x="386" y="1125"/>
                  </a:cubicBezTo>
                  <a:cubicBezTo>
                    <a:pt x="381" y="1105"/>
                    <a:pt x="375" y="1084"/>
                    <a:pt x="368" y="1065"/>
                  </a:cubicBezTo>
                  <a:cubicBezTo>
                    <a:pt x="364" y="1055"/>
                    <a:pt x="353" y="1042"/>
                    <a:pt x="339" y="1029"/>
                  </a:cubicBezTo>
                  <a:cubicBezTo>
                    <a:pt x="325" y="1016"/>
                    <a:pt x="308" y="1002"/>
                    <a:pt x="289" y="989"/>
                  </a:cubicBezTo>
                  <a:cubicBezTo>
                    <a:pt x="271" y="976"/>
                    <a:pt x="252" y="963"/>
                    <a:pt x="236" y="952"/>
                  </a:cubicBezTo>
                  <a:cubicBezTo>
                    <a:pt x="219" y="941"/>
                    <a:pt x="205" y="932"/>
                    <a:pt x="195" y="926"/>
                  </a:cubicBezTo>
                  <a:cubicBezTo>
                    <a:pt x="145" y="893"/>
                    <a:pt x="107" y="867"/>
                    <a:pt x="79" y="840"/>
                  </a:cubicBezTo>
                  <a:cubicBezTo>
                    <a:pt x="51" y="813"/>
                    <a:pt x="33" y="786"/>
                    <a:pt x="21" y="751"/>
                  </a:cubicBezTo>
                  <a:cubicBezTo>
                    <a:pt x="10" y="715"/>
                    <a:pt x="4" y="673"/>
                    <a:pt x="2" y="615"/>
                  </a:cubicBezTo>
                  <a:cubicBezTo>
                    <a:pt x="0" y="558"/>
                    <a:pt x="2" y="486"/>
                    <a:pt x="4" y="393"/>
                  </a:cubicBezTo>
                  <a:cubicBezTo>
                    <a:pt x="5" y="298"/>
                    <a:pt x="35" y="225"/>
                    <a:pt x="80" y="171"/>
                  </a:cubicBezTo>
                  <a:cubicBezTo>
                    <a:pt x="124" y="116"/>
                    <a:pt x="182" y="79"/>
                    <a:pt x="242" y="54"/>
                  </a:cubicBezTo>
                  <a:cubicBezTo>
                    <a:pt x="301" y="29"/>
                    <a:pt x="360" y="16"/>
                    <a:pt x="407" y="9"/>
                  </a:cubicBezTo>
                  <a:cubicBezTo>
                    <a:pt x="453" y="2"/>
                    <a:pt x="486" y="1"/>
                    <a:pt x="492" y="1"/>
                  </a:cubicBezTo>
                  <a:cubicBezTo>
                    <a:pt x="492" y="1"/>
                    <a:pt x="492" y="1"/>
                    <a:pt x="493" y="1"/>
                  </a:cubicBezTo>
                  <a:cubicBezTo>
                    <a:pt x="493" y="1"/>
                    <a:pt x="494" y="1"/>
                    <a:pt x="495" y="1"/>
                  </a:cubicBezTo>
                  <a:cubicBezTo>
                    <a:pt x="495" y="1"/>
                    <a:pt x="496" y="1"/>
                    <a:pt x="497" y="1"/>
                  </a:cubicBezTo>
                  <a:cubicBezTo>
                    <a:pt x="499" y="1"/>
                    <a:pt x="500" y="1"/>
                    <a:pt x="501" y="0"/>
                  </a:cubicBezTo>
                  <a:close/>
                </a:path>
              </a:pathLst>
            </a:custGeom>
            <a:solidFill>
              <a:schemeClr val="accent1"/>
            </a:solidFill>
            <a:ln w="3175" cap="rnd">
              <a:noFill/>
            </a:ln>
          </p:spPr>
          <p:txBody>
            <a:bodyPr vert="horz" wrap="square" lIns="91440" tIns="45720" rIns="91440" bIns="45720" numCol="1" anchor="t" anchorCtr="0" compatLnSpc="1"/>
            <a:lstStyle/>
            <a:p>
              <a:endParaRPr lang="en-US" sz="1600">
                <a:latin typeface="Arial" panose="020B0604020202020204" pitchFamily="34" charset="0"/>
                <a:ea typeface="Arial" panose="020B0604020202020204" pitchFamily="34" charset="0"/>
                <a:sym typeface="Arial" panose="020B0604020202020204" pitchFamily="34" charset="0"/>
              </a:endParaRPr>
            </a:p>
          </p:txBody>
        </p:sp>
        <p:sp>
          <p:nvSpPr>
            <p:cNvPr id="20" name="Freeform 22"/>
            <p:cNvSpPr/>
            <p:nvPr/>
          </p:nvSpPr>
          <p:spPr bwMode="auto">
            <a:xfrm>
              <a:off x="4447146" y="1903187"/>
              <a:ext cx="1224606" cy="3486109"/>
            </a:xfrm>
            <a:custGeom>
              <a:avLst/>
              <a:gdLst>
                <a:gd name="T0" fmla="*/ 329 w 632"/>
                <a:gd name="T1" fmla="*/ 0 h 1798"/>
                <a:gd name="T2" fmla="*/ 345 w 632"/>
                <a:gd name="T3" fmla="*/ 2 h 1798"/>
                <a:gd name="T4" fmla="*/ 359 w 632"/>
                <a:gd name="T5" fmla="*/ 7 h 1798"/>
                <a:gd name="T6" fmla="*/ 372 w 632"/>
                <a:gd name="T7" fmla="*/ 17 h 1798"/>
                <a:gd name="T8" fmla="*/ 382 w 632"/>
                <a:gd name="T9" fmla="*/ 29 h 1798"/>
                <a:gd name="T10" fmla="*/ 409 w 632"/>
                <a:gd name="T11" fmla="*/ 94 h 1798"/>
                <a:gd name="T12" fmla="*/ 435 w 632"/>
                <a:gd name="T13" fmla="*/ 211 h 1798"/>
                <a:gd name="T14" fmla="*/ 456 w 632"/>
                <a:gd name="T15" fmla="*/ 399 h 1798"/>
                <a:gd name="T16" fmla="*/ 473 w 632"/>
                <a:gd name="T17" fmla="*/ 680 h 1798"/>
                <a:gd name="T18" fmla="*/ 517 w 632"/>
                <a:gd name="T19" fmla="*/ 680 h 1798"/>
                <a:gd name="T20" fmla="*/ 559 w 632"/>
                <a:gd name="T21" fmla="*/ 688 h 1798"/>
                <a:gd name="T22" fmla="*/ 594 w 632"/>
                <a:gd name="T23" fmla="*/ 711 h 1798"/>
                <a:gd name="T24" fmla="*/ 618 w 632"/>
                <a:gd name="T25" fmla="*/ 745 h 1798"/>
                <a:gd name="T26" fmla="*/ 627 w 632"/>
                <a:gd name="T27" fmla="*/ 787 h 1798"/>
                <a:gd name="T28" fmla="*/ 632 w 632"/>
                <a:gd name="T29" fmla="*/ 989 h 1798"/>
                <a:gd name="T30" fmla="*/ 624 w 632"/>
                <a:gd name="T31" fmla="*/ 1031 h 1798"/>
                <a:gd name="T32" fmla="*/ 601 w 632"/>
                <a:gd name="T33" fmla="*/ 1066 h 1798"/>
                <a:gd name="T34" fmla="*/ 567 w 632"/>
                <a:gd name="T35" fmla="*/ 1089 h 1798"/>
                <a:gd name="T36" fmla="*/ 525 w 632"/>
                <a:gd name="T37" fmla="*/ 1098 h 1798"/>
                <a:gd name="T38" fmla="*/ 485 w 632"/>
                <a:gd name="T39" fmla="*/ 1098 h 1798"/>
                <a:gd name="T40" fmla="*/ 469 w 632"/>
                <a:gd name="T41" fmla="*/ 1492 h 1798"/>
                <a:gd name="T42" fmla="*/ 421 w 632"/>
                <a:gd name="T43" fmla="*/ 1702 h 1798"/>
                <a:gd name="T44" fmla="*/ 367 w 632"/>
                <a:gd name="T45" fmla="*/ 1784 h 1798"/>
                <a:gd name="T46" fmla="*/ 335 w 632"/>
                <a:gd name="T47" fmla="*/ 1798 h 1798"/>
                <a:gd name="T48" fmla="*/ 195 w 632"/>
                <a:gd name="T49" fmla="*/ 1798 h 1798"/>
                <a:gd name="T50" fmla="*/ 184 w 632"/>
                <a:gd name="T51" fmla="*/ 1796 h 1798"/>
                <a:gd name="T52" fmla="*/ 173 w 632"/>
                <a:gd name="T53" fmla="*/ 1791 h 1798"/>
                <a:gd name="T54" fmla="*/ 164 w 632"/>
                <a:gd name="T55" fmla="*/ 1784 h 1798"/>
                <a:gd name="T56" fmla="*/ 155 w 632"/>
                <a:gd name="T57" fmla="*/ 1777 h 1798"/>
                <a:gd name="T58" fmla="*/ 121 w 632"/>
                <a:gd name="T59" fmla="*/ 1747 h 1798"/>
                <a:gd name="T60" fmla="*/ 87 w 632"/>
                <a:gd name="T61" fmla="*/ 1718 h 1798"/>
                <a:gd name="T62" fmla="*/ 52 w 632"/>
                <a:gd name="T63" fmla="*/ 1691 h 1798"/>
                <a:gd name="T64" fmla="*/ 17 w 632"/>
                <a:gd name="T65" fmla="*/ 1665 h 1798"/>
                <a:gd name="T66" fmla="*/ 10 w 632"/>
                <a:gd name="T67" fmla="*/ 1020 h 1798"/>
                <a:gd name="T68" fmla="*/ 33 w 632"/>
                <a:gd name="T69" fmla="*/ 1036 h 1798"/>
                <a:gd name="T70" fmla="*/ 59 w 632"/>
                <a:gd name="T71" fmla="*/ 1049 h 1798"/>
                <a:gd name="T72" fmla="*/ 87 w 632"/>
                <a:gd name="T73" fmla="*/ 1057 h 1798"/>
                <a:gd name="T74" fmla="*/ 117 w 632"/>
                <a:gd name="T75" fmla="*/ 1059 h 1798"/>
                <a:gd name="T76" fmla="*/ 179 w 632"/>
                <a:gd name="T77" fmla="*/ 1046 h 1798"/>
                <a:gd name="T78" fmla="*/ 231 w 632"/>
                <a:gd name="T79" fmla="*/ 1012 h 1798"/>
                <a:gd name="T80" fmla="*/ 265 w 632"/>
                <a:gd name="T81" fmla="*/ 960 h 1798"/>
                <a:gd name="T82" fmla="*/ 276 w 632"/>
                <a:gd name="T83" fmla="*/ 898 h 1798"/>
                <a:gd name="T84" fmla="*/ 263 w 632"/>
                <a:gd name="T85" fmla="*/ 835 h 1798"/>
                <a:gd name="T86" fmla="*/ 227 w 632"/>
                <a:gd name="T87" fmla="*/ 785 h 1798"/>
                <a:gd name="T88" fmla="*/ 175 w 632"/>
                <a:gd name="T89" fmla="*/ 750 h 1798"/>
                <a:gd name="T90" fmla="*/ 112 w 632"/>
                <a:gd name="T91" fmla="*/ 738 h 1798"/>
                <a:gd name="T92" fmla="*/ 83 w 632"/>
                <a:gd name="T93" fmla="*/ 741 h 1798"/>
                <a:gd name="T94" fmla="*/ 55 w 632"/>
                <a:gd name="T95" fmla="*/ 749 h 1798"/>
                <a:gd name="T96" fmla="*/ 30 w 632"/>
                <a:gd name="T97" fmla="*/ 761 h 1798"/>
                <a:gd name="T98" fmla="*/ 7 w 632"/>
                <a:gd name="T99" fmla="*/ 778 h 1798"/>
                <a:gd name="T100" fmla="*/ 0 w 632"/>
                <a:gd name="T101" fmla="*/ 151 h 1798"/>
                <a:gd name="T102" fmla="*/ 64 w 632"/>
                <a:gd name="T103" fmla="*/ 109 h 1798"/>
                <a:gd name="T104" fmla="*/ 115 w 632"/>
                <a:gd name="T105" fmla="*/ 72 h 1798"/>
                <a:gd name="T106" fmla="*/ 154 w 632"/>
                <a:gd name="T107" fmla="*/ 40 h 1798"/>
                <a:gd name="T108" fmla="*/ 181 w 632"/>
                <a:gd name="T109" fmla="*/ 17 h 1798"/>
                <a:gd name="T110" fmla="*/ 190 w 632"/>
                <a:gd name="T111" fmla="*/ 11 h 1798"/>
                <a:gd name="T112" fmla="*/ 199 w 632"/>
                <a:gd name="T113" fmla="*/ 6 h 1798"/>
                <a:gd name="T114" fmla="*/ 209 w 632"/>
                <a:gd name="T115" fmla="*/ 3 h 1798"/>
                <a:gd name="T116" fmla="*/ 220 w 632"/>
                <a:gd name="T117" fmla="*/ 2 h 1798"/>
                <a:gd name="T118" fmla="*/ 244 w 632"/>
                <a:gd name="T119" fmla="*/ 1 h 1798"/>
                <a:gd name="T120" fmla="*/ 273 w 632"/>
                <a:gd name="T121" fmla="*/ 1 h 1798"/>
                <a:gd name="T122" fmla="*/ 302 w 632"/>
                <a:gd name="T123" fmla="*/ 0 h 1798"/>
                <a:gd name="T124" fmla="*/ 329 w 632"/>
                <a:gd name="T125" fmla="*/ 0 h 1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2" h="1798">
                  <a:moveTo>
                    <a:pt x="329" y="0"/>
                  </a:moveTo>
                  <a:cubicBezTo>
                    <a:pt x="334" y="0"/>
                    <a:pt x="340" y="0"/>
                    <a:pt x="345" y="2"/>
                  </a:cubicBezTo>
                  <a:cubicBezTo>
                    <a:pt x="350" y="3"/>
                    <a:pt x="355" y="5"/>
                    <a:pt x="359" y="7"/>
                  </a:cubicBezTo>
                  <a:cubicBezTo>
                    <a:pt x="364" y="10"/>
                    <a:pt x="368" y="13"/>
                    <a:pt x="372" y="17"/>
                  </a:cubicBezTo>
                  <a:cubicBezTo>
                    <a:pt x="376" y="20"/>
                    <a:pt x="379" y="24"/>
                    <a:pt x="382" y="29"/>
                  </a:cubicBezTo>
                  <a:cubicBezTo>
                    <a:pt x="391" y="44"/>
                    <a:pt x="400" y="65"/>
                    <a:pt x="409" y="94"/>
                  </a:cubicBezTo>
                  <a:cubicBezTo>
                    <a:pt x="418" y="123"/>
                    <a:pt x="427" y="161"/>
                    <a:pt x="435" y="211"/>
                  </a:cubicBezTo>
                  <a:cubicBezTo>
                    <a:pt x="443" y="260"/>
                    <a:pt x="450" y="322"/>
                    <a:pt x="456" y="399"/>
                  </a:cubicBezTo>
                  <a:cubicBezTo>
                    <a:pt x="463" y="476"/>
                    <a:pt x="469" y="568"/>
                    <a:pt x="473" y="680"/>
                  </a:cubicBezTo>
                  <a:cubicBezTo>
                    <a:pt x="517" y="680"/>
                    <a:pt x="517" y="680"/>
                    <a:pt x="517" y="680"/>
                  </a:cubicBezTo>
                  <a:cubicBezTo>
                    <a:pt x="532" y="680"/>
                    <a:pt x="546" y="683"/>
                    <a:pt x="559" y="688"/>
                  </a:cubicBezTo>
                  <a:cubicBezTo>
                    <a:pt x="572" y="694"/>
                    <a:pt x="584" y="701"/>
                    <a:pt x="594" y="711"/>
                  </a:cubicBezTo>
                  <a:cubicBezTo>
                    <a:pt x="604" y="721"/>
                    <a:pt x="612" y="732"/>
                    <a:pt x="618" y="745"/>
                  </a:cubicBezTo>
                  <a:cubicBezTo>
                    <a:pt x="624" y="758"/>
                    <a:pt x="627" y="772"/>
                    <a:pt x="627" y="787"/>
                  </a:cubicBezTo>
                  <a:cubicBezTo>
                    <a:pt x="632" y="989"/>
                    <a:pt x="632" y="989"/>
                    <a:pt x="632" y="989"/>
                  </a:cubicBezTo>
                  <a:cubicBezTo>
                    <a:pt x="632" y="1004"/>
                    <a:pt x="629" y="1019"/>
                    <a:pt x="624" y="1031"/>
                  </a:cubicBezTo>
                  <a:cubicBezTo>
                    <a:pt x="619" y="1044"/>
                    <a:pt x="611" y="1056"/>
                    <a:pt x="601" y="1066"/>
                  </a:cubicBezTo>
                  <a:cubicBezTo>
                    <a:pt x="592" y="1076"/>
                    <a:pt x="580" y="1084"/>
                    <a:pt x="567" y="1089"/>
                  </a:cubicBezTo>
                  <a:cubicBezTo>
                    <a:pt x="554" y="1095"/>
                    <a:pt x="540" y="1098"/>
                    <a:pt x="525" y="1098"/>
                  </a:cubicBezTo>
                  <a:cubicBezTo>
                    <a:pt x="485" y="1098"/>
                    <a:pt x="485" y="1098"/>
                    <a:pt x="485" y="1098"/>
                  </a:cubicBezTo>
                  <a:cubicBezTo>
                    <a:pt x="488" y="1266"/>
                    <a:pt x="481" y="1395"/>
                    <a:pt x="469" y="1492"/>
                  </a:cubicBezTo>
                  <a:cubicBezTo>
                    <a:pt x="457" y="1590"/>
                    <a:pt x="440" y="1657"/>
                    <a:pt x="421" y="1702"/>
                  </a:cubicBezTo>
                  <a:cubicBezTo>
                    <a:pt x="403" y="1747"/>
                    <a:pt x="383" y="1771"/>
                    <a:pt x="367" y="1784"/>
                  </a:cubicBezTo>
                  <a:cubicBezTo>
                    <a:pt x="351" y="1797"/>
                    <a:pt x="339" y="1798"/>
                    <a:pt x="335" y="1798"/>
                  </a:cubicBezTo>
                  <a:cubicBezTo>
                    <a:pt x="195" y="1798"/>
                    <a:pt x="195" y="1798"/>
                    <a:pt x="195" y="1798"/>
                  </a:cubicBezTo>
                  <a:cubicBezTo>
                    <a:pt x="191" y="1798"/>
                    <a:pt x="188" y="1797"/>
                    <a:pt x="184" y="1796"/>
                  </a:cubicBezTo>
                  <a:cubicBezTo>
                    <a:pt x="180" y="1795"/>
                    <a:pt x="177" y="1793"/>
                    <a:pt x="173" y="1791"/>
                  </a:cubicBezTo>
                  <a:cubicBezTo>
                    <a:pt x="170" y="1789"/>
                    <a:pt x="167" y="1787"/>
                    <a:pt x="164" y="1784"/>
                  </a:cubicBezTo>
                  <a:cubicBezTo>
                    <a:pt x="161" y="1782"/>
                    <a:pt x="158" y="1779"/>
                    <a:pt x="155" y="1777"/>
                  </a:cubicBezTo>
                  <a:cubicBezTo>
                    <a:pt x="144" y="1766"/>
                    <a:pt x="133" y="1756"/>
                    <a:pt x="121" y="1747"/>
                  </a:cubicBezTo>
                  <a:cubicBezTo>
                    <a:pt x="110" y="1737"/>
                    <a:pt x="99" y="1727"/>
                    <a:pt x="87" y="1718"/>
                  </a:cubicBezTo>
                  <a:cubicBezTo>
                    <a:pt x="76" y="1709"/>
                    <a:pt x="64" y="1700"/>
                    <a:pt x="52" y="1691"/>
                  </a:cubicBezTo>
                  <a:cubicBezTo>
                    <a:pt x="41" y="1682"/>
                    <a:pt x="29" y="1674"/>
                    <a:pt x="17" y="1665"/>
                  </a:cubicBezTo>
                  <a:cubicBezTo>
                    <a:pt x="10" y="1020"/>
                    <a:pt x="10" y="1020"/>
                    <a:pt x="10" y="1020"/>
                  </a:cubicBezTo>
                  <a:cubicBezTo>
                    <a:pt x="17" y="1026"/>
                    <a:pt x="25" y="1032"/>
                    <a:pt x="33" y="1036"/>
                  </a:cubicBezTo>
                  <a:cubicBezTo>
                    <a:pt x="41" y="1041"/>
                    <a:pt x="50" y="1045"/>
                    <a:pt x="59" y="1049"/>
                  </a:cubicBezTo>
                  <a:cubicBezTo>
                    <a:pt x="68" y="1052"/>
                    <a:pt x="77" y="1055"/>
                    <a:pt x="87" y="1057"/>
                  </a:cubicBezTo>
                  <a:cubicBezTo>
                    <a:pt x="96" y="1058"/>
                    <a:pt x="106" y="1059"/>
                    <a:pt x="117" y="1059"/>
                  </a:cubicBezTo>
                  <a:cubicBezTo>
                    <a:pt x="139" y="1059"/>
                    <a:pt x="160" y="1055"/>
                    <a:pt x="179" y="1046"/>
                  </a:cubicBezTo>
                  <a:cubicBezTo>
                    <a:pt x="199" y="1038"/>
                    <a:pt x="216" y="1026"/>
                    <a:pt x="231" y="1012"/>
                  </a:cubicBezTo>
                  <a:cubicBezTo>
                    <a:pt x="245" y="997"/>
                    <a:pt x="257" y="980"/>
                    <a:pt x="265" y="960"/>
                  </a:cubicBezTo>
                  <a:cubicBezTo>
                    <a:pt x="272" y="941"/>
                    <a:pt x="277" y="920"/>
                    <a:pt x="276" y="898"/>
                  </a:cubicBezTo>
                  <a:cubicBezTo>
                    <a:pt x="276" y="876"/>
                    <a:pt x="271" y="855"/>
                    <a:pt x="263" y="835"/>
                  </a:cubicBezTo>
                  <a:cubicBezTo>
                    <a:pt x="254" y="816"/>
                    <a:pt x="242" y="799"/>
                    <a:pt x="227" y="785"/>
                  </a:cubicBezTo>
                  <a:cubicBezTo>
                    <a:pt x="212" y="770"/>
                    <a:pt x="195" y="758"/>
                    <a:pt x="175" y="750"/>
                  </a:cubicBezTo>
                  <a:cubicBezTo>
                    <a:pt x="156" y="742"/>
                    <a:pt x="135" y="738"/>
                    <a:pt x="112" y="738"/>
                  </a:cubicBezTo>
                  <a:cubicBezTo>
                    <a:pt x="102" y="738"/>
                    <a:pt x="93" y="739"/>
                    <a:pt x="83" y="741"/>
                  </a:cubicBezTo>
                  <a:cubicBezTo>
                    <a:pt x="73" y="743"/>
                    <a:pt x="64" y="745"/>
                    <a:pt x="55" y="749"/>
                  </a:cubicBezTo>
                  <a:cubicBezTo>
                    <a:pt x="46" y="752"/>
                    <a:pt x="38" y="756"/>
                    <a:pt x="30" y="761"/>
                  </a:cubicBezTo>
                  <a:cubicBezTo>
                    <a:pt x="22" y="766"/>
                    <a:pt x="14" y="772"/>
                    <a:pt x="7" y="778"/>
                  </a:cubicBezTo>
                  <a:cubicBezTo>
                    <a:pt x="0" y="151"/>
                    <a:pt x="0" y="151"/>
                    <a:pt x="0" y="151"/>
                  </a:cubicBezTo>
                  <a:cubicBezTo>
                    <a:pt x="23" y="136"/>
                    <a:pt x="44" y="122"/>
                    <a:pt x="64" y="109"/>
                  </a:cubicBezTo>
                  <a:cubicBezTo>
                    <a:pt x="83" y="96"/>
                    <a:pt x="100" y="83"/>
                    <a:pt x="115" y="72"/>
                  </a:cubicBezTo>
                  <a:cubicBezTo>
                    <a:pt x="130" y="60"/>
                    <a:pt x="143" y="49"/>
                    <a:pt x="154" y="40"/>
                  </a:cubicBezTo>
                  <a:cubicBezTo>
                    <a:pt x="165" y="31"/>
                    <a:pt x="174" y="23"/>
                    <a:pt x="181" y="17"/>
                  </a:cubicBezTo>
                  <a:cubicBezTo>
                    <a:pt x="184" y="15"/>
                    <a:pt x="187" y="13"/>
                    <a:pt x="190" y="11"/>
                  </a:cubicBezTo>
                  <a:cubicBezTo>
                    <a:pt x="193" y="9"/>
                    <a:pt x="196" y="7"/>
                    <a:pt x="199" y="6"/>
                  </a:cubicBezTo>
                  <a:cubicBezTo>
                    <a:pt x="202" y="5"/>
                    <a:pt x="206" y="4"/>
                    <a:pt x="209" y="3"/>
                  </a:cubicBezTo>
                  <a:cubicBezTo>
                    <a:pt x="213" y="2"/>
                    <a:pt x="216" y="2"/>
                    <a:pt x="220" y="2"/>
                  </a:cubicBezTo>
                  <a:cubicBezTo>
                    <a:pt x="227" y="2"/>
                    <a:pt x="235" y="2"/>
                    <a:pt x="244" y="1"/>
                  </a:cubicBezTo>
                  <a:cubicBezTo>
                    <a:pt x="253" y="1"/>
                    <a:pt x="263" y="1"/>
                    <a:pt x="273" y="1"/>
                  </a:cubicBezTo>
                  <a:cubicBezTo>
                    <a:pt x="283" y="1"/>
                    <a:pt x="293" y="0"/>
                    <a:pt x="302" y="0"/>
                  </a:cubicBezTo>
                  <a:cubicBezTo>
                    <a:pt x="312" y="0"/>
                    <a:pt x="321" y="0"/>
                    <a:pt x="329" y="0"/>
                  </a:cubicBezTo>
                  <a:close/>
                </a:path>
              </a:pathLst>
            </a:custGeom>
            <a:solidFill>
              <a:schemeClr val="accent2"/>
            </a:solidFill>
            <a:ln w="3175" cap="rnd">
              <a:noFill/>
            </a:ln>
          </p:spPr>
          <p:txBody>
            <a:bodyPr vert="horz" wrap="square" lIns="91440" tIns="45720" rIns="91440" bIns="45720" numCol="1" anchor="t" anchorCtr="0" compatLnSpc="1"/>
            <a:lstStyle/>
            <a:p>
              <a:endParaRPr lang="en-US" sz="1600">
                <a:latin typeface="Arial" panose="020B0604020202020204" pitchFamily="34" charset="0"/>
                <a:ea typeface="Arial" panose="020B0604020202020204" pitchFamily="34" charset="0"/>
                <a:sym typeface="Arial" panose="020B0604020202020204" pitchFamily="34" charset="0"/>
              </a:endParaRPr>
            </a:p>
          </p:txBody>
        </p:sp>
        <p:sp>
          <p:nvSpPr>
            <p:cNvPr id="21" name="Freeform 23"/>
            <p:cNvSpPr/>
            <p:nvPr/>
          </p:nvSpPr>
          <p:spPr bwMode="auto">
            <a:xfrm>
              <a:off x="2109412" y="2620410"/>
              <a:ext cx="1667234" cy="3248401"/>
            </a:xfrm>
            <a:custGeom>
              <a:avLst/>
              <a:gdLst>
                <a:gd name="T0" fmla="*/ 594 w 860"/>
                <a:gd name="T1" fmla="*/ 426 h 1675"/>
                <a:gd name="T2" fmla="*/ 594 w 860"/>
                <a:gd name="T3" fmla="*/ 454 h 1675"/>
                <a:gd name="T4" fmla="*/ 601 w 860"/>
                <a:gd name="T5" fmla="*/ 443 h 1675"/>
                <a:gd name="T6" fmla="*/ 610 w 860"/>
                <a:gd name="T7" fmla="*/ 433 h 1675"/>
                <a:gd name="T8" fmla="*/ 657 w 860"/>
                <a:gd name="T9" fmla="*/ 399 h 1675"/>
                <a:gd name="T10" fmla="*/ 715 w 860"/>
                <a:gd name="T11" fmla="*/ 386 h 1675"/>
                <a:gd name="T12" fmla="*/ 817 w 860"/>
                <a:gd name="T13" fmla="*/ 428 h 1675"/>
                <a:gd name="T14" fmla="*/ 860 w 860"/>
                <a:gd name="T15" fmla="*/ 530 h 1675"/>
                <a:gd name="T16" fmla="*/ 818 w 860"/>
                <a:gd name="T17" fmla="*/ 632 h 1675"/>
                <a:gd name="T18" fmla="*/ 716 w 860"/>
                <a:gd name="T19" fmla="*/ 674 h 1675"/>
                <a:gd name="T20" fmla="*/ 657 w 860"/>
                <a:gd name="T21" fmla="*/ 662 h 1675"/>
                <a:gd name="T22" fmla="*/ 610 w 860"/>
                <a:gd name="T23" fmla="*/ 628 h 1675"/>
                <a:gd name="T24" fmla="*/ 601 w 860"/>
                <a:gd name="T25" fmla="*/ 618 h 1675"/>
                <a:gd name="T26" fmla="*/ 594 w 860"/>
                <a:gd name="T27" fmla="*/ 607 h 1675"/>
                <a:gd name="T28" fmla="*/ 594 w 860"/>
                <a:gd name="T29" fmla="*/ 635 h 1675"/>
                <a:gd name="T30" fmla="*/ 550 w 860"/>
                <a:gd name="T31" fmla="*/ 1047 h 1675"/>
                <a:gd name="T32" fmla="*/ 477 w 860"/>
                <a:gd name="T33" fmla="*/ 1040 h 1675"/>
                <a:gd name="T34" fmla="*/ 369 w 860"/>
                <a:gd name="T35" fmla="*/ 1065 h 1675"/>
                <a:gd name="T36" fmla="*/ 292 w 860"/>
                <a:gd name="T37" fmla="*/ 1226 h 1675"/>
                <a:gd name="T38" fmla="*/ 280 w 860"/>
                <a:gd name="T39" fmla="*/ 1408 h 1675"/>
                <a:gd name="T40" fmla="*/ 307 w 860"/>
                <a:gd name="T41" fmla="*/ 1512 h 1675"/>
                <a:gd name="T42" fmla="*/ 330 w 860"/>
                <a:gd name="T43" fmla="*/ 1557 h 1675"/>
                <a:gd name="T44" fmla="*/ 333 w 860"/>
                <a:gd name="T45" fmla="*/ 1587 h 1675"/>
                <a:gd name="T46" fmla="*/ 323 w 860"/>
                <a:gd name="T47" fmla="*/ 1617 h 1675"/>
                <a:gd name="T48" fmla="*/ 302 w 860"/>
                <a:gd name="T49" fmla="*/ 1639 h 1675"/>
                <a:gd name="T50" fmla="*/ 247 w 860"/>
                <a:gd name="T51" fmla="*/ 1659 h 1675"/>
                <a:gd name="T52" fmla="*/ 178 w 860"/>
                <a:gd name="T53" fmla="*/ 1673 h 1675"/>
                <a:gd name="T54" fmla="*/ 160 w 860"/>
                <a:gd name="T55" fmla="*/ 1675 h 1675"/>
                <a:gd name="T56" fmla="*/ 154 w 860"/>
                <a:gd name="T57" fmla="*/ 1675 h 1675"/>
                <a:gd name="T58" fmla="*/ 126 w 860"/>
                <a:gd name="T59" fmla="*/ 1674 h 1675"/>
                <a:gd name="T60" fmla="*/ 61 w 860"/>
                <a:gd name="T61" fmla="*/ 1664 h 1675"/>
                <a:gd name="T62" fmla="*/ 21 w 860"/>
                <a:gd name="T63" fmla="*/ 1646 h 1675"/>
                <a:gd name="T64" fmla="*/ 6 w 860"/>
                <a:gd name="T65" fmla="*/ 1634 h 1675"/>
                <a:gd name="T66" fmla="*/ 9 w 860"/>
                <a:gd name="T67" fmla="*/ 655 h 1675"/>
                <a:gd name="T68" fmla="*/ 56 w 860"/>
                <a:gd name="T69" fmla="*/ 682 h 1675"/>
                <a:gd name="T70" fmla="*/ 111 w 860"/>
                <a:gd name="T71" fmla="*/ 692 h 1675"/>
                <a:gd name="T72" fmla="*/ 226 w 860"/>
                <a:gd name="T73" fmla="*/ 645 h 1675"/>
                <a:gd name="T74" fmla="*/ 273 w 860"/>
                <a:gd name="T75" fmla="*/ 531 h 1675"/>
                <a:gd name="T76" fmla="*/ 227 w 860"/>
                <a:gd name="T77" fmla="*/ 418 h 1675"/>
                <a:gd name="T78" fmla="*/ 114 w 860"/>
                <a:gd name="T79" fmla="*/ 372 h 1675"/>
                <a:gd name="T80" fmla="*/ 58 w 860"/>
                <a:gd name="T81" fmla="*/ 382 h 1675"/>
                <a:gd name="T82" fmla="*/ 11 w 860"/>
                <a:gd name="T83" fmla="*/ 409 h 1675"/>
                <a:gd name="T84" fmla="*/ 68 w 860"/>
                <a:gd name="T85" fmla="*/ 15 h 1675"/>
                <a:gd name="T86" fmla="*/ 263 w 860"/>
                <a:gd name="T87" fmla="*/ 10 h 1675"/>
                <a:gd name="T88" fmla="*/ 413 w 860"/>
                <a:gd name="T89" fmla="*/ 9 h 1675"/>
                <a:gd name="T90" fmla="*/ 430 w 860"/>
                <a:gd name="T91" fmla="*/ 9 h 1675"/>
                <a:gd name="T92" fmla="*/ 478 w 860"/>
                <a:gd name="T93" fmla="*/ 8 h 1675"/>
                <a:gd name="T94" fmla="*/ 556 w 860"/>
                <a:gd name="T95" fmla="*/ 4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0" h="1675">
                  <a:moveTo>
                    <a:pt x="593" y="0"/>
                  </a:moveTo>
                  <a:cubicBezTo>
                    <a:pt x="594" y="426"/>
                    <a:pt x="594" y="426"/>
                    <a:pt x="594" y="426"/>
                  </a:cubicBezTo>
                  <a:cubicBezTo>
                    <a:pt x="594" y="439"/>
                    <a:pt x="594" y="439"/>
                    <a:pt x="594" y="439"/>
                  </a:cubicBezTo>
                  <a:cubicBezTo>
                    <a:pt x="594" y="454"/>
                    <a:pt x="594" y="454"/>
                    <a:pt x="594" y="454"/>
                  </a:cubicBezTo>
                  <a:cubicBezTo>
                    <a:pt x="595" y="452"/>
                    <a:pt x="596" y="450"/>
                    <a:pt x="597" y="448"/>
                  </a:cubicBezTo>
                  <a:cubicBezTo>
                    <a:pt x="599" y="446"/>
                    <a:pt x="600" y="445"/>
                    <a:pt x="601" y="443"/>
                  </a:cubicBezTo>
                  <a:cubicBezTo>
                    <a:pt x="603" y="441"/>
                    <a:pt x="604" y="439"/>
                    <a:pt x="606" y="438"/>
                  </a:cubicBezTo>
                  <a:cubicBezTo>
                    <a:pt x="607" y="436"/>
                    <a:pt x="609" y="434"/>
                    <a:pt x="610" y="433"/>
                  </a:cubicBezTo>
                  <a:cubicBezTo>
                    <a:pt x="617" y="425"/>
                    <a:pt x="624" y="419"/>
                    <a:pt x="632" y="413"/>
                  </a:cubicBezTo>
                  <a:cubicBezTo>
                    <a:pt x="640" y="408"/>
                    <a:pt x="648" y="403"/>
                    <a:pt x="657" y="399"/>
                  </a:cubicBezTo>
                  <a:cubicBezTo>
                    <a:pt x="666" y="395"/>
                    <a:pt x="675" y="392"/>
                    <a:pt x="685" y="390"/>
                  </a:cubicBezTo>
                  <a:cubicBezTo>
                    <a:pt x="695" y="388"/>
                    <a:pt x="705" y="386"/>
                    <a:pt x="715" y="386"/>
                  </a:cubicBezTo>
                  <a:cubicBezTo>
                    <a:pt x="735" y="386"/>
                    <a:pt x="754" y="390"/>
                    <a:pt x="771" y="398"/>
                  </a:cubicBezTo>
                  <a:cubicBezTo>
                    <a:pt x="789" y="405"/>
                    <a:pt x="804" y="415"/>
                    <a:pt x="817" y="428"/>
                  </a:cubicBezTo>
                  <a:cubicBezTo>
                    <a:pt x="831" y="441"/>
                    <a:pt x="841" y="457"/>
                    <a:pt x="849" y="474"/>
                  </a:cubicBezTo>
                  <a:cubicBezTo>
                    <a:pt x="856" y="491"/>
                    <a:pt x="860" y="510"/>
                    <a:pt x="860" y="530"/>
                  </a:cubicBezTo>
                  <a:cubicBezTo>
                    <a:pt x="860" y="549"/>
                    <a:pt x="856" y="568"/>
                    <a:pt x="849" y="586"/>
                  </a:cubicBezTo>
                  <a:cubicBezTo>
                    <a:pt x="842" y="603"/>
                    <a:pt x="831" y="618"/>
                    <a:pt x="818" y="632"/>
                  </a:cubicBezTo>
                  <a:cubicBezTo>
                    <a:pt x="805" y="645"/>
                    <a:pt x="790" y="655"/>
                    <a:pt x="772" y="663"/>
                  </a:cubicBezTo>
                  <a:cubicBezTo>
                    <a:pt x="755" y="670"/>
                    <a:pt x="736" y="674"/>
                    <a:pt x="716" y="674"/>
                  </a:cubicBezTo>
                  <a:cubicBezTo>
                    <a:pt x="706" y="674"/>
                    <a:pt x="695" y="673"/>
                    <a:pt x="686" y="671"/>
                  </a:cubicBezTo>
                  <a:cubicBezTo>
                    <a:pt x="676" y="669"/>
                    <a:pt x="666" y="666"/>
                    <a:pt x="657" y="662"/>
                  </a:cubicBezTo>
                  <a:cubicBezTo>
                    <a:pt x="648" y="658"/>
                    <a:pt x="640" y="653"/>
                    <a:pt x="632" y="647"/>
                  </a:cubicBezTo>
                  <a:cubicBezTo>
                    <a:pt x="624" y="642"/>
                    <a:pt x="617" y="635"/>
                    <a:pt x="610" y="628"/>
                  </a:cubicBezTo>
                  <a:cubicBezTo>
                    <a:pt x="609" y="627"/>
                    <a:pt x="607" y="625"/>
                    <a:pt x="606" y="623"/>
                  </a:cubicBezTo>
                  <a:cubicBezTo>
                    <a:pt x="604" y="622"/>
                    <a:pt x="603" y="620"/>
                    <a:pt x="601" y="618"/>
                  </a:cubicBezTo>
                  <a:cubicBezTo>
                    <a:pt x="600" y="616"/>
                    <a:pt x="599" y="614"/>
                    <a:pt x="597" y="613"/>
                  </a:cubicBezTo>
                  <a:cubicBezTo>
                    <a:pt x="596" y="611"/>
                    <a:pt x="595" y="609"/>
                    <a:pt x="594" y="607"/>
                  </a:cubicBezTo>
                  <a:cubicBezTo>
                    <a:pt x="594" y="622"/>
                    <a:pt x="594" y="622"/>
                    <a:pt x="594" y="622"/>
                  </a:cubicBezTo>
                  <a:cubicBezTo>
                    <a:pt x="594" y="635"/>
                    <a:pt x="594" y="635"/>
                    <a:pt x="594" y="635"/>
                  </a:cubicBezTo>
                  <a:cubicBezTo>
                    <a:pt x="594" y="1053"/>
                    <a:pt x="594" y="1053"/>
                    <a:pt x="594" y="1053"/>
                  </a:cubicBezTo>
                  <a:cubicBezTo>
                    <a:pt x="578" y="1050"/>
                    <a:pt x="564" y="1048"/>
                    <a:pt x="550" y="1047"/>
                  </a:cubicBezTo>
                  <a:cubicBezTo>
                    <a:pt x="536" y="1045"/>
                    <a:pt x="523" y="1044"/>
                    <a:pt x="510" y="1043"/>
                  </a:cubicBezTo>
                  <a:cubicBezTo>
                    <a:pt x="498" y="1042"/>
                    <a:pt x="487" y="1041"/>
                    <a:pt x="477" y="1040"/>
                  </a:cubicBezTo>
                  <a:cubicBezTo>
                    <a:pt x="467" y="1040"/>
                    <a:pt x="458" y="1039"/>
                    <a:pt x="450" y="1039"/>
                  </a:cubicBezTo>
                  <a:cubicBezTo>
                    <a:pt x="417" y="1039"/>
                    <a:pt x="390" y="1048"/>
                    <a:pt x="369" y="1065"/>
                  </a:cubicBezTo>
                  <a:cubicBezTo>
                    <a:pt x="348" y="1081"/>
                    <a:pt x="331" y="1104"/>
                    <a:pt x="319" y="1131"/>
                  </a:cubicBezTo>
                  <a:cubicBezTo>
                    <a:pt x="307" y="1159"/>
                    <a:pt x="298" y="1191"/>
                    <a:pt x="292" y="1226"/>
                  </a:cubicBezTo>
                  <a:cubicBezTo>
                    <a:pt x="285" y="1261"/>
                    <a:pt x="282" y="1298"/>
                    <a:pt x="279" y="1336"/>
                  </a:cubicBezTo>
                  <a:cubicBezTo>
                    <a:pt x="277" y="1362"/>
                    <a:pt x="278" y="1386"/>
                    <a:pt x="280" y="1408"/>
                  </a:cubicBezTo>
                  <a:cubicBezTo>
                    <a:pt x="282" y="1430"/>
                    <a:pt x="286" y="1449"/>
                    <a:pt x="291" y="1466"/>
                  </a:cubicBezTo>
                  <a:cubicBezTo>
                    <a:pt x="295" y="1484"/>
                    <a:pt x="301" y="1499"/>
                    <a:pt x="307" y="1512"/>
                  </a:cubicBezTo>
                  <a:cubicBezTo>
                    <a:pt x="312" y="1524"/>
                    <a:pt x="318" y="1535"/>
                    <a:pt x="323" y="1543"/>
                  </a:cubicBezTo>
                  <a:cubicBezTo>
                    <a:pt x="326" y="1548"/>
                    <a:pt x="328" y="1552"/>
                    <a:pt x="330" y="1557"/>
                  </a:cubicBezTo>
                  <a:cubicBezTo>
                    <a:pt x="331" y="1562"/>
                    <a:pt x="332" y="1567"/>
                    <a:pt x="333" y="1572"/>
                  </a:cubicBezTo>
                  <a:cubicBezTo>
                    <a:pt x="334" y="1577"/>
                    <a:pt x="334" y="1582"/>
                    <a:pt x="333" y="1587"/>
                  </a:cubicBezTo>
                  <a:cubicBezTo>
                    <a:pt x="332" y="1593"/>
                    <a:pt x="331" y="1598"/>
                    <a:pt x="330" y="1603"/>
                  </a:cubicBezTo>
                  <a:cubicBezTo>
                    <a:pt x="328" y="1608"/>
                    <a:pt x="326" y="1612"/>
                    <a:pt x="323" y="1617"/>
                  </a:cubicBezTo>
                  <a:cubicBezTo>
                    <a:pt x="321" y="1621"/>
                    <a:pt x="317" y="1625"/>
                    <a:pt x="314" y="1629"/>
                  </a:cubicBezTo>
                  <a:cubicBezTo>
                    <a:pt x="310" y="1633"/>
                    <a:pt x="307" y="1636"/>
                    <a:pt x="302" y="1639"/>
                  </a:cubicBezTo>
                  <a:cubicBezTo>
                    <a:pt x="298" y="1642"/>
                    <a:pt x="294" y="1644"/>
                    <a:pt x="289" y="1646"/>
                  </a:cubicBezTo>
                  <a:cubicBezTo>
                    <a:pt x="275" y="1651"/>
                    <a:pt x="261" y="1655"/>
                    <a:pt x="247" y="1659"/>
                  </a:cubicBezTo>
                  <a:cubicBezTo>
                    <a:pt x="233" y="1663"/>
                    <a:pt x="220" y="1666"/>
                    <a:pt x="208" y="1668"/>
                  </a:cubicBezTo>
                  <a:cubicBezTo>
                    <a:pt x="196" y="1670"/>
                    <a:pt x="186" y="1672"/>
                    <a:pt x="178" y="1673"/>
                  </a:cubicBezTo>
                  <a:cubicBezTo>
                    <a:pt x="170" y="1674"/>
                    <a:pt x="166" y="1674"/>
                    <a:pt x="165" y="1675"/>
                  </a:cubicBezTo>
                  <a:cubicBezTo>
                    <a:pt x="163" y="1675"/>
                    <a:pt x="162" y="1675"/>
                    <a:pt x="160" y="1675"/>
                  </a:cubicBezTo>
                  <a:cubicBezTo>
                    <a:pt x="159" y="1675"/>
                    <a:pt x="158" y="1675"/>
                    <a:pt x="157" y="1675"/>
                  </a:cubicBezTo>
                  <a:cubicBezTo>
                    <a:pt x="156" y="1675"/>
                    <a:pt x="155" y="1675"/>
                    <a:pt x="154" y="1675"/>
                  </a:cubicBezTo>
                  <a:cubicBezTo>
                    <a:pt x="152" y="1675"/>
                    <a:pt x="151" y="1675"/>
                    <a:pt x="150" y="1675"/>
                  </a:cubicBezTo>
                  <a:cubicBezTo>
                    <a:pt x="144" y="1675"/>
                    <a:pt x="136" y="1675"/>
                    <a:pt x="126" y="1674"/>
                  </a:cubicBezTo>
                  <a:cubicBezTo>
                    <a:pt x="117" y="1673"/>
                    <a:pt x="106" y="1672"/>
                    <a:pt x="95" y="1671"/>
                  </a:cubicBezTo>
                  <a:cubicBezTo>
                    <a:pt x="84" y="1669"/>
                    <a:pt x="73" y="1667"/>
                    <a:pt x="61" y="1664"/>
                  </a:cubicBezTo>
                  <a:cubicBezTo>
                    <a:pt x="50" y="1660"/>
                    <a:pt x="39" y="1656"/>
                    <a:pt x="29" y="1651"/>
                  </a:cubicBezTo>
                  <a:cubicBezTo>
                    <a:pt x="27" y="1650"/>
                    <a:pt x="24" y="1648"/>
                    <a:pt x="21" y="1646"/>
                  </a:cubicBezTo>
                  <a:cubicBezTo>
                    <a:pt x="18" y="1644"/>
                    <a:pt x="16" y="1642"/>
                    <a:pt x="13" y="1640"/>
                  </a:cubicBezTo>
                  <a:cubicBezTo>
                    <a:pt x="11" y="1638"/>
                    <a:pt x="9" y="1636"/>
                    <a:pt x="6" y="1634"/>
                  </a:cubicBezTo>
                  <a:cubicBezTo>
                    <a:pt x="4" y="1632"/>
                    <a:pt x="2" y="1630"/>
                    <a:pt x="0" y="1627"/>
                  </a:cubicBezTo>
                  <a:cubicBezTo>
                    <a:pt x="9" y="655"/>
                    <a:pt x="9" y="655"/>
                    <a:pt x="9" y="655"/>
                  </a:cubicBezTo>
                  <a:cubicBezTo>
                    <a:pt x="16" y="661"/>
                    <a:pt x="23" y="666"/>
                    <a:pt x="31" y="671"/>
                  </a:cubicBezTo>
                  <a:cubicBezTo>
                    <a:pt x="39" y="675"/>
                    <a:pt x="47" y="679"/>
                    <a:pt x="56" y="682"/>
                  </a:cubicBezTo>
                  <a:cubicBezTo>
                    <a:pt x="65" y="686"/>
                    <a:pt x="74" y="688"/>
                    <a:pt x="83" y="690"/>
                  </a:cubicBezTo>
                  <a:cubicBezTo>
                    <a:pt x="92" y="691"/>
                    <a:pt x="102" y="692"/>
                    <a:pt x="111" y="692"/>
                  </a:cubicBezTo>
                  <a:cubicBezTo>
                    <a:pt x="134" y="692"/>
                    <a:pt x="155" y="688"/>
                    <a:pt x="174" y="679"/>
                  </a:cubicBezTo>
                  <a:cubicBezTo>
                    <a:pt x="194" y="671"/>
                    <a:pt x="211" y="659"/>
                    <a:pt x="226" y="645"/>
                  </a:cubicBezTo>
                  <a:cubicBezTo>
                    <a:pt x="240" y="630"/>
                    <a:pt x="252" y="613"/>
                    <a:pt x="260" y="594"/>
                  </a:cubicBezTo>
                  <a:cubicBezTo>
                    <a:pt x="269" y="574"/>
                    <a:pt x="273" y="553"/>
                    <a:pt x="273" y="531"/>
                  </a:cubicBezTo>
                  <a:cubicBezTo>
                    <a:pt x="274" y="509"/>
                    <a:pt x="269" y="488"/>
                    <a:pt x="261" y="469"/>
                  </a:cubicBezTo>
                  <a:cubicBezTo>
                    <a:pt x="253" y="450"/>
                    <a:pt x="241" y="433"/>
                    <a:pt x="227" y="418"/>
                  </a:cubicBezTo>
                  <a:cubicBezTo>
                    <a:pt x="213" y="404"/>
                    <a:pt x="195" y="392"/>
                    <a:pt x="176" y="384"/>
                  </a:cubicBezTo>
                  <a:cubicBezTo>
                    <a:pt x="157" y="376"/>
                    <a:pt x="136" y="372"/>
                    <a:pt x="114" y="372"/>
                  </a:cubicBezTo>
                  <a:cubicBezTo>
                    <a:pt x="104" y="372"/>
                    <a:pt x="95" y="373"/>
                    <a:pt x="85" y="375"/>
                  </a:cubicBezTo>
                  <a:cubicBezTo>
                    <a:pt x="76" y="376"/>
                    <a:pt x="67" y="379"/>
                    <a:pt x="58" y="382"/>
                  </a:cubicBezTo>
                  <a:cubicBezTo>
                    <a:pt x="50" y="385"/>
                    <a:pt x="41" y="389"/>
                    <a:pt x="34" y="394"/>
                  </a:cubicBezTo>
                  <a:cubicBezTo>
                    <a:pt x="26" y="398"/>
                    <a:pt x="18" y="404"/>
                    <a:pt x="11" y="409"/>
                  </a:cubicBezTo>
                  <a:cubicBezTo>
                    <a:pt x="15" y="17"/>
                    <a:pt x="15" y="17"/>
                    <a:pt x="15" y="17"/>
                  </a:cubicBezTo>
                  <a:cubicBezTo>
                    <a:pt x="28" y="16"/>
                    <a:pt x="45" y="15"/>
                    <a:pt x="68" y="15"/>
                  </a:cubicBezTo>
                  <a:cubicBezTo>
                    <a:pt x="91" y="14"/>
                    <a:pt x="118" y="13"/>
                    <a:pt x="151" y="12"/>
                  </a:cubicBezTo>
                  <a:cubicBezTo>
                    <a:pt x="183" y="11"/>
                    <a:pt x="220" y="11"/>
                    <a:pt x="263" y="10"/>
                  </a:cubicBezTo>
                  <a:cubicBezTo>
                    <a:pt x="305" y="9"/>
                    <a:pt x="352" y="9"/>
                    <a:pt x="405" y="9"/>
                  </a:cubicBezTo>
                  <a:cubicBezTo>
                    <a:pt x="408" y="9"/>
                    <a:pt x="410" y="9"/>
                    <a:pt x="413" y="9"/>
                  </a:cubicBezTo>
                  <a:cubicBezTo>
                    <a:pt x="416" y="9"/>
                    <a:pt x="419" y="9"/>
                    <a:pt x="422" y="9"/>
                  </a:cubicBezTo>
                  <a:cubicBezTo>
                    <a:pt x="424" y="9"/>
                    <a:pt x="427" y="9"/>
                    <a:pt x="430" y="9"/>
                  </a:cubicBezTo>
                  <a:cubicBezTo>
                    <a:pt x="433" y="9"/>
                    <a:pt x="436" y="9"/>
                    <a:pt x="439" y="9"/>
                  </a:cubicBezTo>
                  <a:cubicBezTo>
                    <a:pt x="452" y="9"/>
                    <a:pt x="465" y="9"/>
                    <a:pt x="478" y="8"/>
                  </a:cubicBezTo>
                  <a:cubicBezTo>
                    <a:pt x="491" y="8"/>
                    <a:pt x="504" y="7"/>
                    <a:pt x="517" y="6"/>
                  </a:cubicBezTo>
                  <a:cubicBezTo>
                    <a:pt x="530" y="6"/>
                    <a:pt x="543" y="5"/>
                    <a:pt x="556" y="4"/>
                  </a:cubicBezTo>
                  <a:cubicBezTo>
                    <a:pt x="568" y="2"/>
                    <a:pt x="581" y="1"/>
                    <a:pt x="593" y="0"/>
                  </a:cubicBezTo>
                  <a:close/>
                </a:path>
              </a:pathLst>
            </a:custGeom>
            <a:solidFill>
              <a:schemeClr val="accent2"/>
            </a:solidFill>
            <a:ln w="3175" cap="rnd">
              <a:noFill/>
            </a:ln>
          </p:spPr>
          <p:txBody>
            <a:bodyPr vert="horz" wrap="square" lIns="91440" tIns="45720" rIns="91440" bIns="45720" numCol="1" anchor="t" anchorCtr="0" compatLnSpc="1"/>
            <a:lstStyle/>
            <a:p>
              <a:endParaRPr lang="en-US" sz="1600">
                <a:latin typeface="Arial" panose="020B0604020202020204" pitchFamily="34" charset="0"/>
                <a:ea typeface="Arial" panose="020B0604020202020204" pitchFamily="34" charset="0"/>
                <a:sym typeface="Arial" panose="020B0604020202020204" pitchFamily="34" charset="0"/>
              </a:endParaRPr>
            </a:p>
          </p:txBody>
        </p:sp>
        <p:sp>
          <p:nvSpPr>
            <p:cNvPr id="22" name="Freeform 24"/>
            <p:cNvSpPr/>
            <p:nvPr/>
          </p:nvSpPr>
          <p:spPr bwMode="auto">
            <a:xfrm>
              <a:off x="3291395" y="2215487"/>
              <a:ext cx="1659857" cy="2895118"/>
            </a:xfrm>
            <a:custGeom>
              <a:avLst/>
              <a:gdLst>
                <a:gd name="T0" fmla="*/ 580 w 856"/>
                <a:gd name="T1" fmla="*/ 0 h 1493"/>
                <a:gd name="T2" fmla="*/ 587 w 856"/>
                <a:gd name="T3" fmla="*/ 633 h 1493"/>
                <a:gd name="T4" fmla="*/ 587 w 856"/>
                <a:gd name="T5" fmla="*/ 646 h 1493"/>
                <a:gd name="T6" fmla="*/ 587 w 856"/>
                <a:gd name="T7" fmla="*/ 661 h 1493"/>
                <a:gd name="T8" fmla="*/ 591 w 856"/>
                <a:gd name="T9" fmla="*/ 655 h 1493"/>
                <a:gd name="T10" fmla="*/ 595 w 856"/>
                <a:gd name="T11" fmla="*/ 650 h 1493"/>
                <a:gd name="T12" fmla="*/ 599 w 856"/>
                <a:gd name="T13" fmla="*/ 645 h 1493"/>
                <a:gd name="T14" fmla="*/ 604 w 856"/>
                <a:gd name="T15" fmla="*/ 640 h 1493"/>
                <a:gd name="T16" fmla="*/ 625 w 856"/>
                <a:gd name="T17" fmla="*/ 621 h 1493"/>
                <a:gd name="T18" fmla="*/ 650 w 856"/>
                <a:gd name="T19" fmla="*/ 606 h 1493"/>
                <a:gd name="T20" fmla="*/ 678 w 856"/>
                <a:gd name="T21" fmla="*/ 597 h 1493"/>
                <a:gd name="T22" fmla="*/ 709 w 856"/>
                <a:gd name="T23" fmla="*/ 593 h 1493"/>
                <a:gd name="T24" fmla="*/ 765 w 856"/>
                <a:gd name="T25" fmla="*/ 605 h 1493"/>
                <a:gd name="T26" fmla="*/ 812 w 856"/>
                <a:gd name="T27" fmla="*/ 635 h 1493"/>
                <a:gd name="T28" fmla="*/ 843 w 856"/>
                <a:gd name="T29" fmla="*/ 681 h 1493"/>
                <a:gd name="T30" fmla="*/ 856 w 856"/>
                <a:gd name="T31" fmla="*/ 737 h 1493"/>
                <a:gd name="T32" fmla="*/ 845 w 856"/>
                <a:gd name="T33" fmla="*/ 793 h 1493"/>
                <a:gd name="T34" fmla="*/ 815 w 856"/>
                <a:gd name="T35" fmla="*/ 839 h 1493"/>
                <a:gd name="T36" fmla="*/ 769 w 856"/>
                <a:gd name="T37" fmla="*/ 870 h 1493"/>
                <a:gd name="T38" fmla="*/ 712 w 856"/>
                <a:gd name="T39" fmla="*/ 882 h 1493"/>
                <a:gd name="T40" fmla="*/ 682 w 856"/>
                <a:gd name="T41" fmla="*/ 878 h 1493"/>
                <a:gd name="T42" fmla="*/ 653 w 856"/>
                <a:gd name="T43" fmla="*/ 869 h 1493"/>
                <a:gd name="T44" fmla="*/ 628 w 856"/>
                <a:gd name="T45" fmla="*/ 855 h 1493"/>
                <a:gd name="T46" fmla="*/ 606 w 856"/>
                <a:gd name="T47" fmla="*/ 836 h 1493"/>
                <a:gd name="T48" fmla="*/ 601 w 856"/>
                <a:gd name="T49" fmla="*/ 831 h 1493"/>
                <a:gd name="T50" fmla="*/ 597 w 856"/>
                <a:gd name="T51" fmla="*/ 825 h 1493"/>
                <a:gd name="T52" fmla="*/ 593 w 856"/>
                <a:gd name="T53" fmla="*/ 820 h 1493"/>
                <a:gd name="T54" fmla="*/ 589 w 856"/>
                <a:gd name="T55" fmla="*/ 814 h 1493"/>
                <a:gd name="T56" fmla="*/ 589 w 856"/>
                <a:gd name="T57" fmla="*/ 829 h 1493"/>
                <a:gd name="T58" fmla="*/ 589 w 856"/>
                <a:gd name="T59" fmla="*/ 842 h 1493"/>
                <a:gd name="T60" fmla="*/ 596 w 856"/>
                <a:gd name="T61" fmla="*/ 1493 h 1493"/>
                <a:gd name="T62" fmla="*/ 437 w 856"/>
                <a:gd name="T63" fmla="*/ 1402 h 1493"/>
                <a:gd name="T64" fmla="*/ 279 w 856"/>
                <a:gd name="T65" fmla="*/ 1336 h 1493"/>
                <a:gd name="T66" fmla="*/ 131 w 856"/>
                <a:gd name="T67" fmla="*/ 1291 h 1493"/>
                <a:gd name="T68" fmla="*/ 1 w 856"/>
                <a:gd name="T69" fmla="*/ 1264 h 1493"/>
                <a:gd name="T70" fmla="*/ 0 w 856"/>
                <a:gd name="T71" fmla="*/ 860 h 1493"/>
                <a:gd name="T72" fmla="*/ 23 w 856"/>
                <a:gd name="T73" fmla="*/ 877 h 1493"/>
                <a:gd name="T74" fmla="*/ 49 w 856"/>
                <a:gd name="T75" fmla="*/ 889 h 1493"/>
                <a:gd name="T76" fmla="*/ 76 w 856"/>
                <a:gd name="T77" fmla="*/ 897 h 1493"/>
                <a:gd name="T78" fmla="*/ 106 w 856"/>
                <a:gd name="T79" fmla="*/ 900 h 1493"/>
                <a:gd name="T80" fmla="*/ 169 w 856"/>
                <a:gd name="T81" fmla="*/ 887 h 1493"/>
                <a:gd name="T82" fmla="*/ 220 w 856"/>
                <a:gd name="T83" fmla="*/ 852 h 1493"/>
                <a:gd name="T84" fmla="*/ 255 w 856"/>
                <a:gd name="T85" fmla="*/ 801 h 1493"/>
                <a:gd name="T86" fmla="*/ 267 w 856"/>
                <a:gd name="T87" fmla="*/ 739 h 1493"/>
                <a:gd name="T88" fmla="*/ 254 w 856"/>
                <a:gd name="T89" fmla="*/ 676 h 1493"/>
                <a:gd name="T90" fmla="*/ 219 w 856"/>
                <a:gd name="T91" fmla="*/ 625 h 1493"/>
                <a:gd name="T92" fmla="*/ 168 w 856"/>
                <a:gd name="T93" fmla="*/ 591 h 1493"/>
                <a:gd name="T94" fmla="*/ 105 w 856"/>
                <a:gd name="T95" fmla="*/ 579 h 1493"/>
                <a:gd name="T96" fmla="*/ 76 w 856"/>
                <a:gd name="T97" fmla="*/ 582 h 1493"/>
                <a:gd name="T98" fmla="*/ 48 w 856"/>
                <a:gd name="T99" fmla="*/ 590 h 1493"/>
                <a:gd name="T100" fmla="*/ 23 w 856"/>
                <a:gd name="T101" fmla="*/ 602 h 1493"/>
                <a:gd name="T102" fmla="*/ 0 w 856"/>
                <a:gd name="T103" fmla="*/ 619 h 1493"/>
                <a:gd name="T104" fmla="*/ 0 w 856"/>
                <a:gd name="T105" fmla="*/ 207 h 1493"/>
                <a:gd name="T106" fmla="*/ 174 w 856"/>
                <a:gd name="T107" fmla="*/ 173 h 1493"/>
                <a:gd name="T108" fmla="*/ 330 w 856"/>
                <a:gd name="T109" fmla="*/ 123 h 1493"/>
                <a:gd name="T110" fmla="*/ 466 w 856"/>
                <a:gd name="T111" fmla="*/ 63 h 1493"/>
                <a:gd name="T112" fmla="*/ 580 w 856"/>
                <a:gd name="T113" fmla="*/ 0 h 1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56" h="1493">
                  <a:moveTo>
                    <a:pt x="580" y="0"/>
                  </a:moveTo>
                  <a:cubicBezTo>
                    <a:pt x="587" y="633"/>
                    <a:pt x="587" y="633"/>
                    <a:pt x="587" y="633"/>
                  </a:cubicBezTo>
                  <a:cubicBezTo>
                    <a:pt x="587" y="646"/>
                    <a:pt x="587" y="646"/>
                    <a:pt x="587" y="646"/>
                  </a:cubicBezTo>
                  <a:cubicBezTo>
                    <a:pt x="587" y="661"/>
                    <a:pt x="587" y="661"/>
                    <a:pt x="587" y="661"/>
                  </a:cubicBezTo>
                  <a:cubicBezTo>
                    <a:pt x="588" y="659"/>
                    <a:pt x="590" y="657"/>
                    <a:pt x="591" y="655"/>
                  </a:cubicBezTo>
                  <a:cubicBezTo>
                    <a:pt x="592" y="654"/>
                    <a:pt x="594" y="652"/>
                    <a:pt x="595" y="650"/>
                  </a:cubicBezTo>
                  <a:cubicBezTo>
                    <a:pt x="596" y="648"/>
                    <a:pt x="598" y="646"/>
                    <a:pt x="599" y="645"/>
                  </a:cubicBezTo>
                  <a:cubicBezTo>
                    <a:pt x="601" y="643"/>
                    <a:pt x="602" y="641"/>
                    <a:pt x="604" y="640"/>
                  </a:cubicBezTo>
                  <a:cubicBezTo>
                    <a:pt x="610" y="633"/>
                    <a:pt x="617" y="626"/>
                    <a:pt x="625" y="621"/>
                  </a:cubicBezTo>
                  <a:cubicBezTo>
                    <a:pt x="633" y="615"/>
                    <a:pt x="641" y="610"/>
                    <a:pt x="650" y="606"/>
                  </a:cubicBezTo>
                  <a:cubicBezTo>
                    <a:pt x="659" y="602"/>
                    <a:pt x="669" y="599"/>
                    <a:pt x="678" y="597"/>
                  </a:cubicBezTo>
                  <a:cubicBezTo>
                    <a:pt x="688" y="595"/>
                    <a:pt x="698" y="594"/>
                    <a:pt x="709" y="593"/>
                  </a:cubicBezTo>
                  <a:cubicBezTo>
                    <a:pt x="729" y="593"/>
                    <a:pt x="748" y="597"/>
                    <a:pt x="765" y="605"/>
                  </a:cubicBezTo>
                  <a:cubicBezTo>
                    <a:pt x="783" y="612"/>
                    <a:pt x="798" y="622"/>
                    <a:pt x="812" y="635"/>
                  </a:cubicBezTo>
                  <a:cubicBezTo>
                    <a:pt x="825" y="648"/>
                    <a:pt x="836" y="664"/>
                    <a:pt x="843" y="681"/>
                  </a:cubicBezTo>
                  <a:cubicBezTo>
                    <a:pt x="851" y="698"/>
                    <a:pt x="855" y="717"/>
                    <a:pt x="856" y="737"/>
                  </a:cubicBezTo>
                  <a:cubicBezTo>
                    <a:pt x="856" y="757"/>
                    <a:pt x="852" y="776"/>
                    <a:pt x="845" y="793"/>
                  </a:cubicBezTo>
                  <a:cubicBezTo>
                    <a:pt x="838" y="810"/>
                    <a:pt x="827" y="826"/>
                    <a:pt x="815" y="839"/>
                  </a:cubicBezTo>
                  <a:cubicBezTo>
                    <a:pt x="802" y="852"/>
                    <a:pt x="786" y="863"/>
                    <a:pt x="769" y="870"/>
                  </a:cubicBezTo>
                  <a:cubicBezTo>
                    <a:pt x="751" y="877"/>
                    <a:pt x="732" y="882"/>
                    <a:pt x="712" y="882"/>
                  </a:cubicBezTo>
                  <a:cubicBezTo>
                    <a:pt x="702" y="882"/>
                    <a:pt x="692" y="881"/>
                    <a:pt x="682" y="878"/>
                  </a:cubicBezTo>
                  <a:cubicBezTo>
                    <a:pt x="672" y="876"/>
                    <a:pt x="662" y="873"/>
                    <a:pt x="653" y="869"/>
                  </a:cubicBezTo>
                  <a:cubicBezTo>
                    <a:pt x="644" y="865"/>
                    <a:pt x="636" y="861"/>
                    <a:pt x="628" y="855"/>
                  </a:cubicBezTo>
                  <a:cubicBezTo>
                    <a:pt x="620" y="849"/>
                    <a:pt x="612" y="843"/>
                    <a:pt x="606" y="836"/>
                  </a:cubicBezTo>
                  <a:cubicBezTo>
                    <a:pt x="604" y="834"/>
                    <a:pt x="603" y="832"/>
                    <a:pt x="601" y="831"/>
                  </a:cubicBezTo>
                  <a:cubicBezTo>
                    <a:pt x="600" y="829"/>
                    <a:pt x="598" y="827"/>
                    <a:pt x="597" y="825"/>
                  </a:cubicBezTo>
                  <a:cubicBezTo>
                    <a:pt x="595" y="824"/>
                    <a:pt x="594" y="822"/>
                    <a:pt x="593" y="820"/>
                  </a:cubicBezTo>
                  <a:cubicBezTo>
                    <a:pt x="591" y="818"/>
                    <a:pt x="590" y="816"/>
                    <a:pt x="589" y="814"/>
                  </a:cubicBezTo>
                  <a:cubicBezTo>
                    <a:pt x="589" y="829"/>
                    <a:pt x="589" y="829"/>
                    <a:pt x="589" y="829"/>
                  </a:cubicBezTo>
                  <a:cubicBezTo>
                    <a:pt x="589" y="842"/>
                    <a:pt x="589" y="842"/>
                    <a:pt x="589" y="842"/>
                  </a:cubicBezTo>
                  <a:cubicBezTo>
                    <a:pt x="596" y="1493"/>
                    <a:pt x="596" y="1493"/>
                    <a:pt x="596" y="1493"/>
                  </a:cubicBezTo>
                  <a:cubicBezTo>
                    <a:pt x="544" y="1458"/>
                    <a:pt x="490" y="1428"/>
                    <a:pt x="437" y="1402"/>
                  </a:cubicBezTo>
                  <a:cubicBezTo>
                    <a:pt x="383" y="1376"/>
                    <a:pt x="330" y="1354"/>
                    <a:pt x="279" y="1336"/>
                  </a:cubicBezTo>
                  <a:cubicBezTo>
                    <a:pt x="227" y="1318"/>
                    <a:pt x="178" y="1303"/>
                    <a:pt x="131" y="1291"/>
                  </a:cubicBezTo>
                  <a:cubicBezTo>
                    <a:pt x="84" y="1280"/>
                    <a:pt x="40" y="1271"/>
                    <a:pt x="1" y="1264"/>
                  </a:cubicBezTo>
                  <a:cubicBezTo>
                    <a:pt x="0" y="860"/>
                    <a:pt x="0" y="860"/>
                    <a:pt x="0" y="860"/>
                  </a:cubicBezTo>
                  <a:cubicBezTo>
                    <a:pt x="7" y="867"/>
                    <a:pt x="15" y="872"/>
                    <a:pt x="23" y="877"/>
                  </a:cubicBezTo>
                  <a:cubicBezTo>
                    <a:pt x="31" y="882"/>
                    <a:pt x="40" y="886"/>
                    <a:pt x="49" y="889"/>
                  </a:cubicBezTo>
                  <a:cubicBezTo>
                    <a:pt x="58" y="893"/>
                    <a:pt x="67" y="895"/>
                    <a:pt x="76" y="897"/>
                  </a:cubicBezTo>
                  <a:cubicBezTo>
                    <a:pt x="86" y="899"/>
                    <a:pt x="96" y="900"/>
                    <a:pt x="106" y="900"/>
                  </a:cubicBezTo>
                  <a:cubicBezTo>
                    <a:pt x="128" y="900"/>
                    <a:pt x="150" y="895"/>
                    <a:pt x="169" y="887"/>
                  </a:cubicBezTo>
                  <a:cubicBezTo>
                    <a:pt x="188" y="879"/>
                    <a:pt x="206" y="867"/>
                    <a:pt x="220" y="852"/>
                  </a:cubicBezTo>
                  <a:cubicBezTo>
                    <a:pt x="235" y="838"/>
                    <a:pt x="247" y="820"/>
                    <a:pt x="255" y="801"/>
                  </a:cubicBezTo>
                  <a:cubicBezTo>
                    <a:pt x="263" y="782"/>
                    <a:pt x="267" y="761"/>
                    <a:pt x="267" y="739"/>
                  </a:cubicBezTo>
                  <a:cubicBezTo>
                    <a:pt x="267" y="716"/>
                    <a:pt x="262" y="695"/>
                    <a:pt x="254" y="676"/>
                  </a:cubicBezTo>
                  <a:cubicBezTo>
                    <a:pt x="246" y="657"/>
                    <a:pt x="234" y="640"/>
                    <a:pt x="219" y="625"/>
                  </a:cubicBezTo>
                  <a:cubicBezTo>
                    <a:pt x="205" y="611"/>
                    <a:pt x="187" y="599"/>
                    <a:pt x="168" y="591"/>
                  </a:cubicBezTo>
                  <a:cubicBezTo>
                    <a:pt x="149" y="583"/>
                    <a:pt x="127" y="579"/>
                    <a:pt x="105" y="579"/>
                  </a:cubicBezTo>
                  <a:cubicBezTo>
                    <a:pt x="95" y="579"/>
                    <a:pt x="85" y="580"/>
                    <a:pt x="76" y="582"/>
                  </a:cubicBezTo>
                  <a:cubicBezTo>
                    <a:pt x="66" y="584"/>
                    <a:pt x="57" y="586"/>
                    <a:pt x="48" y="590"/>
                  </a:cubicBezTo>
                  <a:cubicBezTo>
                    <a:pt x="39" y="593"/>
                    <a:pt x="31" y="597"/>
                    <a:pt x="23" y="602"/>
                  </a:cubicBezTo>
                  <a:cubicBezTo>
                    <a:pt x="15" y="607"/>
                    <a:pt x="7" y="613"/>
                    <a:pt x="0" y="619"/>
                  </a:cubicBezTo>
                  <a:cubicBezTo>
                    <a:pt x="0" y="207"/>
                    <a:pt x="0" y="207"/>
                    <a:pt x="0" y="207"/>
                  </a:cubicBezTo>
                  <a:cubicBezTo>
                    <a:pt x="61" y="199"/>
                    <a:pt x="119" y="187"/>
                    <a:pt x="174" y="173"/>
                  </a:cubicBezTo>
                  <a:cubicBezTo>
                    <a:pt x="229" y="158"/>
                    <a:pt x="281" y="141"/>
                    <a:pt x="330" y="123"/>
                  </a:cubicBezTo>
                  <a:cubicBezTo>
                    <a:pt x="379" y="104"/>
                    <a:pt x="424" y="84"/>
                    <a:pt x="466" y="63"/>
                  </a:cubicBezTo>
                  <a:cubicBezTo>
                    <a:pt x="508" y="42"/>
                    <a:pt x="546" y="21"/>
                    <a:pt x="580" y="0"/>
                  </a:cubicBezTo>
                  <a:close/>
                </a:path>
              </a:pathLst>
            </a:custGeom>
            <a:solidFill>
              <a:schemeClr val="accent1"/>
            </a:solidFill>
            <a:ln w="3175" cap="rnd">
              <a:noFill/>
            </a:ln>
          </p:spPr>
          <p:txBody>
            <a:bodyPr vert="horz" wrap="square" lIns="91440" tIns="45720" rIns="91440" bIns="45720" numCol="1" anchor="t" anchorCtr="0" compatLnSpc="1"/>
            <a:lstStyle/>
            <a:p>
              <a:endParaRPr lang="en-US" sz="1600">
                <a:latin typeface="Arial" panose="020B0604020202020204" pitchFamily="34" charset="0"/>
                <a:ea typeface="Arial" panose="020B0604020202020204" pitchFamily="34" charset="0"/>
                <a:sym typeface="Arial" panose="020B0604020202020204" pitchFamily="34" charset="0"/>
              </a:endParaRPr>
            </a:p>
          </p:txBody>
        </p:sp>
      </p:grpSp>
      <p:sp>
        <p:nvSpPr>
          <p:cNvPr id="23" name="TextBox 26"/>
          <p:cNvSpPr txBox="1"/>
          <p:nvPr/>
        </p:nvSpPr>
        <p:spPr>
          <a:xfrm>
            <a:off x="1297695" y="3128229"/>
            <a:ext cx="582211" cy="523220"/>
          </a:xfrm>
          <a:prstGeom prst="rect">
            <a:avLst/>
          </a:prstGeom>
          <a:noFill/>
        </p:spPr>
        <p:txBody>
          <a:bodyPr wrap="none" rtlCol="0">
            <a:spAutoFit/>
          </a:bodyPr>
          <a:lstStyle/>
          <a:p>
            <a:pPr algn="ctr"/>
            <a:r>
              <a:rPr lang="en-US" sz="2800" dirty="0">
                <a:solidFill>
                  <a:schemeClr val="bg1"/>
                </a:solidFill>
                <a:latin typeface="Arial" panose="020B0604020202020204" pitchFamily="34" charset="0"/>
                <a:ea typeface="Arial" panose="020B0604020202020204" pitchFamily="34" charset="0"/>
                <a:sym typeface="Arial" panose="020B0604020202020204" pitchFamily="34" charset="0"/>
              </a:rPr>
              <a:t>01</a:t>
            </a:r>
            <a:endParaRPr lang="en-US" sz="28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24" name="TextBox 27"/>
          <p:cNvSpPr txBox="1"/>
          <p:nvPr/>
        </p:nvSpPr>
        <p:spPr>
          <a:xfrm>
            <a:off x="2491323" y="3128229"/>
            <a:ext cx="582211" cy="523220"/>
          </a:xfrm>
          <a:prstGeom prst="rect">
            <a:avLst/>
          </a:prstGeom>
          <a:noFill/>
        </p:spPr>
        <p:txBody>
          <a:bodyPr wrap="none" rtlCol="0">
            <a:spAutoFit/>
          </a:bodyPr>
          <a:lstStyle/>
          <a:p>
            <a:pPr algn="ctr"/>
            <a:r>
              <a:rPr lang="en-US" sz="2800" dirty="0">
                <a:solidFill>
                  <a:schemeClr val="bg1"/>
                </a:solidFill>
                <a:latin typeface="Arial" panose="020B0604020202020204" pitchFamily="34" charset="0"/>
                <a:ea typeface="Arial" panose="020B0604020202020204" pitchFamily="34" charset="0"/>
                <a:sym typeface="Arial" panose="020B0604020202020204" pitchFamily="34" charset="0"/>
              </a:rPr>
              <a:t>02</a:t>
            </a:r>
            <a:endParaRPr lang="en-US" sz="28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25" name="TextBox 28"/>
          <p:cNvSpPr txBox="1"/>
          <p:nvPr/>
        </p:nvSpPr>
        <p:spPr>
          <a:xfrm>
            <a:off x="3684951" y="3128229"/>
            <a:ext cx="582211" cy="523220"/>
          </a:xfrm>
          <a:prstGeom prst="rect">
            <a:avLst/>
          </a:prstGeom>
          <a:noFill/>
        </p:spPr>
        <p:txBody>
          <a:bodyPr wrap="none" rtlCol="0">
            <a:spAutoFit/>
          </a:bodyPr>
          <a:lstStyle/>
          <a:p>
            <a:pPr algn="ctr"/>
            <a:r>
              <a:rPr lang="en-US" sz="2800" dirty="0">
                <a:solidFill>
                  <a:schemeClr val="bg1"/>
                </a:solidFill>
                <a:latin typeface="Arial" panose="020B0604020202020204" pitchFamily="34" charset="0"/>
                <a:ea typeface="Arial" panose="020B0604020202020204" pitchFamily="34" charset="0"/>
                <a:sym typeface="Arial" panose="020B0604020202020204" pitchFamily="34" charset="0"/>
              </a:rPr>
              <a:t>03</a:t>
            </a:r>
            <a:endParaRPr lang="en-US" sz="28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26" name="TextBox 29"/>
          <p:cNvSpPr txBox="1"/>
          <p:nvPr/>
        </p:nvSpPr>
        <p:spPr>
          <a:xfrm>
            <a:off x="4878579" y="3128229"/>
            <a:ext cx="582211" cy="523220"/>
          </a:xfrm>
          <a:prstGeom prst="rect">
            <a:avLst/>
          </a:prstGeom>
          <a:noFill/>
        </p:spPr>
        <p:txBody>
          <a:bodyPr wrap="none" rtlCol="0">
            <a:spAutoFit/>
          </a:bodyPr>
          <a:lstStyle/>
          <a:p>
            <a:pPr algn="ctr"/>
            <a:r>
              <a:rPr lang="en-US" sz="2800" dirty="0">
                <a:solidFill>
                  <a:schemeClr val="bg1"/>
                </a:solidFill>
                <a:latin typeface="Arial" panose="020B0604020202020204" pitchFamily="34" charset="0"/>
                <a:ea typeface="Arial" panose="020B0604020202020204" pitchFamily="34" charset="0"/>
                <a:sym typeface="Arial" panose="020B0604020202020204" pitchFamily="34" charset="0"/>
              </a:rPr>
              <a:t>04</a:t>
            </a:r>
            <a:endParaRPr lang="en-US" sz="28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27" name="Rectangle 29"/>
          <p:cNvSpPr/>
          <p:nvPr/>
        </p:nvSpPr>
        <p:spPr>
          <a:xfrm>
            <a:off x="6332855" y="2315210"/>
            <a:ext cx="1993265" cy="1426845"/>
          </a:xfrm>
          <a:prstGeom prst="rect">
            <a:avLst/>
          </a:prstGeom>
        </p:spPr>
        <p:txBody>
          <a:bodyPr wrap="square">
            <a:noAutofit/>
          </a:bodyPr>
          <a:lstStyle/>
          <a:p>
            <a:pPr lvl="0" algn="l">
              <a:lnSpc>
                <a:spcPts val="2000"/>
              </a:lnSpc>
              <a:defRPr/>
            </a:pPr>
            <a:r>
              <a:rPr lang="zh-CN" altLang="en-US" sz="11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Di chuyển 4 hướng: Nhân vật chính có thể di chuyển lên, xuống, trái, phải bằng phím WASD hoặc phím mũi tên.</a:t>
            </a:r>
            <a:endParaRPr lang="zh-CN" altLang="en-US" sz="11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28" name="Rectangle 30"/>
          <p:cNvSpPr/>
          <p:nvPr/>
        </p:nvSpPr>
        <p:spPr>
          <a:xfrm>
            <a:off x="6238875" y="1651000"/>
            <a:ext cx="2381885" cy="583565"/>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charset="0"/>
              <a:buChar char="Ø"/>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Chuyển động và điều khiển nhân vật</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9" name="Rectangle 29"/>
          <p:cNvSpPr/>
          <p:nvPr/>
        </p:nvSpPr>
        <p:spPr>
          <a:xfrm>
            <a:off x="8921750" y="2411095"/>
            <a:ext cx="2550795" cy="1116965"/>
          </a:xfrm>
          <a:prstGeom prst="rect">
            <a:avLst/>
          </a:prstGeom>
        </p:spPr>
        <p:txBody>
          <a:bodyPr wrap="square">
            <a:spAutoFit/>
          </a:bodyPr>
          <a:lstStyle/>
          <a:p>
            <a:pPr lvl="0" algn="l">
              <a:lnSpc>
                <a:spcPts val="2000"/>
              </a:lnSpc>
              <a:defRPr/>
            </a:pPr>
            <a:r>
              <a:rPr lang="zh-CN" altLang="en-US" sz="11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-Tiến trình qua màn: Khi người chơi tiêu diệt hết số lượng kẻ thù yêu cầu trong một màn chơi, họ sẽ tự động qua màn tiếp theo.</a:t>
            </a:r>
            <a:endParaRPr lang="zh-CN" altLang="en-US" sz="11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30" name="Rectangle 30"/>
          <p:cNvSpPr/>
          <p:nvPr/>
        </p:nvSpPr>
        <p:spPr>
          <a:xfrm>
            <a:off x="9015730" y="1645920"/>
            <a:ext cx="2573020" cy="337185"/>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charset="0"/>
              <a:buChar char="Ø"/>
              <a:defRPr/>
            </a:pPr>
            <a:r>
              <a:rPr lang="zh-CN" altLang="en-US" sz="1600" b="1"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Màn chơi và cấp độ</a:t>
            </a:r>
            <a:endParaRPr lang="zh-CN" altLang="en-US" sz="1600" b="1"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1" name="Rectangle 29"/>
          <p:cNvSpPr/>
          <p:nvPr/>
        </p:nvSpPr>
        <p:spPr>
          <a:xfrm>
            <a:off x="6327775" y="4130040"/>
            <a:ext cx="2326640" cy="1886585"/>
          </a:xfrm>
          <a:prstGeom prst="rect">
            <a:avLst/>
          </a:prstGeom>
        </p:spPr>
        <p:txBody>
          <a:bodyPr wrap="square">
            <a:spAutoFit/>
          </a:bodyPr>
          <a:lstStyle/>
          <a:p>
            <a:pPr lvl="0" algn="l">
              <a:lnSpc>
                <a:spcPts val="2000"/>
              </a:lnSpc>
              <a:defRPr/>
            </a:pPr>
            <a:r>
              <a:rPr lang="zh-CN" altLang="en-US" sz="11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-Sinh quái ngẫu nhiên: Kẻ thù xuất hiện từ 1 vị trí, liên tục trong một khoảng thời gian hoặc cho đến khi đạt số lượng tối đa.</a:t>
            </a:r>
            <a:endParaRPr lang="zh-CN" altLang="en-US" sz="11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a:p>
            <a:pPr lvl="0" algn="l">
              <a:lnSpc>
                <a:spcPts val="2000"/>
              </a:lnSpc>
              <a:defRPr/>
            </a:pPr>
            <a:r>
              <a:rPr lang="zh-CN" altLang="en-US" sz="11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-Loại kẻ thù : các kẻ thù sẽ có hình dáng như nhau nhưng khác nhau về màu sắc.</a:t>
            </a:r>
            <a:endParaRPr lang="zh-CN" altLang="en-US" sz="11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32" name="Rectangle 30"/>
          <p:cNvSpPr/>
          <p:nvPr/>
        </p:nvSpPr>
        <p:spPr>
          <a:xfrm>
            <a:off x="6223000" y="3790315"/>
            <a:ext cx="2719705" cy="337185"/>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charset="0"/>
              <a:buChar char="Ø"/>
              <a:defRPr/>
            </a:pPr>
            <a:r>
              <a:rPr lang="zh-CN" altLang="en-US" sz="1600" b="1"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Hệ thống spam quái</a:t>
            </a:r>
            <a:endParaRPr lang="zh-CN" altLang="en-US" sz="1600" b="1"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3" name="Rectangle 29"/>
          <p:cNvSpPr/>
          <p:nvPr/>
        </p:nvSpPr>
        <p:spPr>
          <a:xfrm>
            <a:off x="8942998" y="4127355"/>
            <a:ext cx="1972262" cy="1373505"/>
          </a:xfrm>
          <a:prstGeom prst="rect">
            <a:avLst/>
          </a:prstGeom>
        </p:spPr>
        <p:txBody>
          <a:bodyPr wrap="square">
            <a:spAutoFit/>
          </a:bodyPr>
          <a:lstStyle/>
          <a:p>
            <a:pPr lvl="0" algn="l">
              <a:lnSpc>
                <a:spcPts val="2000"/>
              </a:lnSpc>
              <a:defRPr/>
            </a:pPr>
            <a:r>
              <a:rPr lang="zh-CN" altLang="en-US" sz="11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-Tiến trình qua màn: Khi người chơi tiêu diệt hết số lượng kẻ thù yêu cầu trong một màn chơi, họ sẽ tự động qua màn tiếp theo.</a:t>
            </a:r>
            <a:endParaRPr lang="zh-CN" altLang="en-US" sz="11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34" name="Rectangle 30"/>
          <p:cNvSpPr/>
          <p:nvPr/>
        </p:nvSpPr>
        <p:spPr>
          <a:xfrm>
            <a:off x="8921750" y="3799840"/>
            <a:ext cx="2834640" cy="337185"/>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charset="0"/>
              <a:buChar char="Ø"/>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Màn chơi và cấp độ</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grpSp>
        <p:nvGrpSpPr>
          <p:cNvPr id="35" name="Group 34"/>
          <p:cNvGrpSpPr/>
          <p:nvPr/>
        </p:nvGrpSpPr>
        <p:grpSpPr>
          <a:xfrm>
            <a:off x="0" y="240132"/>
            <a:ext cx="12192000" cy="6617868"/>
            <a:chOff x="0" y="240132"/>
            <a:chExt cx="12192000" cy="6617868"/>
          </a:xfrm>
        </p:grpSpPr>
        <p:sp>
          <p:nvSpPr>
            <p:cNvPr id="36" name="矩形 3"/>
            <p:cNvSpPr/>
            <p:nvPr/>
          </p:nvSpPr>
          <p:spPr>
            <a:xfrm>
              <a:off x="0" y="6661128"/>
              <a:ext cx="12192000" cy="196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37" name="Rectangle 26"/>
            <p:cNvSpPr/>
            <p:nvPr/>
          </p:nvSpPr>
          <p:spPr>
            <a:xfrm>
              <a:off x="5698005" y="845483"/>
              <a:ext cx="744070" cy="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38" name="TextBox 7"/>
            <p:cNvSpPr txBox="1"/>
            <p:nvPr/>
          </p:nvSpPr>
          <p:spPr>
            <a:xfrm>
              <a:off x="4084068" y="240132"/>
              <a:ext cx="4121785" cy="460375"/>
            </a:xfrm>
            <a:prstGeom prst="rect">
              <a:avLst/>
            </a:prstGeom>
            <a:noFill/>
          </p:spPr>
          <p:txBody>
            <a:bodyPr wrap="none" rtlCol="0">
              <a:spAutoFit/>
            </a:bodyPr>
            <a:lstStyle/>
            <a:p>
              <a:pPr algn="ctr"/>
              <a:r>
                <a:rPr lang="zh-CN" altLang="en-US"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Yêu cầu chức năng</a:t>
              </a:r>
              <a:endParaRPr lang="zh-CN" altLang="en-US"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1000"/>
                                        <p:tgtEl>
                                          <p:spTgt spid="29"/>
                                        </p:tgtEl>
                                      </p:cBhvr>
                                    </p:animEffect>
                                    <p:anim calcmode="lin" valueType="num">
                                      <p:cBhvr>
                                        <p:cTn id="19" dur="1000" fill="hold"/>
                                        <p:tgtEl>
                                          <p:spTgt spid="29"/>
                                        </p:tgtEl>
                                        <p:attrNameLst>
                                          <p:attrName>ppt_x</p:attrName>
                                        </p:attrNameLst>
                                      </p:cBhvr>
                                      <p:tavLst>
                                        <p:tav tm="0">
                                          <p:val>
                                            <p:strVal val="#ppt_x"/>
                                          </p:val>
                                        </p:tav>
                                        <p:tav tm="100000">
                                          <p:val>
                                            <p:strVal val="#ppt_x"/>
                                          </p:val>
                                        </p:tav>
                                      </p:tavLst>
                                    </p:anim>
                                    <p:anim calcmode="lin" valueType="num">
                                      <p:cBhvr>
                                        <p:cTn id="20" dur="1000" fill="hold"/>
                                        <p:tgtEl>
                                          <p:spTgt spid="29"/>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1000"/>
                                        <p:tgtEl>
                                          <p:spTgt spid="30"/>
                                        </p:tgtEl>
                                      </p:cBhvr>
                                    </p:animEffect>
                                    <p:anim calcmode="lin" valueType="num">
                                      <p:cBhvr>
                                        <p:cTn id="24" dur="1000" fill="hold"/>
                                        <p:tgtEl>
                                          <p:spTgt spid="30"/>
                                        </p:tgtEl>
                                        <p:attrNameLst>
                                          <p:attrName>ppt_x</p:attrName>
                                        </p:attrNameLst>
                                      </p:cBhvr>
                                      <p:tavLst>
                                        <p:tav tm="0">
                                          <p:val>
                                            <p:strVal val="#ppt_x"/>
                                          </p:val>
                                        </p:tav>
                                        <p:tav tm="100000">
                                          <p:val>
                                            <p:strVal val="#ppt_x"/>
                                          </p:val>
                                        </p:tav>
                                      </p:tavLst>
                                    </p:anim>
                                    <p:anim calcmode="lin" valueType="num">
                                      <p:cBhvr>
                                        <p:cTn id="25" dur="1000" fill="hold"/>
                                        <p:tgtEl>
                                          <p:spTgt spid="30"/>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0"/>
                                        <p:tgtEl>
                                          <p:spTgt spid="31"/>
                                        </p:tgtEl>
                                      </p:cBhvr>
                                    </p:animEffect>
                                    <p:anim calcmode="lin" valueType="num">
                                      <p:cBhvr>
                                        <p:cTn id="30" dur="1000" fill="hold"/>
                                        <p:tgtEl>
                                          <p:spTgt spid="31"/>
                                        </p:tgtEl>
                                        <p:attrNameLst>
                                          <p:attrName>ppt_x</p:attrName>
                                        </p:attrNameLst>
                                      </p:cBhvr>
                                      <p:tavLst>
                                        <p:tav tm="0">
                                          <p:val>
                                            <p:strVal val="#ppt_x"/>
                                          </p:val>
                                        </p:tav>
                                        <p:tav tm="100000">
                                          <p:val>
                                            <p:strVal val="#ppt_x"/>
                                          </p:val>
                                        </p:tav>
                                      </p:tavLst>
                                    </p:anim>
                                    <p:anim calcmode="lin" valueType="num">
                                      <p:cBhvr>
                                        <p:cTn id="31" dur="1000" fill="hold"/>
                                        <p:tgtEl>
                                          <p:spTgt spid="3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1000"/>
                                        <p:tgtEl>
                                          <p:spTgt spid="32"/>
                                        </p:tgtEl>
                                      </p:cBhvr>
                                    </p:animEffect>
                                    <p:anim calcmode="lin" valueType="num">
                                      <p:cBhvr>
                                        <p:cTn id="35" dur="1000" fill="hold"/>
                                        <p:tgtEl>
                                          <p:spTgt spid="32"/>
                                        </p:tgtEl>
                                        <p:attrNameLst>
                                          <p:attrName>ppt_x</p:attrName>
                                        </p:attrNameLst>
                                      </p:cBhvr>
                                      <p:tavLst>
                                        <p:tav tm="0">
                                          <p:val>
                                            <p:strVal val="#ppt_x"/>
                                          </p:val>
                                        </p:tav>
                                        <p:tav tm="100000">
                                          <p:val>
                                            <p:strVal val="#ppt_x"/>
                                          </p:val>
                                        </p:tav>
                                      </p:tavLst>
                                    </p:anim>
                                    <p:anim calcmode="lin" valueType="num">
                                      <p:cBhvr>
                                        <p:cTn id="36" dur="1000" fill="hold"/>
                                        <p:tgtEl>
                                          <p:spTgt spid="32"/>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1000"/>
                                        <p:tgtEl>
                                          <p:spTgt spid="33"/>
                                        </p:tgtEl>
                                      </p:cBhvr>
                                    </p:animEffect>
                                    <p:anim calcmode="lin" valueType="num">
                                      <p:cBhvr>
                                        <p:cTn id="41" dur="1000" fill="hold"/>
                                        <p:tgtEl>
                                          <p:spTgt spid="33"/>
                                        </p:tgtEl>
                                        <p:attrNameLst>
                                          <p:attrName>ppt_x</p:attrName>
                                        </p:attrNameLst>
                                      </p:cBhvr>
                                      <p:tavLst>
                                        <p:tav tm="0">
                                          <p:val>
                                            <p:strVal val="#ppt_x"/>
                                          </p:val>
                                        </p:tav>
                                        <p:tav tm="100000">
                                          <p:val>
                                            <p:strVal val="#ppt_x"/>
                                          </p:val>
                                        </p:tav>
                                      </p:tavLst>
                                    </p:anim>
                                    <p:anim calcmode="lin" valueType="num">
                                      <p:cBhvr>
                                        <p:cTn id="42" dur="1000" fill="hold"/>
                                        <p:tgtEl>
                                          <p:spTgt spid="3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1000"/>
                                        <p:tgtEl>
                                          <p:spTgt spid="34"/>
                                        </p:tgtEl>
                                      </p:cBhvr>
                                    </p:animEffect>
                                    <p:anim calcmode="lin" valueType="num">
                                      <p:cBhvr>
                                        <p:cTn id="46" dur="1000" fill="hold"/>
                                        <p:tgtEl>
                                          <p:spTgt spid="34"/>
                                        </p:tgtEl>
                                        <p:attrNameLst>
                                          <p:attrName>ppt_x</p:attrName>
                                        </p:attrNameLst>
                                      </p:cBhvr>
                                      <p:tavLst>
                                        <p:tav tm="0">
                                          <p:val>
                                            <p:strVal val="#ppt_x"/>
                                          </p:val>
                                        </p:tav>
                                        <p:tav tm="100000">
                                          <p:val>
                                            <p:strVal val="#ppt_x"/>
                                          </p:val>
                                        </p:tav>
                                      </p:tavLst>
                                    </p:anim>
                                    <p:anim calcmode="lin" valueType="num">
                                      <p:cBhvr>
                                        <p:cTn id="4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33" grpId="0"/>
      <p:bldP spid="34" grpId="0"/>
    </p:bldLst>
  </p:timing>
</p:sld>
</file>

<file path=ppt/tags/tag1.xml><?xml version="1.0" encoding="utf-8"?>
<p:tagLst xmlns:p="http://schemas.openxmlformats.org/presentationml/2006/main">
  <p:tag name="ISLIDE.DIAGRAM" val="1077"/>
</p:tagLst>
</file>

<file path=ppt/tags/tag2.xml><?xml version="1.0" encoding="utf-8"?>
<p:tagLst xmlns:p="http://schemas.openxmlformats.org/presentationml/2006/main">
  <p:tag name="PA" val="v5.1.0"/>
</p:tagLst>
</file>

<file path=ppt/tags/tag3.xml><?xml version="1.0" encoding="utf-8"?>
<p:tagLst xmlns:p="http://schemas.openxmlformats.org/presentationml/2006/main">
  <p:tag name="PA" val="v5.1.0"/>
</p:tagLst>
</file>

<file path=ppt/tags/tag4.xml><?xml version="1.0" encoding="utf-8"?>
<p:tagLst xmlns:p="http://schemas.openxmlformats.org/presentationml/2006/main">
  <p:tag name="PA" val="v5.1.0"/>
</p:tagLst>
</file>

<file path=ppt/theme/theme1.xml><?xml version="1.0" encoding="utf-8"?>
<a:theme xmlns:a="http://schemas.openxmlformats.org/drawingml/2006/main" name="Office Theme">
  <a:themeElements>
    <a:clrScheme name="Custom 104">
      <a:dk1>
        <a:srgbClr val="000000"/>
      </a:dk1>
      <a:lt1>
        <a:srgbClr val="FFFFFF"/>
      </a:lt1>
      <a:dk2>
        <a:srgbClr val="44546A"/>
      </a:dk2>
      <a:lt2>
        <a:srgbClr val="E7E6E6"/>
      </a:lt2>
      <a:accent1>
        <a:srgbClr val="6FC4B6"/>
      </a:accent1>
      <a:accent2>
        <a:srgbClr val="3C8E90"/>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4979</Words>
  <Application>WPS Presentation</Application>
  <PresentationFormat>Widescreen</PresentationFormat>
  <Paragraphs>145</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Times New Roman</vt:lpstr>
      <vt:lpstr>Source Han Sans CN Normal</vt:lpstr>
      <vt:lpstr>Yu Gothic UI Semilight</vt:lpstr>
      <vt:lpstr>Wingdings</vt:lpstr>
      <vt:lpstr>思源黑体 CN Heavy</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Administrater</dc:creator>
  <cp:lastModifiedBy>Duy Tăng Thành</cp:lastModifiedBy>
  <cp:revision>15</cp:revision>
  <dcterms:created xsi:type="dcterms:W3CDTF">2019-08-28T08:20:00Z</dcterms:created>
  <dcterms:modified xsi:type="dcterms:W3CDTF">2024-11-17T15:45:50Z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1033-12.2.0.18638</vt:lpwstr>
  </property>
  <property fmtid="{D5CDD505-2E9C-101B-9397-08002B2CF9AE}" pid="3" name="ICV">
    <vt:lpwstr>BDA7B266EC824A12BFCD67B60B7AAA9C_11</vt:lpwstr>
  </property>
</Properties>
</file>