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47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857041-8D5F-76B9-4554-456DA8481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BZ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9E2663-C840-F9F2-D6C5-91583E21A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BZ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3319E1-CEAE-4473-03AB-C5C86235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04A-93EC-4384-BD81-F63C66F84409}" type="datetimeFigureOut">
              <a:rPr lang="en-BZ" smtClean="0"/>
              <a:t>27/03/2025</a:t>
            </a:fld>
            <a:endParaRPr lang="en-BZ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C1143A-D776-AE5E-F951-696BD244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C631F7-4A2C-E914-DC59-E29273D4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5AC1-A73B-4985-9DA4-D8E6D46D47AB}" type="slidenum">
              <a:rPr lang="en-BZ" smtClean="0"/>
              <a:t>‹N°›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76706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64327-1CA7-D843-80CA-F8CF1F81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BZ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6423C8-BB1F-555F-862E-68A4C5B62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Z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DB8CAA-72B4-9E6D-3B83-50C866C7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04A-93EC-4384-BD81-F63C66F84409}" type="datetimeFigureOut">
              <a:rPr lang="en-BZ" smtClean="0"/>
              <a:t>27/03/2025</a:t>
            </a:fld>
            <a:endParaRPr lang="en-BZ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6A5CD6-81B2-0C2C-4BD3-C1AA13FE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37AF8F-C138-F93E-0E19-917FD672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5AC1-A73B-4985-9DA4-D8E6D46D47AB}" type="slidenum">
              <a:rPr lang="en-BZ" smtClean="0"/>
              <a:t>‹N°›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60644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298B71-DAB8-D9F6-31EA-162E7DE6E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BZ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E62AFB-D089-38CB-555A-E4E4F3B18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Z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6761EB-F5F7-E250-4000-71164201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04A-93EC-4384-BD81-F63C66F84409}" type="datetimeFigureOut">
              <a:rPr lang="en-BZ" smtClean="0"/>
              <a:t>27/03/2025</a:t>
            </a:fld>
            <a:endParaRPr lang="en-BZ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2D2468-F589-2F7D-23C8-0A3AA462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9A2105-FCD2-A009-0F80-1BDA1CE1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5AC1-A73B-4985-9DA4-D8E6D46D47AB}" type="slidenum">
              <a:rPr lang="en-BZ" smtClean="0"/>
              <a:t>‹N°›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51858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05DEF-1493-9E20-A33B-34860866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BZ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8B2D63-49E1-55C0-5121-778D95F4A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Z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CFE1AA-4DEB-5905-9B32-DD222BF3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04A-93EC-4384-BD81-F63C66F84409}" type="datetimeFigureOut">
              <a:rPr lang="en-BZ" smtClean="0"/>
              <a:t>27/03/2025</a:t>
            </a:fld>
            <a:endParaRPr lang="en-BZ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4E8CCD-F244-E74A-8294-42ED821A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0B706F-258B-0DE9-DD16-C83A1C33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5AC1-A73B-4985-9DA4-D8E6D46D47AB}" type="slidenum">
              <a:rPr lang="en-BZ" smtClean="0"/>
              <a:t>‹N°›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83350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A640E-A87B-B0DA-3D2D-6E6330A0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BZ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678703-9E9B-B482-4ED2-DDC45A1EC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0FE78C-4F6A-CC86-F5D3-64C3BC9C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04A-93EC-4384-BD81-F63C66F84409}" type="datetimeFigureOut">
              <a:rPr lang="en-BZ" smtClean="0"/>
              <a:t>27/03/2025</a:t>
            </a:fld>
            <a:endParaRPr lang="en-BZ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098C80-486B-CDC6-9766-EC291EA3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C739F7-DE68-B2C5-03EE-7E9AFA9E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5AC1-A73B-4985-9DA4-D8E6D46D47AB}" type="slidenum">
              <a:rPr lang="en-BZ" smtClean="0"/>
              <a:t>‹N°›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61102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EF2E4-3338-F2A0-1970-E959C3C4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BZ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177824-BC88-B542-6978-7D3108904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Z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FB4B4A-454C-F36B-3F19-F37C6DFB2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Z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FCE52B-5256-4737-9608-8CD52315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04A-93EC-4384-BD81-F63C66F84409}" type="datetimeFigureOut">
              <a:rPr lang="en-BZ" smtClean="0"/>
              <a:t>27/03/2025</a:t>
            </a:fld>
            <a:endParaRPr lang="en-BZ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EDBCAC-C8DD-D4CA-47EA-28A91AD6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969908-A07F-478D-5C4D-8A5DA108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5AC1-A73B-4985-9DA4-D8E6D46D47AB}" type="slidenum">
              <a:rPr lang="en-BZ" smtClean="0"/>
              <a:t>‹N°›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27039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9F1347-8873-C457-9999-2730E2C2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BZ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6E8913-B6FF-8B2B-D6A9-C17348ACF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268748-3EB6-6257-A5AF-673AFD059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Z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F9463F1-0BC5-9C26-675C-353FF17DD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5F9DE4-538E-E0AE-0B24-507E29E65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Z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B4B3791-13B3-8AB5-1E64-53381D2B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04A-93EC-4384-BD81-F63C66F84409}" type="datetimeFigureOut">
              <a:rPr lang="en-BZ" smtClean="0"/>
              <a:t>27/03/2025</a:t>
            </a:fld>
            <a:endParaRPr lang="en-BZ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745AE2-C285-24D2-C8C8-A692F234D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C49893-43B5-955F-8AFE-6F50106A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5AC1-A73B-4985-9DA4-D8E6D46D47AB}" type="slidenum">
              <a:rPr lang="en-BZ" smtClean="0"/>
              <a:t>‹N°›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49848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6CE57-9FCE-5126-D330-39465990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BZ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BF11B0-D0AE-4238-40C1-201DD9C1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04A-93EC-4384-BD81-F63C66F84409}" type="datetimeFigureOut">
              <a:rPr lang="en-BZ" smtClean="0"/>
              <a:t>27/03/2025</a:t>
            </a:fld>
            <a:endParaRPr lang="en-BZ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80494B-036E-2F8F-59F9-6241F4CA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7E467A-DABC-6924-924C-86265277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5AC1-A73B-4985-9DA4-D8E6D46D47AB}" type="slidenum">
              <a:rPr lang="en-BZ" smtClean="0"/>
              <a:t>‹N°›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85108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35783FA-ABA7-1EE6-489F-AEF71892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04A-93EC-4384-BD81-F63C66F84409}" type="datetimeFigureOut">
              <a:rPr lang="en-BZ" smtClean="0"/>
              <a:t>27/03/2025</a:t>
            </a:fld>
            <a:endParaRPr lang="en-BZ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B86A76-4A91-9B9B-3F04-7FA5E3F1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C853CA-9143-536D-88C3-2808C9E4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5AC1-A73B-4985-9DA4-D8E6D46D47AB}" type="slidenum">
              <a:rPr lang="en-BZ" smtClean="0"/>
              <a:t>‹N°›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86894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33939F-EA45-C264-12F9-D007D58C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BZ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E8FEB9-8392-4279-33DE-1CBAE1855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Z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285415-F913-1DF0-488F-4B2C85741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A293C2-FB5F-7C7F-AD69-DCCD1D01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04A-93EC-4384-BD81-F63C66F84409}" type="datetimeFigureOut">
              <a:rPr lang="en-BZ" smtClean="0"/>
              <a:t>27/03/2025</a:t>
            </a:fld>
            <a:endParaRPr lang="en-BZ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6DCF90-450B-58C9-7289-EC74280E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12AFE3-C069-986B-26F9-A2CEEDF9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5AC1-A73B-4985-9DA4-D8E6D46D47AB}" type="slidenum">
              <a:rPr lang="en-BZ" smtClean="0"/>
              <a:t>‹N°›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305765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0535F-6959-F7AC-D09B-9A81697C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BZ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D5AD163-255D-62FA-87E2-7698F011D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Z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E50C92-A143-7B08-5FB2-2AA5B78B1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588168-16C5-7CA3-C4FC-EA69FA63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704A-93EC-4384-BD81-F63C66F84409}" type="datetimeFigureOut">
              <a:rPr lang="en-BZ" smtClean="0"/>
              <a:t>27/03/2025</a:t>
            </a:fld>
            <a:endParaRPr lang="en-BZ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ABC834-A570-BED8-B496-96F188D5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Z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67DFC0-424A-9BA3-BEC7-6F6FFA8A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5AC1-A73B-4985-9DA4-D8E6D46D47AB}" type="slidenum">
              <a:rPr lang="en-BZ" smtClean="0"/>
              <a:t>‹N°›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223053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FBAE0F-2E96-DD54-FB42-4A5CD356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BZ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CE4681-F123-67BC-39B5-7CAD9509F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BZ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788780-9C9C-9DF1-A120-DAEC74D7A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74704A-93EC-4384-BD81-F63C66F84409}" type="datetimeFigureOut">
              <a:rPr lang="en-BZ" smtClean="0"/>
              <a:t>27/03/2025</a:t>
            </a:fld>
            <a:endParaRPr lang="en-BZ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316133-24EE-BD3B-0F25-43D22DFEB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Z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42DAB8-F23B-329B-8BC6-5B342C10D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15AC1-A73B-4985-9DA4-D8E6D46D47AB}" type="slidenum">
              <a:rPr lang="en-BZ" smtClean="0"/>
              <a:t>‹N°›</a:t>
            </a:fld>
            <a:endParaRPr lang="en-BZ"/>
          </a:p>
        </p:txBody>
      </p:sp>
    </p:spTree>
    <p:extLst>
      <p:ext uri="{BB962C8B-B14F-4D97-AF65-F5344CB8AC3E}">
        <p14:creationId xmlns:p14="http://schemas.microsoft.com/office/powerpoint/2010/main" val="116581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7B93D4-D984-5D29-A746-1941428B8355}"/>
              </a:ext>
            </a:extLst>
          </p:cNvPr>
          <p:cNvSpPr/>
          <p:nvPr/>
        </p:nvSpPr>
        <p:spPr>
          <a:xfrm>
            <a:off x="0" y="786384"/>
            <a:ext cx="12192000" cy="607161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B939AE-9597-2B84-9B26-E7CA9D243FB6}"/>
              </a:ext>
            </a:extLst>
          </p:cNvPr>
          <p:cNvSpPr/>
          <p:nvPr/>
        </p:nvSpPr>
        <p:spPr>
          <a:xfrm>
            <a:off x="0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0A67BA-9226-E4EB-591E-414E4BDBB21C}"/>
              </a:ext>
            </a:extLst>
          </p:cNvPr>
          <p:cNvSpPr/>
          <p:nvPr/>
        </p:nvSpPr>
        <p:spPr>
          <a:xfrm>
            <a:off x="850392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0B394-EC7B-1061-EEED-B89399A01197}"/>
              </a:ext>
            </a:extLst>
          </p:cNvPr>
          <p:cNvSpPr/>
          <p:nvPr/>
        </p:nvSpPr>
        <p:spPr>
          <a:xfrm>
            <a:off x="1700784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41E34-F7E3-326B-76EB-2020B5816BD3}"/>
              </a:ext>
            </a:extLst>
          </p:cNvPr>
          <p:cNvSpPr/>
          <p:nvPr/>
        </p:nvSpPr>
        <p:spPr>
          <a:xfrm>
            <a:off x="2551176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2BDE93-8E08-5E9C-991F-51F330E7D71D}"/>
              </a:ext>
            </a:extLst>
          </p:cNvPr>
          <p:cNvSpPr/>
          <p:nvPr/>
        </p:nvSpPr>
        <p:spPr>
          <a:xfrm>
            <a:off x="3401568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943ADD-322B-1A9F-C8FB-5E4060D4A0E9}"/>
              </a:ext>
            </a:extLst>
          </p:cNvPr>
          <p:cNvSpPr/>
          <p:nvPr/>
        </p:nvSpPr>
        <p:spPr>
          <a:xfrm>
            <a:off x="4251960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67A51-9DDC-B726-3326-E3F58BD24CC3}"/>
              </a:ext>
            </a:extLst>
          </p:cNvPr>
          <p:cNvSpPr/>
          <p:nvPr/>
        </p:nvSpPr>
        <p:spPr>
          <a:xfrm>
            <a:off x="5052060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D2F756-4483-A290-176D-1A43310E8583}"/>
              </a:ext>
            </a:extLst>
          </p:cNvPr>
          <p:cNvSpPr/>
          <p:nvPr/>
        </p:nvSpPr>
        <p:spPr>
          <a:xfrm>
            <a:off x="5902452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42C959-E522-9DFF-C7F2-D4BC0019BE62}"/>
              </a:ext>
            </a:extLst>
          </p:cNvPr>
          <p:cNvSpPr/>
          <p:nvPr/>
        </p:nvSpPr>
        <p:spPr>
          <a:xfrm>
            <a:off x="9509760" y="0"/>
            <a:ext cx="2682240" cy="78638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2BFD60-B578-978E-E075-00B73DACB59F}"/>
              </a:ext>
            </a:extLst>
          </p:cNvPr>
          <p:cNvSpPr/>
          <p:nvPr/>
        </p:nvSpPr>
        <p:spPr>
          <a:xfrm>
            <a:off x="6752844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1A0858-AFE9-F033-8900-BA7FDD5C7ACE}"/>
              </a:ext>
            </a:extLst>
          </p:cNvPr>
          <p:cNvSpPr/>
          <p:nvPr/>
        </p:nvSpPr>
        <p:spPr>
          <a:xfrm>
            <a:off x="7603236" y="0"/>
            <a:ext cx="1906524" cy="78638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9FF798A-944A-59B9-DB3F-FDDDBE2711C7}"/>
              </a:ext>
            </a:extLst>
          </p:cNvPr>
          <p:cNvSpPr txBox="1"/>
          <p:nvPr/>
        </p:nvSpPr>
        <p:spPr>
          <a:xfrm>
            <a:off x="274320" y="265176"/>
            <a:ext cx="37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69D185B-764A-22F5-E1B1-B1E25C666275}"/>
              </a:ext>
            </a:extLst>
          </p:cNvPr>
          <p:cNvSpPr txBox="1"/>
          <p:nvPr/>
        </p:nvSpPr>
        <p:spPr>
          <a:xfrm>
            <a:off x="1056132" y="265176"/>
            <a:ext cx="38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3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8C0190D-791C-5593-C6A2-43F1CC906A40}"/>
              </a:ext>
            </a:extLst>
          </p:cNvPr>
          <p:cNvSpPr txBox="1"/>
          <p:nvPr/>
        </p:nvSpPr>
        <p:spPr>
          <a:xfrm>
            <a:off x="1965960" y="265176"/>
            <a:ext cx="27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4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666E5A4-0616-BA4C-0F57-DA0993311D2E}"/>
              </a:ext>
            </a:extLst>
          </p:cNvPr>
          <p:cNvSpPr txBox="1"/>
          <p:nvPr/>
        </p:nvSpPr>
        <p:spPr>
          <a:xfrm>
            <a:off x="2807208" y="265176"/>
            <a:ext cx="33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5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36B28DC-B16F-9D6F-07B7-7761977F56F5}"/>
              </a:ext>
            </a:extLst>
          </p:cNvPr>
          <p:cNvSpPr txBox="1"/>
          <p:nvPr/>
        </p:nvSpPr>
        <p:spPr>
          <a:xfrm>
            <a:off x="3657600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6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D7F78C6-9DE5-6B3C-4C7E-1D405D3A23B7}"/>
              </a:ext>
            </a:extLst>
          </p:cNvPr>
          <p:cNvSpPr txBox="1"/>
          <p:nvPr/>
        </p:nvSpPr>
        <p:spPr>
          <a:xfrm>
            <a:off x="4457700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7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259A564-A2BE-1E60-13EE-48BCA5874B0C}"/>
              </a:ext>
            </a:extLst>
          </p:cNvPr>
          <p:cNvSpPr txBox="1"/>
          <p:nvPr/>
        </p:nvSpPr>
        <p:spPr>
          <a:xfrm>
            <a:off x="5308092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8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C38B692-8752-EEFD-397A-63BBABC9075B}"/>
              </a:ext>
            </a:extLst>
          </p:cNvPr>
          <p:cNvSpPr txBox="1"/>
          <p:nvPr/>
        </p:nvSpPr>
        <p:spPr>
          <a:xfrm>
            <a:off x="6108192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9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A0607EA-BBC1-0B63-F8A0-01B44349E36D}"/>
              </a:ext>
            </a:extLst>
          </p:cNvPr>
          <p:cNvSpPr txBox="1"/>
          <p:nvPr/>
        </p:nvSpPr>
        <p:spPr>
          <a:xfrm>
            <a:off x="6958584" y="2651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10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D2278B4-CF8B-4A0C-DE79-AE7C23D04BF1}"/>
              </a:ext>
            </a:extLst>
          </p:cNvPr>
          <p:cNvSpPr txBox="1"/>
          <p:nvPr/>
        </p:nvSpPr>
        <p:spPr>
          <a:xfrm>
            <a:off x="3945636" y="3500582"/>
            <a:ext cx="253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Personnage en jeu</a:t>
            </a:r>
          </a:p>
        </p:txBody>
      </p:sp>
    </p:spTree>
    <p:extLst>
      <p:ext uri="{BB962C8B-B14F-4D97-AF65-F5344CB8AC3E}">
        <p14:creationId xmlns:p14="http://schemas.microsoft.com/office/powerpoint/2010/main" val="3944764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9C8F2-E119-7131-90B8-801D216D8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8E2CDF1-9074-B746-4F2F-7D57C449D743}"/>
              </a:ext>
            </a:extLst>
          </p:cNvPr>
          <p:cNvSpPr/>
          <p:nvPr/>
        </p:nvSpPr>
        <p:spPr>
          <a:xfrm>
            <a:off x="11352276" y="923544"/>
            <a:ext cx="466344" cy="42976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C94E17-096C-1B9F-9E06-4A132313C9E6}"/>
              </a:ext>
            </a:extLst>
          </p:cNvPr>
          <p:cNvSpPr/>
          <p:nvPr/>
        </p:nvSpPr>
        <p:spPr>
          <a:xfrm>
            <a:off x="0" y="6711696"/>
            <a:ext cx="12192000" cy="146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3D2AE1-AAE7-E36C-F861-074A97ED5278}"/>
              </a:ext>
            </a:extLst>
          </p:cNvPr>
          <p:cNvSpPr/>
          <p:nvPr/>
        </p:nvSpPr>
        <p:spPr>
          <a:xfrm>
            <a:off x="0" y="0"/>
            <a:ext cx="13106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6F195-595E-94B8-DC4E-E5CB4C5D63C0}"/>
              </a:ext>
            </a:extLst>
          </p:cNvPr>
          <p:cNvSpPr/>
          <p:nvPr/>
        </p:nvSpPr>
        <p:spPr>
          <a:xfrm>
            <a:off x="12060936" y="0"/>
            <a:ext cx="13106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001A93-AE08-E59B-3835-0D93A915FDBD}"/>
              </a:ext>
            </a:extLst>
          </p:cNvPr>
          <p:cNvSpPr/>
          <p:nvPr/>
        </p:nvSpPr>
        <p:spPr>
          <a:xfrm>
            <a:off x="0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DCFA69-D265-841D-3630-905023718B82}"/>
              </a:ext>
            </a:extLst>
          </p:cNvPr>
          <p:cNvSpPr/>
          <p:nvPr/>
        </p:nvSpPr>
        <p:spPr>
          <a:xfrm>
            <a:off x="850392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620114-37F1-1362-CA9D-C9C6C7CDE69E}"/>
              </a:ext>
            </a:extLst>
          </p:cNvPr>
          <p:cNvSpPr/>
          <p:nvPr/>
        </p:nvSpPr>
        <p:spPr>
          <a:xfrm>
            <a:off x="1700784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A91ABA-3357-B303-0F12-2D37EF5BF6D1}"/>
              </a:ext>
            </a:extLst>
          </p:cNvPr>
          <p:cNvSpPr/>
          <p:nvPr/>
        </p:nvSpPr>
        <p:spPr>
          <a:xfrm>
            <a:off x="2551176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67BE0B-BF15-4034-4843-DD12BD4F3A97}"/>
              </a:ext>
            </a:extLst>
          </p:cNvPr>
          <p:cNvSpPr/>
          <p:nvPr/>
        </p:nvSpPr>
        <p:spPr>
          <a:xfrm>
            <a:off x="3401568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5307F-FA87-F3B3-673F-6327A9B399DF}"/>
              </a:ext>
            </a:extLst>
          </p:cNvPr>
          <p:cNvSpPr/>
          <p:nvPr/>
        </p:nvSpPr>
        <p:spPr>
          <a:xfrm>
            <a:off x="4251960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7A3DD0-FEED-E0FE-01F0-6F432682B5A7}"/>
              </a:ext>
            </a:extLst>
          </p:cNvPr>
          <p:cNvSpPr/>
          <p:nvPr/>
        </p:nvSpPr>
        <p:spPr>
          <a:xfrm>
            <a:off x="5052060" y="0"/>
            <a:ext cx="850392" cy="7863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F1A397-AEA7-6EE8-56E6-987EEB87FF3D}"/>
              </a:ext>
            </a:extLst>
          </p:cNvPr>
          <p:cNvSpPr/>
          <p:nvPr/>
        </p:nvSpPr>
        <p:spPr>
          <a:xfrm>
            <a:off x="5902452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43D72-7903-4FB5-98BF-0198151E768D}"/>
              </a:ext>
            </a:extLst>
          </p:cNvPr>
          <p:cNvSpPr/>
          <p:nvPr/>
        </p:nvSpPr>
        <p:spPr>
          <a:xfrm>
            <a:off x="9509760" y="0"/>
            <a:ext cx="2682240" cy="78638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3F9F0B-040A-0C18-CFD8-50EC5A8F2B6F}"/>
              </a:ext>
            </a:extLst>
          </p:cNvPr>
          <p:cNvSpPr/>
          <p:nvPr/>
        </p:nvSpPr>
        <p:spPr>
          <a:xfrm>
            <a:off x="6752844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12E9E8-B2B5-C8F8-1C64-3C3967A8DC77}"/>
              </a:ext>
            </a:extLst>
          </p:cNvPr>
          <p:cNvSpPr/>
          <p:nvPr/>
        </p:nvSpPr>
        <p:spPr>
          <a:xfrm>
            <a:off x="7603236" y="0"/>
            <a:ext cx="1906524" cy="78638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878ADF4-DD2A-1114-2A56-3BE82D21F97A}"/>
              </a:ext>
            </a:extLst>
          </p:cNvPr>
          <p:cNvSpPr txBox="1"/>
          <p:nvPr/>
        </p:nvSpPr>
        <p:spPr>
          <a:xfrm>
            <a:off x="274320" y="265176"/>
            <a:ext cx="37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BE94E74-4958-BEFE-E3A0-B67A8F40463A}"/>
              </a:ext>
            </a:extLst>
          </p:cNvPr>
          <p:cNvSpPr txBox="1"/>
          <p:nvPr/>
        </p:nvSpPr>
        <p:spPr>
          <a:xfrm>
            <a:off x="1056132" y="265176"/>
            <a:ext cx="38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3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B8E86A2-1D9C-4F1A-60BB-67001EA79136}"/>
              </a:ext>
            </a:extLst>
          </p:cNvPr>
          <p:cNvSpPr txBox="1"/>
          <p:nvPr/>
        </p:nvSpPr>
        <p:spPr>
          <a:xfrm>
            <a:off x="1965960" y="265176"/>
            <a:ext cx="27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5735D29-041F-F953-A9A5-5087FA765D32}"/>
              </a:ext>
            </a:extLst>
          </p:cNvPr>
          <p:cNvSpPr txBox="1"/>
          <p:nvPr/>
        </p:nvSpPr>
        <p:spPr>
          <a:xfrm>
            <a:off x="2807208" y="265176"/>
            <a:ext cx="33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F1F39D5-7888-C43B-7CFE-BD96A9A6941C}"/>
              </a:ext>
            </a:extLst>
          </p:cNvPr>
          <p:cNvSpPr txBox="1"/>
          <p:nvPr/>
        </p:nvSpPr>
        <p:spPr>
          <a:xfrm>
            <a:off x="3657600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6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0883824-56FA-2166-C296-F2F2B9C98885}"/>
              </a:ext>
            </a:extLst>
          </p:cNvPr>
          <p:cNvSpPr txBox="1"/>
          <p:nvPr/>
        </p:nvSpPr>
        <p:spPr>
          <a:xfrm>
            <a:off x="4457700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7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B14CF2E-1344-5F4A-A72B-3DBF11080FD0}"/>
              </a:ext>
            </a:extLst>
          </p:cNvPr>
          <p:cNvSpPr txBox="1"/>
          <p:nvPr/>
        </p:nvSpPr>
        <p:spPr>
          <a:xfrm>
            <a:off x="5308092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8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EB40C01-68D0-23C2-601E-3883049F256E}"/>
              </a:ext>
            </a:extLst>
          </p:cNvPr>
          <p:cNvSpPr txBox="1"/>
          <p:nvPr/>
        </p:nvSpPr>
        <p:spPr>
          <a:xfrm>
            <a:off x="6108192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9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4A20E8C-E000-C7B4-FFC7-85501374356F}"/>
              </a:ext>
            </a:extLst>
          </p:cNvPr>
          <p:cNvSpPr txBox="1"/>
          <p:nvPr/>
        </p:nvSpPr>
        <p:spPr>
          <a:xfrm>
            <a:off x="6958584" y="2651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266585-6979-71DF-6B30-2316CF4D39FB}"/>
              </a:ext>
            </a:extLst>
          </p:cNvPr>
          <p:cNvSpPr/>
          <p:nvPr/>
        </p:nvSpPr>
        <p:spPr>
          <a:xfrm>
            <a:off x="480291" y="1025236"/>
            <a:ext cx="1117600" cy="6650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0" dirty="0"/>
              <a:t>Inventaire</a:t>
            </a:r>
          </a:p>
        </p:txBody>
      </p:sp>
    </p:spTree>
    <p:extLst>
      <p:ext uri="{BB962C8B-B14F-4D97-AF65-F5344CB8AC3E}">
        <p14:creationId xmlns:p14="http://schemas.microsoft.com/office/powerpoint/2010/main" val="14109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1A807-F583-1AB2-D9C8-3F0847DD6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3D644BE-ACAF-0A91-CBA5-1ACF682144F4}"/>
              </a:ext>
            </a:extLst>
          </p:cNvPr>
          <p:cNvSpPr/>
          <p:nvPr/>
        </p:nvSpPr>
        <p:spPr>
          <a:xfrm>
            <a:off x="11352276" y="923544"/>
            <a:ext cx="466344" cy="42976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8E766-61F8-4E37-4FED-BD5A0906676D}"/>
              </a:ext>
            </a:extLst>
          </p:cNvPr>
          <p:cNvSpPr/>
          <p:nvPr/>
        </p:nvSpPr>
        <p:spPr>
          <a:xfrm>
            <a:off x="0" y="6711696"/>
            <a:ext cx="12192000" cy="146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61085-132C-4B1E-0711-93B3F463268B}"/>
              </a:ext>
            </a:extLst>
          </p:cNvPr>
          <p:cNvSpPr/>
          <p:nvPr/>
        </p:nvSpPr>
        <p:spPr>
          <a:xfrm>
            <a:off x="0" y="0"/>
            <a:ext cx="13106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C47B1-9F6E-4F6B-9408-4C629A0063F5}"/>
              </a:ext>
            </a:extLst>
          </p:cNvPr>
          <p:cNvSpPr/>
          <p:nvPr/>
        </p:nvSpPr>
        <p:spPr>
          <a:xfrm>
            <a:off x="12060936" y="0"/>
            <a:ext cx="13106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735B31-451D-A522-3542-7CCE31833D48}"/>
              </a:ext>
            </a:extLst>
          </p:cNvPr>
          <p:cNvSpPr/>
          <p:nvPr/>
        </p:nvSpPr>
        <p:spPr>
          <a:xfrm>
            <a:off x="0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BBFF10-5E51-F0A3-F7DE-EE7D8604088B}"/>
              </a:ext>
            </a:extLst>
          </p:cNvPr>
          <p:cNvSpPr/>
          <p:nvPr/>
        </p:nvSpPr>
        <p:spPr>
          <a:xfrm>
            <a:off x="850392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83042C-A822-B08A-1692-FDCE169F0036}"/>
              </a:ext>
            </a:extLst>
          </p:cNvPr>
          <p:cNvSpPr/>
          <p:nvPr/>
        </p:nvSpPr>
        <p:spPr>
          <a:xfrm>
            <a:off x="1700784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FB9B1-44C5-6BC5-DF0A-B905AF3CCBE2}"/>
              </a:ext>
            </a:extLst>
          </p:cNvPr>
          <p:cNvSpPr/>
          <p:nvPr/>
        </p:nvSpPr>
        <p:spPr>
          <a:xfrm>
            <a:off x="2551176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677159-11E7-D69A-55D9-2794D27372B5}"/>
              </a:ext>
            </a:extLst>
          </p:cNvPr>
          <p:cNvSpPr/>
          <p:nvPr/>
        </p:nvSpPr>
        <p:spPr>
          <a:xfrm>
            <a:off x="3401568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BB7338-2FC4-FBDB-EB16-15724A2F7A85}"/>
              </a:ext>
            </a:extLst>
          </p:cNvPr>
          <p:cNvSpPr/>
          <p:nvPr/>
        </p:nvSpPr>
        <p:spPr>
          <a:xfrm>
            <a:off x="4251960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079503-1C49-7003-9090-AA286021892C}"/>
              </a:ext>
            </a:extLst>
          </p:cNvPr>
          <p:cNvSpPr/>
          <p:nvPr/>
        </p:nvSpPr>
        <p:spPr>
          <a:xfrm>
            <a:off x="5052060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04ED2F-2740-36E4-2689-68DEF111DEC8}"/>
              </a:ext>
            </a:extLst>
          </p:cNvPr>
          <p:cNvSpPr/>
          <p:nvPr/>
        </p:nvSpPr>
        <p:spPr>
          <a:xfrm>
            <a:off x="5902452" y="0"/>
            <a:ext cx="850392" cy="7863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8E2DF0-D92A-87CF-2358-3C1237085F53}"/>
              </a:ext>
            </a:extLst>
          </p:cNvPr>
          <p:cNvSpPr/>
          <p:nvPr/>
        </p:nvSpPr>
        <p:spPr>
          <a:xfrm>
            <a:off x="9509760" y="0"/>
            <a:ext cx="2682240" cy="78638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EC0852-307A-C8BD-61B6-AF024A7E8B51}"/>
              </a:ext>
            </a:extLst>
          </p:cNvPr>
          <p:cNvSpPr/>
          <p:nvPr/>
        </p:nvSpPr>
        <p:spPr>
          <a:xfrm>
            <a:off x="6752844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9FE023-0585-378D-B44B-1CAF0C17A3DD}"/>
              </a:ext>
            </a:extLst>
          </p:cNvPr>
          <p:cNvSpPr/>
          <p:nvPr/>
        </p:nvSpPr>
        <p:spPr>
          <a:xfrm>
            <a:off x="7603236" y="0"/>
            <a:ext cx="1906524" cy="78638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85142F4-A8B2-9010-D5CA-81E7D2B92D26}"/>
              </a:ext>
            </a:extLst>
          </p:cNvPr>
          <p:cNvSpPr txBox="1"/>
          <p:nvPr/>
        </p:nvSpPr>
        <p:spPr>
          <a:xfrm>
            <a:off x="274320" y="265176"/>
            <a:ext cx="37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5169765-8E3E-F604-5F8F-E31DAAC96E24}"/>
              </a:ext>
            </a:extLst>
          </p:cNvPr>
          <p:cNvSpPr txBox="1"/>
          <p:nvPr/>
        </p:nvSpPr>
        <p:spPr>
          <a:xfrm>
            <a:off x="1056132" y="265176"/>
            <a:ext cx="38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3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6577016-12A1-54B2-9DF2-0874A4AAD236}"/>
              </a:ext>
            </a:extLst>
          </p:cNvPr>
          <p:cNvSpPr txBox="1"/>
          <p:nvPr/>
        </p:nvSpPr>
        <p:spPr>
          <a:xfrm>
            <a:off x="1965960" y="265176"/>
            <a:ext cx="27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1BE840F-B5C0-F0DA-6E49-2652946036D0}"/>
              </a:ext>
            </a:extLst>
          </p:cNvPr>
          <p:cNvSpPr txBox="1"/>
          <p:nvPr/>
        </p:nvSpPr>
        <p:spPr>
          <a:xfrm>
            <a:off x="2807208" y="265176"/>
            <a:ext cx="33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A1F5B5A-3271-7A5B-3CEA-DC7A422C1527}"/>
              </a:ext>
            </a:extLst>
          </p:cNvPr>
          <p:cNvSpPr txBox="1"/>
          <p:nvPr/>
        </p:nvSpPr>
        <p:spPr>
          <a:xfrm>
            <a:off x="3657600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6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3232025-368A-7F14-DF78-C52FB2794E82}"/>
              </a:ext>
            </a:extLst>
          </p:cNvPr>
          <p:cNvSpPr txBox="1"/>
          <p:nvPr/>
        </p:nvSpPr>
        <p:spPr>
          <a:xfrm>
            <a:off x="4457700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7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FEC8BE8-F90F-E478-0018-7C0618D2C71F}"/>
              </a:ext>
            </a:extLst>
          </p:cNvPr>
          <p:cNvSpPr txBox="1"/>
          <p:nvPr/>
        </p:nvSpPr>
        <p:spPr>
          <a:xfrm>
            <a:off x="5308092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8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D38C8E-1593-1010-EF75-FAC0CE75D289}"/>
              </a:ext>
            </a:extLst>
          </p:cNvPr>
          <p:cNvSpPr txBox="1"/>
          <p:nvPr/>
        </p:nvSpPr>
        <p:spPr>
          <a:xfrm>
            <a:off x="6108192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9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2070B3F-977E-B817-09C8-59F0B6BA0852}"/>
              </a:ext>
            </a:extLst>
          </p:cNvPr>
          <p:cNvSpPr txBox="1"/>
          <p:nvPr/>
        </p:nvSpPr>
        <p:spPr>
          <a:xfrm>
            <a:off x="6958584" y="2651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30A99-A8EE-B0A4-01B9-CB5258ACEC36}"/>
              </a:ext>
            </a:extLst>
          </p:cNvPr>
          <p:cNvSpPr/>
          <p:nvPr/>
        </p:nvSpPr>
        <p:spPr>
          <a:xfrm>
            <a:off x="535709" y="997527"/>
            <a:ext cx="988291" cy="7019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noProof="0" dirty="0"/>
              <a:t>Icone de la religion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C7999D-4C8E-0FF7-D552-D8E5957A2DB3}"/>
              </a:ext>
            </a:extLst>
          </p:cNvPr>
          <p:cNvSpPr/>
          <p:nvPr/>
        </p:nvSpPr>
        <p:spPr>
          <a:xfrm>
            <a:off x="3306618" y="3870036"/>
            <a:ext cx="350982" cy="26897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0" dirty="0"/>
              <a:t>%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98FE4E-1AF6-5A03-8F3E-D1A4BE002C5B}"/>
              </a:ext>
            </a:extLst>
          </p:cNvPr>
          <p:cNvSpPr/>
          <p:nvPr/>
        </p:nvSpPr>
        <p:spPr>
          <a:xfrm>
            <a:off x="373380" y="3870036"/>
            <a:ext cx="2933238" cy="268978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46EC737-CFD1-DB7B-CB66-D11B952ADED2}"/>
              </a:ext>
            </a:extLst>
          </p:cNvPr>
          <p:cNvSpPr txBox="1"/>
          <p:nvPr/>
        </p:nvSpPr>
        <p:spPr>
          <a:xfrm>
            <a:off x="535709" y="3943927"/>
            <a:ext cx="2419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Pourcentage de ta religion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AB24CF-6466-13D0-FAD1-47257490D92E}"/>
              </a:ext>
            </a:extLst>
          </p:cNvPr>
          <p:cNvSpPr/>
          <p:nvPr/>
        </p:nvSpPr>
        <p:spPr>
          <a:xfrm>
            <a:off x="2392218" y="997527"/>
            <a:ext cx="2576946" cy="1807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0" dirty="0"/>
              <a:t>Pourcentage des différentes religions au sein du pays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639DC1-7326-20C1-09F7-28125EA72D93}"/>
              </a:ext>
            </a:extLst>
          </p:cNvPr>
          <p:cNvSpPr/>
          <p:nvPr/>
        </p:nvSpPr>
        <p:spPr>
          <a:xfrm>
            <a:off x="4995118" y="997527"/>
            <a:ext cx="2576946" cy="1807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0" dirty="0"/>
              <a:t>Indications de la couleur pour la religion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001754-A290-5AEB-74A0-7543007779DD}"/>
              </a:ext>
            </a:extLst>
          </p:cNvPr>
          <p:cNvSpPr/>
          <p:nvPr/>
        </p:nvSpPr>
        <p:spPr>
          <a:xfrm>
            <a:off x="3945636" y="2983345"/>
            <a:ext cx="7872984" cy="360947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1958562-F12C-538B-A16A-C74040CDA845}"/>
              </a:ext>
            </a:extLst>
          </p:cNvPr>
          <p:cNvSpPr txBox="1"/>
          <p:nvPr/>
        </p:nvSpPr>
        <p:spPr>
          <a:xfrm>
            <a:off x="4082473" y="3112655"/>
            <a:ext cx="2567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Zone influence du pape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7C9ED1-799B-35DF-F027-7F68FABD051C}"/>
              </a:ext>
            </a:extLst>
          </p:cNvPr>
          <p:cNvSpPr/>
          <p:nvPr/>
        </p:nvSpPr>
        <p:spPr>
          <a:xfrm>
            <a:off x="7740073" y="997527"/>
            <a:ext cx="3369887" cy="180752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0" dirty="0"/>
              <a:t>Actions religieuses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956EE7E-15F9-A4AA-66E2-4DC7CA484454}"/>
              </a:ext>
            </a:extLst>
          </p:cNvPr>
          <p:cNvSpPr txBox="1"/>
          <p:nvPr/>
        </p:nvSpPr>
        <p:spPr>
          <a:xfrm>
            <a:off x="535709" y="1930400"/>
            <a:ext cx="9882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noProof="0" dirty="0"/>
              <a:t>Volonté de réforme, nombre de cardinaux, nombre d’électeurs contrôlés</a:t>
            </a:r>
          </a:p>
        </p:txBody>
      </p:sp>
    </p:spTree>
    <p:extLst>
      <p:ext uri="{BB962C8B-B14F-4D97-AF65-F5344CB8AC3E}">
        <p14:creationId xmlns:p14="http://schemas.microsoft.com/office/powerpoint/2010/main" val="57923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F39DA-2EF6-16FA-F81D-D8AEBC0CD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834967B-25E6-7BC6-E0D4-18AAE495F1E9}"/>
              </a:ext>
            </a:extLst>
          </p:cNvPr>
          <p:cNvSpPr/>
          <p:nvPr/>
        </p:nvSpPr>
        <p:spPr>
          <a:xfrm>
            <a:off x="11352276" y="923544"/>
            <a:ext cx="466344" cy="42976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5407D7-1E5C-60AE-36DA-DAD27049E086}"/>
              </a:ext>
            </a:extLst>
          </p:cNvPr>
          <p:cNvSpPr/>
          <p:nvPr/>
        </p:nvSpPr>
        <p:spPr>
          <a:xfrm>
            <a:off x="0" y="6711696"/>
            <a:ext cx="12192000" cy="146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F20FDC-436D-B457-B1AF-B89056FEA607}"/>
              </a:ext>
            </a:extLst>
          </p:cNvPr>
          <p:cNvSpPr/>
          <p:nvPr/>
        </p:nvSpPr>
        <p:spPr>
          <a:xfrm>
            <a:off x="0" y="0"/>
            <a:ext cx="13106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E3ABC9-1957-EF4E-C82A-9FABEAC01AA5}"/>
              </a:ext>
            </a:extLst>
          </p:cNvPr>
          <p:cNvSpPr/>
          <p:nvPr/>
        </p:nvSpPr>
        <p:spPr>
          <a:xfrm>
            <a:off x="12060936" y="0"/>
            <a:ext cx="13106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A8EA24-1728-9DAA-2FB8-CB4B3390432C}"/>
              </a:ext>
            </a:extLst>
          </p:cNvPr>
          <p:cNvSpPr/>
          <p:nvPr/>
        </p:nvSpPr>
        <p:spPr>
          <a:xfrm>
            <a:off x="0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5E5378-54C9-1BCC-D3B6-46ACA1C48994}"/>
              </a:ext>
            </a:extLst>
          </p:cNvPr>
          <p:cNvSpPr/>
          <p:nvPr/>
        </p:nvSpPr>
        <p:spPr>
          <a:xfrm>
            <a:off x="850392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6E0E0-7200-5422-5148-0DF867A216D2}"/>
              </a:ext>
            </a:extLst>
          </p:cNvPr>
          <p:cNvSpPr/>
          <p:nvPr/>
        </p:nvSpPr>
        <p:spPr>
          <a:xfrm>
            <a:off x="1700784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B595D9-996A-01D2-0E2B-CFB8577092D4}"/>
              </a:ext>
            </a:extLst>
          </p:cNvPr>
          <p:cNvSpPr/>
          <p:nvPr/>
        </p:nvSpPr>
        <p:spPr>
          <a:xfrm>
            <a:off x="2551176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0E1A28-4C6C-422D-31C7-6331FEEFF7EC}"/>
              </a:ext>
            </a:extLst>
          </p:cNvPr>
          <p:cNvSpPr/>
          <p:nvPr/>
        </p:nvSpPr>
        <p:spPr>
          <a:xfrm>
            <a:off x="3401568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856C2E-813B-4D69-3ED7-130B0F341455}"/>
              </a:ext>
            </a:extLst>
          </p:cNvPr>
          <p:cNvSpPr/>
          <p:nvPr/>
        </p:nvSpPr>
        <p:spPr>
          <a:xfrm>
            <a:off x="4251960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1A9C66-7379-8EE4-F00F-2B269576EF28}"/>
              </a:ext>
            </a:extLst>
          </p:cNvPr>
          <p:cNvSpPr/>
          <p:nvPr/>
        </p:nvSpPr>
        <p:spPr>
          <a:xfrm>
            <a:off x="5052060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82745B-0C96-46FA-9C28-22100FDEBB53}"/>
              </a:ext>
            </a:extLst>
          </p:cNvPr>
          <p:cNvSpPr/>
          <p:nvPr/>
        </p:nvSpPr>
        <p:spPr>
          <a:xfrm>
            <a:off x="5902452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2D0905-BD32-2B4B-471B-0D85E8A338B7}"/>
              </a:ext>
            </a:extLst>
          </p:cNvPr>
          <p:cNvSpPr/>
          <p:nvPr/>
        </p:nvSpPr>
        <p:spPr>
          <a:xfrm>
            <a:off x="9509760" y="0"/>
            <a:ext cx="2682240" cy="78638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64A711-C2C7-8A67-7A5B-E0D2DC8423EB}"/>
              </a:ext>
            </a:extLst>
          </p:cNvPr>
          <p:cNvSpPr/>
          <p:nvPr/>
        </p:nvSpPr>
        <p:spPr>
          <a:xfrm>
            <a:off x="6752844" y="0"/>
            <a:ext cx="850392" cy="7863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1EDEED-170A-AA80-9356-F5D4B0263A03}"/>
              </a:ext>
            </a:extLst>
          </p:cNvPr>
          <p:cNvSpPr/>
          <p:nvPr/>
        </p:nvSpPr>
        <p:spPr>
          <a:xfrm>
            <a:off x="7603236" y="0"/>
            <a:ext cx="1906524" cy="78638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7C61095-0A31-6659-5CBC-F24D721C75E6}"/>
              </a:ext>
            </a:extLst>
          </p:cNvPr>
          <p:cNvSpPr txBox="1"/>
          <p:nvPr/>
        </p:nvSpPr>
        <p:spPr>
          <a:xfrm>
            <a:off x="274320" y="265176"/>
            <a:ext cx="37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5580810-8D0D-B865-9229-431E82F6067F}"/>
              </a:ext>
            </a:extLst>
          </p:cNvPr>
          <p:cNvSpPr txBox="1"/>
          <p:nvPr/>
        </p:nvSpPr>
        <p:spPr>
          <a:xfrm>
            <a:off x="1056132" y="265176"/>
            <a:ext cx="38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3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BAAB276-6D6C-92F2-7CD4-CA07D6AF5BA9}"/>
              </a:ext>
            </a:extLst>
          </p:cNvPr>
          <p:cNvSpPr txBox="1"/>
          <p:nvPr/>
        </p:nvSpPr>
        <p:spPr>
          <a:xfrm>
            <a:off x="1965960" y="265176"/>
            <a:ext cx="27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53C9246-B055-92D0-084A-60548D6401A5}"/>
              </a:ext>
            </a:extLst>
          </p:cNvPr>
          <p:cNvSpPr txBox="1"/>
          <p:nvPr/>
        </p:nvSpPr>
        <p:spPr>
          <a:xfrm>
            <a:off x="2807208" y="265176"/>
            <a:ext cx="33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7FDA4C8-778F-F583-B6DF-66435023C126}"/>
              </a:ext>
            </a:extLst>
          </p:cNvPr>
          <p:cNvSpPr txBox="1"/>
          <p:nvPr/>
        </p:nvSpPr>
        <p:spPr>
          <a:xfrm>
            <a:off x="3657600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6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7749AB8-EAF8-37F3-8D56-B111BF2D6A07}"/>
              </a:ext>
            </a:extLst>
          </p:cNvPr>
          <p:cNvSpPr txBox="1"/>
          <p:nvPr/>
        </p:nvSpPr>
        <p:spPr>
          <a:xfrm>
            <a:off x="4457700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7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DEC06D2-43F9-6295-0EB0-188C52234DAF}"/>
              </a:ext>
            </a:extLst>
          </p:cNvPr>
          <p:cNvSpPr txBox="1"/>
          <p:nvPr/>
        </p:nvSpPr>
        <p:spPr>
          <a:xfrm>
            <a:off x="5308092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8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017FFEA-9E34-E4A3-31A5-B3C7321661D6}"/>
              </a:ext>
            </a:extLst>
          </p:cNvPr>
          <p:cNvSpPr txBox="1"/>
          <p:nvPr/>
        </p:nvSpPr>
        <p:spPr>
          <a:xfrm>
            <a:off x="6108192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9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DD62A67-40BF-AAF0-8035-6119C835D262}"/>
              </a:ext>
            </a:extLst>
          </p:cNvPr>
          <p:cNvSpPr txBox="1"/>
          <p:nvPr/>
        </p:nvSpPr>
        <p:spPr>
          <a:xfrm>
            <a:off x="6958584" y="2651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723566-FA53-64DE-E817-6AEEE0EC399F}"/>
              </a:ext>
            </a:extLst>
          </p:cNvPr>
          <p:cNvSpPr/>
          <p:nvPr/>
        </p:nvSpPr>
        <p:spPr>
          <a:xfrm>
            <a:off x="9465518" y="4578096"/>
            <a:ext cx="2595418" cy="21336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Z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CCC850-AA62-A826-4483-6055F9DC5572}"/>
              </a:ext>
            </a:extLst>
          </p:cNvPr>
          <p:cNvSpPr/>
          <p:nvPr/>
        </p:nvSpPr>
        <p:spPr>
          <a:xfrm>
            <a:off x="9465518" y="5440218"/>
            <a:ext cx="2595418" cy="12714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Z" dirty="0"/>
              <a:t>Mini-map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3FE551F-9592-6E46-2B8B-7258C33AD39B}"/>
              </a:ext>
            </a:extLst>
          </p:cNvPr>
          <p:cNvSpPr txBox="1"/>
          <p:nvPr/>
        </p:nvSpPr>
        <p:spPr>
          <a:xfrm>
            <a:off x="9509760" y="4655127"/>
            <a:ext cx="2420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sz="1500" dirty="0"/>
              <a:t>Zones avec les </a:t>
            </a:r>
            <a:r>
              <a:rPr lang="en-BZ" sz="1500" dirty="0" err="1"/>
              <a:t>différentes</a:t>
            </a:r>
            <a:r>
              <a:rPr lang="en-BZ" sz="1500" dirty="0"/>
              <a:t> modes de </a:t>
            </a:r>
            <a:r>
              <a:rPr lang="en-BZ" sz="1500" dirty="0" err="1"/>
              <a:t>vues</a:t>
            </a:r>
            <a:endParaRPr lang="en-BZ" sz="15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35B5BB1-4B83-EC1A-53F0-243704C5C51B}"/>
              </a:ext>
            </a:extLst>
          </p:cNvPr>
          <p:cNvSpPr txBox="1"/>
          <p:nvPr/>
        </p:nvSpPr>
        <p:spPr>
          <a:xfrm>
            <a:off x="4119418" y="2890982"/>
            <a:ext cx="329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dirty="0"/>
              <a:t>Carte du monde </a:t>
            </a:r>
            <a:r>
              <a:rPr lang="en-BZ" dirty="0" err="1"/>
              <a:t>vue</a:t>
            </a:r>
            <a:r>
              <a:rPr lang="en-BZ" dirty="0"/>
              <a:t> de haut</a:t>
            </a:r>
          </a:p>
        </p:txBody>
      </p:sp>
    </p:spTree>
    <p:extLst>
      <p:ext uri="{BB962C8B-B14F-4D97-AF65-F5344CB8AC3E}">
        <p14:creationId xmlns:p14="http://schemas.microsoft.com/office/powerpoint/2010/main" val="321621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C76DEBF-D3B0-6FBB-263C-C81251D698E9}"/>
              </a:ext>
            </a:extLst>
          </p:cNvPr>
          <p:cNvSpPr/>
          <p:nvPr/>
        </p:nvSpPr>
        <p:spPr>
          <a:xfrm>
            <a:off x="11352276" y="923544"/>
            <a:ext cx="466344" cy="42976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72A1F3-8ED0-DA14-66AC-C6A7D78A04C3}"/>
              </a:ext>
            </a:extLst>
          </p:cNvPr>
          <p:cNvSpPr/>
          <p:nvPr/>
        </p:nvSpPr>
        <p:spPr>
          <a:xfrm>
            <a:off x="0" y="6711696"/>
            <a:ext cx="12192000" cy="146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D24F8F-2559-2368-521E-0F5BA279383B}"/>
              </a:ext>
            </a:extLst>
          </p:cNvPr>
          <p:cNvSpPr/>
          <p:nvPr/>
        </p:nvSpPr>
        <p:spPr>
          <a:xfrm>
            <a:off x="0" y="0"/>
            <a:ext cx="13106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F3D7E0-2C40-8BEF-7DDC-9725E5782E4C}"/>
              </a:ext>
            </a:extLst>
          </p:cNvPr>
          <p:cNvSpPr/>
          <p:nvPr/>
        </p:nvSpPr>
        <p:spPr>
          <a:xfrm>
            <a:off x="12060936" y="0"/>
            <a:ext cx="13106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2310EE-7789-0763-E371-924465B98E54}"/>
              </a:ext>
            </a:extLst>
          </p:cNvPr>
          <p:cNvSpPr/>
          <p:nvPr/>
        </p:nvSpPr>
        <p:spPr>
          <a:xfrm>
            <a:off x="0" y="0"/>
            <a:ext cx="850392" cy="7863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3B71B0-B327-56C1-09F1-6E999FA8DE38}"/>
              </a:ext>
            </a:extLst>
          </p:cNvPr>
          <p:cNvSpPr/>
          <p:nvPr/>
        </p:nvSpPr>
        <p:spPr>
          <a:xfrm>
            <a:off x="850392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F7B744-E134-E4D7-7CB2-E12F646A4482}"/>
              </a:ext>
            </a:extLst>
          </p:cNvPr>
          <p:cNvSpPr/>
          <p:nvPr/>
        </p:nvSpPr>
        <p:spPr>
          <a:xfrm>
            <a:off x="1700784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5FE5A-2FC8-0BB9-3B91-D14299D72B3E}"/>
              </a:ext>
            </a:extLst>
          </p:cNvPr>
          <p:cNvSpPr/>
          <p:nvPr/>
        </p:nvSpPr>
        <p:spPr>
          <a:xfrm>
            <a:off x="2551176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141C8F-07D4-A087-7809-60E76AE4EC34}"/>
              </a:ext>
            </a:extLst>
          </p:cNvPr>
          <p:cNvSpPr/>
          <p:nvPr/>
        </p:nvSpPr>
        <p:spPr>
          <a:xfrm>
            <a:off x="3401568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7FBBE3-6D8D-FC0D-54AC-22D32C03B66A}"/>
              </a:ext>
            </a:extLst>
          </p:cNvPr>
          <p:cNvSpPr/>
          <p:nvPr/>
        </p:nvSpPr>
        <p:spPr>
          <a:xfrm>
            <a:off x="4251960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D88F3-38EB-E071-1B03-0B38C301BEEF}"/>
              </a:ext>
            </a:extLst>
          </p:cNvPr>
          <p:cNvSpPr/>
          <p:nvPr/>
        </p:nvSpPr>
        <p:spPr>
          <a:xfrm>
            <a:off x="5052060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FFB166-08B5-0B37-B9F8-45A94753B4FA}"/>
              </a:ext>
            </a:extLst>
          </p:cNvPr>
          <p:cNvSpPr/>
          <p:nvPr/>
        </p:nvSpPr>
        <p:spPr>
          <a:xfrm>
            <a:off x="5902452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4F5E51-157C-D5FE-429C-485135540F28}"/>
              </a:ext>
            </a:extLst>
          </p:cNvPr>
          <p:cNvSpPr/>
          <p:nvPr/>
        </p:nvSpPr>
        <p:spPr>
          <a:xfrm>
            <a:off x="9509760" y="0"/>
            <a:ext cx="2682240" cy="78638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6A6013-3B67-6053-8A78-F53CA3DCED04}"/>
              </a:ext>
            </a:extLst>
          </p:cNvPr>
          <p:cNvSpPr/>
          <p:nvPr/>
        </p:nvSpPr>
        <p:spPr>
          <a:xfrm>
            <a:off x="6752844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594007-57DA-4751-3712-37CCAB60207F}"/>
              </a:ext>
            </a:extLst>
          </p:cNvPr>
          <p:cNvSpPr/>
          <p:nvPr/>
        </p:nvSpPr>
        <p:spPr>
          <a:xfrm>
            <a:off x="7603236" y="0"/>
            <a:ext cx="1906524" cy="78638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6ED75C-E209-E942-696B-F47D0BE242FB}"/>
              </a:ext>
            </a:extLst>
          </p:cNvPr>
          <p:cNvSpPr txBox="1"/>
          <p:nvPr/>
        </p:nvSpPr>
        <p:spPr>
          <a:xfrm>
            <a:off x="274320" y="265176"/>
            <a:ext cx="37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9371E8D-B3E1-5048-4C88-18AEFC1EDFD4}"/>
              </a:ext>
            </a:extLst>
          </p:cNvPr>
          <p:cNvSpPr txBox="1"/>
          <p:nvPr/>
        </p:nvSpPr>
        <p:spPr>
          <a:xfrm>
            <a:off x="1056132" y="265176"/>
            <a:ext cx="38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3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8F54D52-F2C1-4555-554A-7E325A4BA85F}"/>
              </a:ext>
            </a:extLst>
          </p:cNvPr>
          <p:cNvSpPr txBox="1"/>
          <p:nvPr/>
        </p:nvSpPr>
        <p:spPr>
          <a:xfrm>
            <a:off x="1965960" y="265176"/>
            <a:ext cx="27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736EDDC-1145-E7CB-D60A-3A52B9EB0112}"/>
              </a:ext>
            </a:extLst>
          </p:cNvPr>
          <p:cNvSpPr txBox="1"/>
          <p:nvPr/>
        </p:nvSpPr>
        <p:spPr>
          <a:xfrm>
            <a:off x="2807208" y="265176"/>
            <a:ext cx="33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E7E3968-5501-6A88-1BC5-6FB256DAD607}"/>
              </a:ext>
            </a:extLst>
          </p:cNvPr>
          <p:cNvSpPr txBox="1"/>
          <p:nvPr/>
        </p:nvSpPr>
        <p:spPr>
          <a:xfrm>
            <a:off x="3657600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6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3D63B71-0F5B-2A79-0BC2-94075CF6687A}"/>
              </a:ext>
            </a:extLst>
          </p:cNvPr>
          <p:cNvSpPr txBox="1"/>
          <p:nvPr/>
        </p:nvSpPr>
        <p:spPr>
          <a:xfrm>
            <a:off x="4457700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7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23C9116-B08E-92E8-A5D6-1EFFEEE54027}"/>
              </a:ext>
            </a:extLst>
          </p:cNvPr>
          <p:cNvSpPr txBox="1"/>
          <p:nvPr/>
        </p:nvSpPr>
        <p:spPr>
          <a:xfrm>
            <a:off x="5308092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8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DE2A263-1CF1-E50E-A2DF-CE0267AA93A3}"/>
              </a:ext>
            </a:extLst>
          </p:cNvPr>
          <p:cNvSpPr txBox="1"/>
          <p:nvPr/>
        </p:nvSpPr>
        <p:spPr>
          <a:xfrm>
            <a:off x="6108192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9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DC722E9-797A-B029-ED6B-6B7EC0E8AD79}"/>
              </a:ext>
            </a:extLst>
          </p:cNvPr>
          <p:cNvSpPr txBox="1"/>
          <p:nvPr/>
        </p:nvSpPr>
        <p:spPr>
          <a:xfrm>
            <a:off x="6958584" y="2651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8703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48220-EE76-6AFA-490B-29B1DD734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99E6E4E-3668-C1D6-8C9D-FEDEFBDD2ABD}"/>
              </a:ext>
            </a:extLst>
          </p:cNvPr>
          <p:cNvSpPr/>
          <p:nvPr/>
        </p:nvSpPr>
        <p:spPr>
          <a:xfrm>
            <a:off x="11352276" y="923544"/>
            <a:ext cx="466344" cy="42976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936B7F-5642-68D9-1F35-38FE3B437E77}"/>
              </a:ext>
            </a:extLst>
          </p:cNvPr>
          <p:cNvSpPr/>
          <p:nvPr/>
        </p:nvSpPr>
        <p:spPr>
          <a:xfrm>
            <a:off x="0" y="6711696"/>
            <a:ext cx="12192000" cy="146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424000-870E-75B3-465C-243914794D8A}"/>
              </a:ext>
            </a:extLst>
          </p:cNvPr>
          <p:cNvSpPr/>
          <p:nvPr/>
        </p:nvSpPr>
        <p:spPr>
          <a:xfrm>
            <a:off x="0" y="0"/>
            <a:ext cx="13106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87F2B4-F432-534B-A65B-69725AC778A5}"/>
              </a:ext>
            </a:extLst>
          </p:cNvPr>
          <p:cNvSpPr/>
          <p:nvPr/>
        </p:nvSpPr>
        <p:spPr>
          <a:xfrm>
            <a:off x="12060936" y="0"/>
            <a:ext cx="13106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282EA-EE32-8341-D4F8-58F19A716BDC}"/>
              </a:ext>
            </a:extLst>
          </p:cNvPr>
          <p:cNvSpPr/>
          <p:nvPr/>
        </p:nvSpPr>
        <p:spPr>
          <a:xfrm>
            <a:off x="0" y="0"/>
            <a:ext cx="850392" cy="7863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841D73-35FF-0742-BF55-48938635951C}"/>
              </a:ext>
            </a:extLst>
          </p:cNvPr>
          <p:cNvSpPr/>
          <p:nvPr/>
        </p:nvSpPr>
        <p:spPr>
          <a:xfrm>
            <a:off x="850392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FA2A07-2F83-D775-0520-6ACEE0318E43}"/>
              </a:ext>
            </a:extLst>
          </p:cNvPr>
          <p:cNvSpPr/>
          <p:nvPr/>
        </p:nvSpPr>
        <p:spPr>
          <a:xfrm>
            <a:off x="1700784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5BAB5-FDC7-1DFE-5AF6-29B09B4D0B91}"/>
              </a:ext>
            </a:extLst>
          </p:cNvPr>
          <p:cNvSpPr/>
          <p:nvPr/>
        </p:nvSpPr>
        <p:spPr>
          <a:xfrm>
            <a:off x="2551176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90A6C5-E09E-AFAD-0E24-994D4E0C3774}"/>
              </a:ext>
            </a:extLst>
          </p:cNvPr>
          <p:cNvSpPr/>
          <p:nvPr/>
        </p:nvSpPr>
        <p:spPr>
          <a:xfrm>
            <a:off x="3401568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367708-7E02-3A34-1F4F-AE093586182C}"/>
              </a:ext>
            </a:extLst>
          </p:cNvPr>
          <p:cNvSpPr/>
          <p:nvPr/>
        </p:nvSpPr>
        <p:spPr>
          <a:xfrm>
            <a:off x="4251960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5955D6-01CC-7C2F-8E0A-E425E4D66D17}"/>
              </a:ext>
            </a:extLst>
          </p:cNvPr>
          <p:cNvSpPr/>
          <p:nvPr/>
        </p:nvSpPr>
        <p:spPr>
          <a:xfrm>
            <a:off x="5052060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2B1332-7B83-0CCD-1480-2CA01208250C}"/>
              </a:ext>
            </a:extLst>
          </p:cNvPr>
          <p:cNvSpPr/>
          <p:nvPr/>
        </p:nvSpPr>
        <p:spPr>
          <a:xfrm>
            <a:off x="5902452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EDF88-63D8-2066-4469-792DCD763AAB}"/>
              </a:ext>
            </a:extLst>
          </p:cNvPr>
          <p:cNvSpPr/>
          <p:nvPr/>
        </p:nvSpPr>
        <p:spPr>
          <a:xfrm>
            <a:off x="9509760" y="0"/>
            <a:ext cx="2682240" cy="78638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C58AEE-0315-6481-14D9-4D86734261A5}"/>
              </a:ext>
            </a:extLst>
          </p:cNvPr>
          <p:cNvSpPr/>
          <p:nvPr/>
        </p:nvSpPr>
        <p:spPr>
          <a:xfrm>
            <a:off x="6752844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2BC2D-00CE-9390-197C-83A82E6009DA}"/>
              </a:ext>
            </a:extLst>
          </p:cNvPr>
          <p:cNvSpPr/>
          <p:nvPr/>
        </p:nvSpPr>
        <p:spPr>
          <a:xfrm>
            <a:off x="7603236" y="0"/>
            <a:ext cx="1906524" cy="78638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6AD5A17-8952-FF0B-C552-E319B97311DB}"/>
              </a:ext>
            </a:extLst>
          </p:cNvPr>
          <p:cNvSpPr txBox="1"/>
          <p:nvPr/>
        </p:nvSpPr>
        <p:spPr>
          <a:xfrm>
            <a:off x="274320" y="265176"/>
            <a:ext cx="37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1887F5A-728C-6F8D-D6EF-27C459F7D1A0}"/>
              </a:ext>
            </a:extLst>
          </p:cNvPr>
          <p:cNvSpPr txBox="1"/>
          <p:nvPr/>
        </p:nvSpPr>
        <p:spPr>
          <a:xfrm>
            <a:off x="1056132" y="265176"/>
            <a:ext cx="38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3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C602B45-F4B2-D3AA-5344-88600B1A1895}"/>
              </a:ext>
            </a:extLst>
          </p:cNvPr>
          <p:cNvSpPr txBox="1"/>
          <p:nvPr/>
        </p:nvSpPr>
        <p:spPr>
          <a:xfrm>
            <a:off x="1965960" y="265176"/>
            <a:ext cx="27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A7A227-4AAC-135A-77D7-1FC2CFABAE97}"/>
              </a:ext>
            </a:extLst>
          </p:cNvPr>
          <p:cNvSpPr txBox="1"/>
          <p:nvPr/>
        </p:nvSpPr>
        <p:spPr>
          <a:xfrm>
            <a:off x="2807208" y="265176"/>
            <a:ext cx="33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C3BB24D-B6E3-AFB3-2ADB-8EBD1590B331}"/>
              </a:ext>
            </a:extLst>
          </p:cNvPr>
          <p:cNvSpPr txBox="1"/>
          <p:nvPr/>
        </p:nvSpPr>
        <p:spPr>
          <a:xfrm>
            <a:off x="3657600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6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76043C9-03F8-46C3-A868-B8886A25C3DF}"/>
              </a:ext>
            </a:extLst>
          </p:cNvPr>
          <p:cNvSpPr txBox="1"/>
          <p:nvPr/>
        </p:nvSpPr>
        <p:spPr>
          <a:xfrm>
            <a:off x="4457700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7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BF77E01-AC81-0BF1-170A-0BB020283313}"/>
              </a:ext>
            </a:extLst>
          </p:cNvPr>
          <p:cNvSpPr txBox="1"/>
          <p:nvPr/>
        </p:nvSpPr>
        <p:spPr>
          <a:xfrm>
            <a:off x="5308092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8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F056A41-2491-13AF-4F3C-5CAF6DD5A78E}"/>
              </a:ext>
            </a:extLst>
          </p:cNvPr>
          <p:cNvSpPr txBox="1"/>
          <p:nvPr/>
        </p:nvSpPr>
        <p:spPr>
          <a:xfrm>
            <a:off x="6108192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9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8611794-E4CA-5F01-7FA5-8C13DC99D3A5}"/>
              </a:ext>
            </a:extLst>
          </p:cNvPr>
          <p:cNvSpPr txBox="1"/>
          <p:nvPr/>
        </p:nvSpPr>
        <p:spPr>
          <a:xfrm>
            <a:off x="6958584" y="2651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829FB2-2EED-8CC8-1F12-19E56D89BC22}"/>
              </a:ext>
            </a:extLst>
          </p:cNvPr>
          <p:cNvSpPr/>
          <p:nvPr/>
        </p:nvSpPr>
        <p:spPr>
          <a:xfrm>
            <a:off x="644652" y="923544"/>
            <a:ext cx="1321308" cy="90525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38F6809-CF57-40AA-92E9-AE4C12E6D966}"/>
              </a:ext>
            </a:extLst>
          </p:cNvPr>
          <p:cNvSpPr txBox="1"/>
          <p:nvPr/>
        </p:nvSpPr>
        <p:spPr>
          <a:xfrm>
            <a:off x="850392" y="1145309"/>
            <a:ext cx="850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noProof="0" dirty="0"/>
              <a:t>Drapeau du pays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5CBBF6-2BAA-2A91-EB54-5824334A87B4}"/>
              </a:ext>
            </a:extLst>
          </p:cNvPr>
          <p:cNvSpPr/>
          <p:nvPr/>
        </p:nvSpPr>
        <p:spPr>
          <a:xfrm>
            <a:off x="572655" y="2198255"/>
            <a:ext cx="3205018" cy="3140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0" dirty="0"/>
              <a:t>Allié du pays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5BA275-97F5-3BB0-CA99-7915927D7B6F}"/>
              </a:ext>
            </a:extLst>
          </p:cNvPr>
          <p:cNvSpPr/>
          <p:nvPr/>
        </p:nvSpPr>
        <p:spPr>
          <a:xfrm>
            <a:off x="589003" y="2621556"/>
            <a:ext cx="3205018" cy="3140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0" dirty="0"/>
              <a:t>Rivaux du pays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A5A659-B8E8-A825-A682-D8D11EACA030}"/>
              </a:ext>
            </a:extLst>
          </p:cNvPr>
          <p:cNvSpPr/>
          <p:nvPr/>
        </p:nvSpPr>
        <p:spPr>
          <a:xfrm>
            <a:off x="569307" y="3044857"/>
            <a:ext cx="3205018" cy="3140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0" dirty="0"/>
              <a:t>Pays qui le garantissent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35C7D9-9D60-519B-0898-C2E19116F778}"/>
              </a:ext>
            </a:extLst>
          </p:cNvPr>
          <p:cNvSpPr/>
          <p:nvPr/>
        </p:nvSpPr>
        <p:spPr>
          <a:xfrm>
            <a:off x="589003" y="3435004"/>
            <a:ext cx="3205018" cy="3140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0" dirty="0"/>
              <a:t>Pays qu’il garantit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F62E75-FBE5-CE83-0876-F0CDD3537854}"/>
              </a:ext>
            </a:extLst>
          </p:cNvPr>
          <p:cNvSpPr/>
          <p:nvPr/>
        </p:nvSpPr>
        <p:spPr>
          <a:xfrm>
            <a:off x="569653" y="3869761"/>
            <a:ext cx="3205018" cy="3140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0" dirty="0"/>
              <a:t>Ses vassaux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330FB9-AF76-ACFC-A61E-DC5C0317AFA5}"/>
              </a:ext>
            </a:extLst>
          </p:cNvPr>
          <p:cNvSpPr/>
          <p:nvPr/>
        </p:nvSpPr>
        <p:spPr>
          <a:xfrm>
            <a:off x="578889" y="4304518"/>
            <a:ext cx="3205018" cy="3140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0" dirty="0"/>
              <a:t>Ses nations coloniales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80200E-B946-0E04-158A-AEF89A3EC0A3}"/>
              </a:ext>
            </a:extLst>
          </p:cNvPr>
          <p:cNvSpPr/>
          <p:nvPr/>
        </p:nvSpPr>
        <p:spPr>
          <a:xfrm>
            <a:off x="589003" y="4759314"/>
            <a:ext cx="3205018" cy="3140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noProof="0" dirty="0"/>
              <a:t>Les nations avec qui il a des accord commerciaux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AFD905-CE4C-46B6-3115-2076098422D2}"/>
              </a:ext>
            </a:extLst>
          </p:cNvPr>
          <p:cNvSpPr/>
          <p:nvPr/>
        </p:nvSpPr>
        <p:spPr>
          <a:xfrm>
            <a:off x="570069" y="5146774"/>
            <a:ext cx="3205018" cy="3140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noProof="0" dirty="0"/>
              <a:t>Pays à qui il accorde un accès militaire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2CE0D80-A7A2-87E5-DD10-5308BB2360B3}"/>
              </a:ext>
            </a:extLst>
          </p:cNvPr>
          <p:cNvSpPr/>
          <p:nvPr/>
        </p:nvSpPr>
        <p:spPr>
          <a:xfrm>
            <a:off x="569307" y="5591229"/>
            <a:ext cx="3205018" cy="3140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noProof="0" dirty="0"/>
              <a:t>Pays qui leur accorde un accès militaire</a:t>
            </a:r>
          </a:p>
        </p:txBody>
      </p:sp>
    </p:spTree>
    <p:extLst>
      <p:ext uri="{BB962C8B-B14F-4D97-AF65-F5344CB8AC3E}">
        <p14:creationId xmlns:p14="http://schemas.microsoft.com/office/powerpoint/2010/main" val="100282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C4B0E-978B-A4CF-09BE-629BD4EBF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D9A0AAB-A072-69DB-A33A-6A21ACCD5602}"/>
              </a:ext>
            </a:extLst>
          </p:cNvPr>
          <p:cNvSpPr/>
          <p:nvPr/>
        </p:nvSpPr>
        <p:spPr>
          <a:xfrm>
            <a:off x="11352276" y="923544"/>
            <a:ext cx="466344" cy="42976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AA9664-D1B4-D5B6-AEAE-55502FE841A8}"/>
              </a:ext>
            </a:extLst>
          </p:cNvPr>
          <p:cNvSpPr/>
          <p:nvPr/>
        </p:nvSpPr>
        <p:spPr>
          <a:xfrm>
            <a:off x="0" y="6711696"/>
            <a:ext cx="12192000" cy="146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EEDA10-BEF7-A887-0AA5-7AF0CBF4C703}"/>
              </a:ext>
            </a:extLst>
          </p:cNvPr>
          <p:cNvSpPr/>
          <p:nvPr/>
        </p:nvSpPr>
        <p:spPr>
          <a:xfrm>
            <a:off x="0" y="0"/>
            <a:ext cx="13106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9A4B43-7F7A-512E-A5F9-DFF9BE123BE5}"/>
              </a:ext>
            </a:extLst>
          </p:cNvPr>
          <p:cNvSpPr/>
          <p:nvPr/>
        </p:nvSpPr>
        <p:spPr>
          <a:xfrm>
            <a:off x="12060936" y="0"/>
            <a:ext cx="13106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923D3D-ED52-1249-EF49-F60CFB8E92DF}"/>
              </a:ext>
            </a:extLst>
          </p:cNvPr>
          <p:cNvSpPr/>
          <p:nvPr/>
        </p:nvSpPr>
        <p:spPr>
          <a:xfrm>
            <a:off x="0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A646BD-11D7-4325-883A-5B108DFF7D09}"/>
              </a:ext>
            </a:extLst>
          </p:cNvPr>
          <p:cNvSpPr/>
          <p:nvPr/>
        </p:nvSpPr>
        <p:spPr>
          <a:xfrm>
            <a:off x="850392" y="0"/>
            <a:ext cx="850392" cy="7863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12BBD8-E7F4-2E94-1F48-E27114B211CB}"/>
              </a:ext>
            </a:extLst>
          </p:cNvPr>
          <p:cNvSpPr/>
          <p:nvPr/>
        </p:nvSpPr>
        <p:spPr>
          <a:xfrm>
            <a:off x="1700784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E3FEC9-289E-0952-7061-DAE5736D8012}"/>
              </a:ext>
            </a:extLst>
          </p:cNvPr>
          <p:cNvSpPr/>
          <p:nvPr/>
        </p:nvSpPr>
        <p:spPr>
          <a:xfrm>
            <a:off x="2551176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B9594B-0A79-A473-3172-3F49037142D9}"/>
              </a:ext>
            </a:extLst>
          </p:cNvPr>
          <p:cNvSpPr/>
          <p:nvPr/>
        </p:nvSpPr>
        <p:spPr>
          <a:xfrm>
            <a:off x="3401568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5E688A-60B7-6CBD-B293-DDFB77DCD207}"/>
              </a:ext>
            </a:extLst>
          </p:cNvPr>
          <p:cNvSpPr/>
          <p:nvPr/>
        </p:nvSpPr>
        <p:spPr>
          <a:xfrm>
            <a:off x="4251960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A247FD-3CFB-1D92-634E-20BB233D565E}"/>
              </a:ext>
            </a:extLst>
          </p:cNvPr>
          <p:cNvSpPr/>
          <p:nvPr/>
        </p:nvSpPr>
        <p:spPr>
          <a:xfrm>
            <a:off x="5052060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852765-F119-8A58-6567-DD519203D67D}"/>
              </a:ext>
            </a:extLst>
          </p:cNvPr>
          <p:cNvSpPr/>
          <p:nvPr/>
        </p:nvSpPr>
        <p:spPr>
          <a:xfrm>
            <a:off x="5902452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7973C1-2D21-7C33-FA1F-14576F801D14}"/>
              </a:ext>
            </a:extLst>
          </p:cNvPr>
          <p:cNvSpPr/>
          <p:nvPr/>
        </p:nvSpPr>
        <p:spPr>
          <a:xfrm>
            <a:off x="9509760" y="0"/>
            <a:ext cx="2682240" cy="78638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7F858-7B1F-98DE-552A-980DB15BEECF}"/>
              </a:ext>
            </a:extLst>
          </p:cNvPr>
          <p:cNvSpPr/>
          <p:nvPr/>
        </p:nvSpPr>
        <p:spPr>
          <a:xfrm>
            <a:off x="6752844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F655C4-C084-9EF0-1D95-CE7639A712AE}"/>
              </a:ext>
            </a:extLst>
          </p:cNvPr>
          <p:cNvSpPr/>
          <p:nvPr/>
        </p:nvSpPr>
        <p:spPr>
          <a:xfrm>
            <a:off x="7603236" y="0"/>
            <a:ext cx="1906524" cy="78638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E22A34A-7E5C-5A4B-E1D0-EC5AFA542F61}"/>
              </a:ext>
            </a:extLst>
          </p:cNvPr>
          <p:cNvSpPr txBox="1"/>
          <p:nvPr/>
        </p:nvSpPr>
        <p:spPr>
          <a:xfrm>
            <a:off x="274320" y="265176"/>
            <a:ext cx="37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5731848-5860-2F7C-286B-CBF48B1334AD}"/>
              </a:ext>
            </a:extLst>
          </p:cNvPr>
          <p:cNvSpPr txBox="1"/>
          <p:nvPr/>
        </p:nvSpPr>
        <p:spPr>
          <a:xfrm>
            <a:off x="1056132" y="265176"/>
            <a:ext cx="38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3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88E8EF9-B661-4D04-4C03-240103BF0B62}"/>
              </a:ext>
            </a:extLst>
          </p:cNvPr>
          <p:cNvSpPr txBox="1"/>
          <p:nvPr/>
        </p:nvSpPr>
        <p:spPr>
          <a:xfrm>
            <a:off x="1965960" y="265176"/>
            <a:ext cx="27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F714C32-0CEA-33C3-871D-D9ABE0847B98}"/>
              </a:ext>
            </a:extLst>
          </p:cNvPr>
          <p:cNvSpPr txBox="1"/>
          <p:nvPr/>
        </p:nvSpPr>
        <p:spPr>
          <a:xfrm>
            <a:off x="2807208" y="265176"/>
            <a:ext cx="33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54BD306-3CB3-CAA6-62D3-691F4F05385B}"/>
              </a:ext>
            </a:extLst>
          </p:cNvPr>
          <p:cNvSpPr txBox="1"/>
          <p:nvPr/>
        </p:nvSpPr>
        <p:spPr>
          <a:xfrm>
            <a:off x="3657600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6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221A5A1-BFA3-090B-C951-E0D5FC5FA7DE}"/>
              </a:ext>
            </a:extLst>
          </p:cNvPr>
          <p:cNvSpPr txBox="1"/>
          <p:nvPr/>
        </p:nvSpPr>
        <p:spPr>
          <a:xfrm>
            <a:off x="4457700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7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C81A1FA-ECB9-7DD2-93C3-A4C3C364699C}"/>
              </a:ext>
            </a:extLst>
          </p:cNvPr>
          <p:cNvSpPr txBox="1"/>
          <p:nvPr/>
        </p:nvSpPr>
        <p:spPr>
          <a:xfrm>
            <a:off x="5308092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8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1291135-FDB4-8415-E345-F5586CE29792}"/>
              </a:ext>
            </a:extLst>
          </p:cNvPr>
          <p:cNvSpPr txBox="1"/>
          <p:nvPr/>
        </p:nvSpPr>
        <p:spPr>
          <a:xfrm>
            <a:off x="6108192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9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647A1E6-B35C-6E52-AEC7-250AC0B10C8D}"/>
              </a:ext>
            </a:extLst>
          </p:cNvPr>
          <p:cNvSpPr txBox="1"/>
          <p:nvPr/>
        </p:nvSpPr>
        <p:spPr>
          <a:xfrm>
            <a:off x="6958584" y="2651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6977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703FD-899E-164D-FD95-4F9BA6438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2ED4DB2-DAAC-EEBB-0AA4-5A3CA24E5C6C}"/>
              </a:ext>
            </a:extLst>
          </p:cNvPr>
          <p:cNvSpPr/>
          <p:nvPr/>
        </p:nvSpPr>
        <p:spPr>
          <a:xfrm>
            <a:off x="11352276" y="923544"/>
            <a:ext cx="466344" cy="42976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AECD87-8F6E-4A0B-DBE2-C9E580F0D2A9}"/>
              </a:ext>
            </a:extLst>
          </p:cNvPr>
          <p:cNvSpPr/>
          <p:nvPr/>
        </p:nvSpPr>
        <p:spPr>
          <a:xfrm>
            <a:off x="0" y="6711696"/>
            <a:ext cx="12192000" cy="146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6A01AD-24BA-2540-BC11-529FA7E927CD}"/>
              </a:ext>
            </a:extLst>
          </p:cNvPr>
          <p:cNvSpPr/>
          <p:nvPr/>
        </p:nvSpPr>
        <p:spPr>
          <a:xfrm>
            <a:off x="0" y="0"/>
            <a:ext cx="13106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BDB916-498F-201C-EFA1-46002C532200}"/>
              </a:ext>
            </a:extLst>
          </p:cNvPr>
          <p:cNvSpPr/>
          <p:nvPr/>
        </p:nvSpPr>
        <p:spPr>
          <a:xfrm>
            <a:off x="12060936" y="0"/>
            <a:ext cx="13106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4BF2D0-8A13-F113-9FE7-0EB5BEE9E2C4}"/>
              </a:ext>
            </a:extLst>
          </p:cNvPr>
          <p:cNvSpPr/>
          <p:nvPr/>
        </p:nvSpPr>
        <p:spPr>
          <a:xfrm>
            <a:off x="0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4DFDBA-CF60-0E4C-3A28-C8236F52EAAF}"/>
              </a:ext>
            </a:extLst>
          </p:cNvPr>
          <p:cNvSpPr/>
          <p:nvPr/>
        </p:nvSpPr>
        <p:spPr>
          <a:xfrm>
            <a:off x="850392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7BFAD2-0764-97D0-0D25-CD708A927880}"/>
              </a:ext>
            </a:extLst>
          </p:cNvPr>
          <p:cNvSpPr/>
          <p:nvPr/>
        </p:nvSpPr>
        <p:spPr>
          <a:xfrm>
            <a:off x="1700784" y="0"/>
            <a:ext cx="850392" cy="7863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0EF0C8-091B-1244-6823-7A065B7DDFBB}"/>
              </a:ext>
            </a:extLst>
          </p:cNvPr>
          <p:cNvSpPr/>
          <p:nvPr/>
        </p:nvSpPr>
        <p:spPr>
          <a:xfrm>
            <a:off x="2551176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2741DF-1EE5-9666-29FD-F51A5AB35158}"/>
              </a:ext>
            </a:extLst>
          </p:cNvPr>
          <p:cNvSpPr/>
          <p:nvPr/>
        </p:nvSpPr>
        <p:spPr>
          <a:xfrm>
            <a:off x="3401568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C64FAE-7E69-8C65-CCB9-C0466FC139B3}"/>
              </a:ext>
            </a:extLst>
          </p:cNvPr>
          <p:cNvSpPr/>
          <p:nvPr/>
        </p:nvSpPr>
        <p:spPr>
          <a:xfrm>
            <a:off x="4251960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E45D7-87C7-FB2F-E210-90EF610E2E1E}"/>
              </a:ext>
            </a:extLst>
          </p:cNvPr>
          <p:cNvSpPr/>
          <p:nvPr/>
        </p:nvSpPr>
        <p:spPr>
          <a:xfrm>
            <a:off x="5052060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8066D-261B-E5C1-50CD-81FF47F1630E}"/>
              </a:ext>
            </a:extLst>
          </p:cNvPr>
          <p:cNvSpPr/>
          <p:nvPr/>
        </p:nvSpPr>
        <p:spPr>
          <a:xfrm>
            <a:off x="5902452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F57B5-70D3-B3EC-6FD6-694F345C3462}"/>
              </a:ext>
            </a:extLst>
          </p:cNvPr>
          <p:cNvSpPr/>
          <p:nvPr/>
        </p:nvSpPr>
        <p:spPr>
          <a:xfrm>
            <a:off x="9509760" y="0"/>
            <a:ext cx="2682240" cy="78638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FD3F5E-EDF8-67B3-15F5-D349F07F71D7}"/>
              </a:ext>
            </a:extLst>
          </p:cNvPr>
          <p:cNvSpPr/>
          <p:nvPr/>
        </p:nvSpPr>
        <p:spPr>
          <a:xfrm>
            <a:off x="6752844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CC9329-AFFC-EACA-ABDC-2DD3A1CF1526}"/>
              </a:ext>
            </a:extLst>
          </p:cNvPr>
          <p:cNvSpPr/>
          <p:nvPr/>
        </p:nvSpPr>
        <p:spPr>
          <a:xfrm>
            <a:off x="7603236" y="0"/>
            <a:ext cx="1906524" cy="78638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3368BA0-F107-554D-9E38-206047FDF59D}"/>
              </a:ext>
            </a:extLst>
          </p:cNvPr>
          <p:cNvSpPr txBox="1"/>
          <p:nvPr/>
        </p:nvSpPr>
        <p:spPr>
          <a:xfrm>
            <a:off x="274320" y="265176"/>
            <a:ext cx="37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0419CDF-EF1F-A053-A9C2-DF6D65EF9E2D}"/>
              </a:ext>
            </a:extLst>
          </p:cNvPr>
          <p:cNvSpPr txBox="1"/>
          <p:nvPr/>
        </p:nvSpPr>
        <p:spPr>
          <a:xfrm>
            <a:off x="1056132" y="265176"/>
            <a:ext cx="38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3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733E33E-8002-B5A4-4B22-2C41610C61C5}"/>
              </a:ext>
            </a:extLst>
          </p:cNvPr>
          <p:cNvSpPr txBox="1"/>
          <p:nvPr/>
        </p:nvSpPr>
        <p:spPr>
          <a:xfrm>
            <a:off x="1965960" y="265176"/>
            <a:ext cx="27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1124325-97A2-839D-C62D-93DA6C1BC8CC}"/>
              </a:ext>
            </a:extLst>
          </p:cNvPr>
          <p:cNvSpPr txBox="1"/>
          <p:nvPr/>
        </p:nvSpPr>
        <p:spPr>
          <a:xfrm>
            <a:off x="2807208" y="265176"/>
            <a:ext cx="33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A9EF281-4957-BFC5-05F6-E0A233F1A49D}"/>
              </a:ext>
            </a:extLst>
          </p:cNvPr>
          <p:cNvSpPr txBox="1"/>
          <p:nvPr/>
        </p:nvSpPr>
        <p:spPr>
          <a:xfrm>
            <a:off x="3657600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6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F1C8B7A-47A7-0339-A0E5-963CD80E98B8}"/>
              </a:ext>
            </a:extLst>
          </p:cNvPr>
          <p:cNvSpPr txBox="1"/>
          <p:nvPr/>
        </p:nvSpPr>
        <p:spPr>
          <a:xfrm>
            <a:off x="4457700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7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5B563E-D303-953A-3883-97B064E86C7B}"/>
              </a:ext>
            </a:extLst>
          </p:cNvPr>
          <p:cNvSpPr txBox="1"/>
          <p:nvPr/>
        </p:nvSpPr>
        <p:spPr>
          <a:xfrm>
            <a:off x="5308092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8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425425E-83F9-C297-B4FC-9CC04FDAD31A}"/>
              </a:ext>
            </a:extLst>
          </p:cNvPr>
          <p:cNvSpPr txBox="1"/>
          <p:nvPr/>
        </p:nvSpPr>
        <p:spPr>
          <a:xfrm>
            <a:off x="6108192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9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D186E17-E983-7096-A976-8BFF5959A6F1}"/>
              </a:ext>
            </a:extLst>
          </p:cNvPr>
          <p:cNvSpPr txBox="1"/>
          <p:nvPr/>
        </p:nvSpPr>
        <p:spPr>
          <a:xfrm>
            <a:off x="6958584" y="2651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92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57790-2A03-310F-584A-3B4101D7B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C6B99D-BD7E-DA78-F630-21D0D3015B30}"/>
              </a:ext>
            </a:extLst>
          </p:cNvPr>
          <p:cNvSpPr/>
          <p:nvPr/>
        </p:nvSpPr>
        <p:spPr>
          <a:xfrm>
            <a:off x="0" y="6711696"/>
            <a:ext cx="12192000" cy="146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866C0-D081-9B68-9738-8C701B9AC768}"/>
              </a:ext>
            </a:extLst>
          </p:cNvPr>
          <p:cNvSpPr/>
          <p:nvPr/>
        </p:nvSpPr>
        <p:spPr>
          <a:xfrm>
            <a:off x="0" y="0"/>
            <a:ext cx="13106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41C188-CBE8-7491-43DB-997B4F3D1101}"/>
              </a:ext>
            </a:extLst>
          </p:cNvPr>
          <p:cNvSpPr/>
          <p:nvPr/>
        </p:nvSpPr>
        <p:spPr>
          <a:xfrm>
            <a:off x="12060936" y="0"/>
            <a:ext cx="13106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2608DD-2E8E-0572-42BC-DA19DB8B916D}"/>
              </a:ext>
            </a:extLst>
          </p:cNvPr>
          <p:cNvSpPr/>
          <p:nvPr/>
        </p:nvSpPr>
        <p:spPr>
          <a:xfrm>
            <a:off x="0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C1859-BAE3-729C-81DA-CFF9BB2F4FEA}"/>
              </a:ext>
            </a:extLst>
          </p:cNvPr>
          <p:cNvSpPr/>
          <p:nvPr/>
        </p:nvSpPr>
        <p:spPr>
          <a:xfrm>
            <a:off x="850392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15A52E-FEFC-CE54-E21A-55AD16C01F8E}"/>
              </a:ext>
            </a:extLst>
          </p:cNvPr>
          <p:cNvSpPr/>
          <p:nvPr/>
        </p:nvSpPr>
        <p:spPr>
          <a:xfrm>
            <a:off x="1700784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F0B3F3-8EAA-6CFB-6253-2FB715E91D55}"/>
              </a:ext>
            </a:extLst>
          </p:cNvPr>
          <p:cNvSpPr/>
          <p:nvPr/>
        </p:nvSpPr>
        <p:spPr>
          <a:xfrm>
            <a:off x="2551176" y="0"/>
            <a:ext cx="850392" cy="7863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E29854-D44A-0D20-6C5B-88F83DA17A9C}"/>
              </a:ext>
            </a:extLst>
          </p:cNvPr>
          <p:cNvSpPr/>
          <p:nvPr/>
        </p:nvSpPr>
        <p:spPr>
          <a:xfrm>
            <a:off x="3401568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3B01E8-D1B5-5698-DBC4-BAF068DD5BDF}"/>
              </a:ext>
            </a:extLst>
          </p:cNvPr>
          <p:cNvSpPr/>
          <p:nvPr/>
        </p:nvSpPr>
        <p:spPr>
          <a:xfrm>
            <a:off x="4251960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90F25C-D0B2-F5DE-9EBB-C7BC9587F645}"/>
              </a:ext>
            </a:extLst>
          </p:cNvPr>
          <p:cNvSpPr/>
          <p:nvPr/>
        </p:nvSpPr>
        <p:spPr>
          <a:xfrm>
            <a:off x="5052060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EBAEDF-F293-437B-D5D4-CACD48D7B7DF}"/>
              </a:ext>
            </a:extLst>
          </p:cNvPr>
          <p:cNvSpPr/>
          <p:nvPr/>
        </p:nvSpPr>
        <p:spPr>
          <a:xfrm>
            <a:off x="5902452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735B13-CECA-EB70-1014-D2416EB278BD}"/>
              </a:ext>
            </a:extLst>
          </p:cNvPr>
          <p:cNvSpPr/>
          <p:nvPr/>
        </p:nvSpPr>
        <p:spPr>
          <a:xfrm>
            <a:off x="9509760" y="0"/>
            <a:ext cx="2682240" cy="78638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E6A49C-0BBC-8C86-815B-B86D8E71A2B2}"/>
              </a:ext>
            </a:extLst>
          </p:cNvPr>
          <p:cNvSpPr/>
          <p:nvPr/>
        </p:nvSpPr>
        <p:spPr>
          <a:xfrm>
            <a:off x="6752844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86F88B-8243-D4AA-E86A-99C0481FB9A7}"/>
              </a:ext>
            </a:extLst>
          </p:cNvPr>
          <p:cNvSpPr/>
          <p:nvPr/>
        </p:nvSpPr>
        <p:spPr>
          <a:xfrm>
            <a:off x="7603236" y="0"/>
            <a:ext cx="1906524" cy="78638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9088F0E-A641-AE0F-1FEA-3BE46A35BF7A}"/>
              </a:ext>
            </a:extLst>
          </p:cNvPr>
          <p:cNvSpPr txBox="1"/>
          <p:nvPr/>
        </p:nvSpPr>
        <p:spPr>
          <a:xfrm>
            <a:off x="274320" y="265176"/>
            <a:ext cx="37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BB4D4CF-4BE4-E493-53E9-FA4604809198}"/>
              </a:ext>
            </a:extLst>
          </p:cNvPr>
          <p:cNvSpPr txBox="1"/>
          <p:nvPr/>
        </p:nvSpPr>
        <p:spPr>
          <a:xfrm>
            <a:off x="1056132" y="265176"/>
            <a:ext cx="38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3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AA20EC-57E3-14DB-F9B8-2B7829BFAC24}"/>
              </a:ext>
            </a:extLst>
          </p:cNvPr>
          <p:cNvSpPr txBox="1"/>
          <p:nvPr/>
        </p:nvSpPr>
        <p:spPr>
          <a:xfrm>
            <a:off x="1965960" y="265176"/>
            <a:ext cx="27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640144D-EEFA-AAE7-8C47-07BB33EE6BA5}"/>
              </a:ext>
            </a:extLst>
          </p:cNvPr>
          <p:cNvSpPr txBox="1"/>
          <p:nvPr/>
        </p:nvSpPr>
        <p:spPr>
          <a:xfrm>
            <a:off x="2807208" y="265176"/>
            <a:ext cx="33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9B92FD8-FAC2-7EB8-A95F-69B08F594E44}"/>
              </a:ext>
            </a:extLst>
          </p:cNvPr>
          <p:cNvSpPr txBox="1"/>
          <p:nvPr/>
        </p:nvSpPr>
        <p:spPr>
          <a:xfrm>
            <a:off x="3657600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6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7D5F815-17C7-A1E0-E3E6-537288DE983A}"/>
              </a:ext>
            </a:extLst>
          </p:cNvPr>
          <p:cNvSpPr txBox="1"/>
          <p:nvPr/>
        </p:nvSpPr>
        <p:spPr>
          <a:xfrm>
            <a:off x="4457700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7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B8E21BB-1BBA-FDA8-765C-821024A40E80}"/>
              </a:ext>
            </a:extLst>
          </p:cNvPr>
          <p:cNvSpPr txBox="1"/>
          <p:nvPr/>
        </p:nvSpPr>
        <p:spPr>
          <a:xfrm>
            <a:off x="5308092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8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EFB5ACA-6982-BAEF-8EF4-CC3BD44395D4}"/>
              </a:ext>
            </a:extLst>
          </p:cNvPr>
          <p:cNvSpPr txBox="1"/>
          <p:nvPr/>
        </p:nvSpPr>
        <p:spPr>
          <a:xfrm>
            <a:off x="6108192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9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91FFE04-ECE3-3961-2B22-D5A62DBC2CBA}"/>
              </a:ext>
            </a:extLst>
          </p:cNvPr>
          <p:cNvSpPr txBox="1"/>
          <p:nvPr/>
        </p:nvSpPr>
        <p:spPr>
          <a:xfrm>
            <a:off x="6958584" y="2651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0EA7ED-0E24-2EBF-4FC0-5E3A21FCB8B6}"/>
              </a:ext>
            </a:extLst>
          </p:cNvPr>
          <p:cNvSpPr/>
          <p:nvPr/>
        </p:nvSpPr>
        <p:spPr>
          <a:xfrm>
            <a:off x="131064" y="786384"/>
            <a:ext cx="3880980" cy="592531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Z" dirty="0"/>
              <a:t>Premier </a:t>
            </a:r>
            <a:r>
              <a:rPr lang="en-BZ" dirty="0" err="1"/>
              <a:t>arbre</a:t>
            </a:r>
            <a:endParaRPr lang="en-BZ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B15C50-25F1-2DDF-1FAF-3EE3DA93736C}"/>
              </a:ext>
            </a:extLst>
          </p:cNvPr>
          <p:cNvSpPr/>
          <p:nvPr/>
        </p:nvSpPr>
        <p:spPr>
          <a:xfrm>
            <a:off x="4006597" y="786384"/>
            <a:ext cx="4120895" cy="592531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Z" dirty="0"/>
              <a:t>Deuxième </a:t>
            </a:r>
            <a:r>
              <a:rPr lang="en-BZ" dirty="0" err="1"/>
              <a:t>arbre</a:t>
            </a:r>
            <a:endParaRPr lang="en-BZ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F2ED75-5ADD-D9DE-CA1F-C3CCB192B2DF}"/>
              </a:ext>
            </a:extLst>
          </p:cNvPr>
          <p:cNvSpPr/>
          <p:nvPr/>
        </p:nvSpPr>
        <p:spPr>
          <a:xfrm>
            <a:off x="8127493" y="786384"/>
            <a:ext cx="3933443" cy="592531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Z" dirty="0" err="1"/>
              <a:t>Troisième</a:t>
            </a:r>
            <a:r>
              <a:rPr lang="en-BZ" dirty="0"/>
              <a:t> </a:t>
            </a:r>
            <a:r>
              <a:rPr lang="en-BZ" dirty="0" err="1"/>
              <a:t>arbre</a:t>
            </a:r>
            <a:endParaRPr lang="en-BZ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FA23958-9E77-73B1-AB77-C00687C08CD0}"/>
              </a:ext>
            </a:extLst>
          </p:cNvPr>
          <p:cNvSpPr/>
          <p:nvPr/>
        </p:nvSpPr>
        <p:spPr>
          <a:xfrm>
            <a:off x="11352276" y="923544"/>
            <a:ext cx="466344" cy="42976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8062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DFAD8-5228-86AD-6784-54D65AB01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3168962-8136-B757-8A0F-C5F54BE8D1F8}"/>
              </a:ext>
            </a:extLst>
          </p:cNvPr>
          <p:cNvSpPr/>
          <p:nvPr/>
        </p:nvSpPr>
        <p:spPr>
          <a:xfrm>
            <a:off x="11352276" y="923544"/>
            <a:ext cx="466344" cy="42976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A90432-5CD4-E897-8251-F5F4D9BFCC7B}"/>
              </a:ext>
            </a:extLst>
          </p:cNvPr>
          <p:cNvSpPr/>
          <p:nvPr/>
        </p:nvSpPr>
        <p:spPr>
          <a:xfrm>
            <a:off x="0" y="6711696"/>
            <a:ext cx="12192000" cy="146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018670-4FE6-3049-25E2-BE2CBDAE9779}"/>
              </a:ext>
            </a:extLst>
          </p:cNvPr>
          <p:cNvSpPr/>
          <p:nvPr/>
        </p:nvSpPr>
        <p:spPr>
          <a:xfrm>
            <a:off x="0" y="0"/>
            <a:ext cx="13106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9BDC03-9E14-61E4-F45F-37398CB9E276}"/>
              </a:ext>
            </a:extLst>
          </p:cNvPr>
          <p:cNvSpPr/>
          <p:nvPr/>
        </p:nvSpPr>
        <p:spPr>
          <a:xfrm>
            <a:off x="12060936" y="0"/>
            <a:ext cx="13106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FDE39E-89C4-F93C-941F-4C249E726055}"/>
              </a:ext>
            </a:extLst>
          </p:cNvPr>
          <p:cNvSpPr/>
          <p:nvPr/>
        </p:nvSpPr>
        <p:spPr>
          <a:xfrm>
            <a:off x="0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DEF1D5-BCF5-F237-F60C-363D4352EA02}"/>
              </a:ext>
            </a:extLst>
          </p:cNvPr>
          <p:cNvSpPr/>
          <p:nvPr/>
        </p:nvSpPr>
        <p:spPr>
          <a:xfrm>
            <a:off x="850392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8EF775-EE15-FA99-3B14-386B78640A32}"/>
              </a:ext>
            </a:extLst>
          </p:cNvPr>
          <p:cNvSpPr/>
          <p:nvPr/>
        </p:nvSpPr>
        <p:spPr>
          <a:xfrm>
            <a:off x="2551176" y="0"/>
            <a:ext cx="850392" cy="7863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357E3D-575E-2376-03E2-350F4259FBD2}"/>
              </a:ext>
            </a:extLst>
          </p:cNvPr>
          <p:cNvSpPr/>
          <p:nvPr/>
        </p:nvSpPr>
        <p:spPr>
          <a:xfrm>
            <a:off x="3401568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F333CD-64C0-F2F9-25C3-AD17DFA450D7}"/>
              </a:ext>
            </a:extLst>
          </p:cNvPr>
          <p:cNvSpPr/>
          <p:nvPr/>
        </p:nvSpPr>
        <p:spPr>
          <a:xfrm>
            <a:off x="4251960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055996-0F57-7C7A-722D-0B1344185837}"/>
              </a:ext>
            </a:extLst>
          </p:cNvPr>
          <p:cNvSpPr/>
          <p:nvPr/>
        </p:nvSpPr>
        <p:spPr>
          <a:xfrm>
            <a:off x="5052060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4964AB-994A-CDDA-E1B0-97099D063E5B}"/>
              </a:ext>
            </a:extLst>
          </p:cNvPr>
          <p:cNvSpPr/>
          <p:nvPr/>
        </p:nvSpPr>
        <p:spPr>
          <a:xfrm>
            <a:off x="5902452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55CB5-954E-2C3E-76B9-54FE81AAE56E}"/>
              </a:ext>
            </a:extLst>
          </p:cNvPr>
          <p:cNvSpPr/>
          <p:nvPr/>
        </p:nvSpPr>
        <p:spPr>
          <a:xfrm>
            <a:off x="9509760" y="0"/>
            <a:ext cx="2682240" cy="78638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CB8491-7734-4AD6-B4AA-82ED5E7E0E44}"/>
              </a:ext>
            </a:extLst>
          </p:cNvPr>
          <p:cNvSpPr/>
          <p:nvPr/>
        </p:nvSpPr>
        <p:spPr>
          <a:xfrm>
            <a:off x="6752844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3A44DA-3596-DDFB-A8CA-96580628AB55}"/>
              </a:ext>
            </a:extLst>
          </p:cNvPr>
          <p:cNvSpPr/>
          <p:nvPr/>
        </p:nvSpPr>
        <p:spPr>
          <a:xfrm>
            <a:off x="7603236" y="0"/>
            <a:ext cx="1906524" cy="78638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8EC0CE-933A-1023-4458-24B37BDF100F}"/>
              </a:ext>
            </a:extLst>
          </p:cNvPr>
          <p:cNvSpPr txBox="1"/>
          <p:nvPr/>
        </p:nvSpPr>
        <p:spPr>
          <a:xfrm>
            <a:off x="274320" y="265176"/>
            <a:ext cx="37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2A9DD2E-E58E-2273-A83A-46F0D9F52EB8}"/>
              </a:ext>
            </a:extLst>
          </p:cNvPr>
          <p:cNvSpPr txBox="1"/>
          <p:nvPr/>
        </p:nvSpPr>
        <p:spPr>
          <a:xfrm>
            <a:off x="1056132" y="265176"/>
            <a:ext cx="38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0D3030C-38B5-A0AB-DEB3-829B509AA39A}"/>
              </a:ext>
            </a:extLst>
          </p:cNvPr>
          <p:cNvSpPr txBox="1"/>
          <p:nvPr/>
        </p:nvSpPr>
        <p:spPr>
          <a:xfrm>
            <a:off x="2807208" y="265176"/>
            <a:ext cx="33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709E720-F893-9D85-1E69-E694109571A4}"/>
              </a:ext>
            </a:extLst>
          </p:cNvPr>
          <p:cNvSpPr txBox="1"/>
          <p:nvPr/>
        </p:nvSpPr>
        <p:spPr>
          <a:xfrm>
            <a:off x="3657600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6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5E1C5BA-8736-40A3-040C-71209BFBA75F}"/>
              </a:ext>
            </a:extLst>
          </p:cNvPr>
          <p:cNvSpPr txBox="1"/>
          <p:nvPr/>
        </p:nvSpPr>
        <p:spPr>
          <a:xfrm>
            <a:off x="4457700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7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D6BD3D-B37B-9066-8A47-E539A2617918}"/>
              </a:ext>
            </a:extLst>
          </p:cNvPr>
          <p:cNvSpPr txBox="1"/>
          <p:nvPr/>
        </p:nvSpPr>
        <p:spPr>
          <a:xfrm>
            <a:off x="5308092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8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23BC572-CE54-8AFD-4E2E-78A6FA322262}"/>
              </a:ext>
            </a:extLst>
          </p:cNvPr>
          <p:cNvSpPr txBox="1"/>
          <p:nvPr/>
        </p:nvSpPr>
        <p:spPr>
          <a:xfrm>
            <a:off x="6108192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9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DFA6B85-692F-80C0-E863-208A93BA332F}"/>
              </a:ext>
            </a:extLst>
          </p:cNvPr>
          <p:cNvSpPr txBox="1"/>
          <p:nvPr/>
        </p:nvSpPr>
        <p:spPr>
          <a:xfrm>
            <a:off x="6958584" y="2651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7336AB-0CDF-1F14-6876-362B97970C5F}"/>
              </a:ext>
            </a:extLst>
          </p:cNvPr>
          <p:cNvSpPr/>
          <p:nvPr/>
        </p:nvSpPr>
        <p:spPr>
          <a:xfrm>
            <a:off x="1699168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1BD02BB-18DB-34F3-DB42-3B45F08BC40B}"/>
              </a:ext>
            </a:extLst>
          </p:cNvPr>
          <p:cNvSpPr txBox="1"/>
          <p:nvPr/>
        </p:nvSpPr>
        <p:spPr>
          <a:xfrm>
            <a:off x="1911927" y="393192"/>
            <a:ext cx="38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dirty="0"/>
              <a:t>4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4B067D-51AD-B0F5-3166-0FB74AC31E18}"/>
              </a:ext>
            </a:extLst>
          </p:cNvPr>
          <p:cNvSpPr txBox="1"/>
          <p:nvPr/>
        </p:nvSpPr>
        <p:spPr>
          <a:xfrm>
            <a:off x="4745736" y="4017818"/>
            <a:ext cx="301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Z" dirty="0"/>
              <a:t>Image </a:t>
            </a:r>
            <a:r>
              <a:rPr lang="en-BZ" dirty="0" err="1"/>
              <a:t>d’arbre</a:t>
            </a:r>
            <a:r>
              <a:rPr lang="en-BZ" dirty="0"/>
              <a:t> avec missions dessus</a:t>
            </a:r>
          </a:p>
        </p:txBody>
      </p:sp>
    </p:spTree>
    <p:extLst>
      <p:ext uri="{BB962C8B-B14F-4D97-AF65-F5344CB8AC3E}">
        <p14:creationId xmlns:p14="http://schemas.microsoft.com/office/powerpoint/2010/main" val="125973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47B57-EDB2-2F7F-E5A3-BA7E2A8DC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5B4F04B-2710-8934-3643-FB9A2655CCFB}"/>
              </a:ext>
            </a:extLst>
          </p:cNvPr>
          <p:cNvSpPr/>
          <p:nvPr/>
        </p:nvSpPr>
        <p:spPr>
          <a:xfrm>
            <a:off x="11352276" y="923544"/>
            <a:ext cx="466344" cy="42976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79E707-3FF9-881A-0D1A-0C7670451875}"/>
              </a:ext>
            </a:extLst>
          </p:cNvPr>
          <p:cNvSpPr/>
          <p:nvPr/>
        </p:nvSpPr>
        <p:spPr>
          <a:xfrm>
            <a:off x="0" y="6711696"/>
            <a:ext cx="12192000" cy="146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6C9FB-1ACD-A6C5-F3A7-E581D426D5B7}"/>
              </a:ext>
            </a:extLst>
          </p:cNvPr>
          <p:cNvSpPr/>
          <p:nvPr/>
        </p:nvSpPr>
        <p:spPr>
          <a:xfrm>
            <a:off x="0" y="0"/>
            <a:ext cx="13106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7526CF-F681-5DBC-C2DF-51B996B006C7}"/>
              </a:ext>
            </a:extLst>
          </p:cNvPr>
          <p:cNvSpPr/>
          <p:nvPr/>
        </p:nvSpPr>
        <p:spPr>
          <a:xfrm>
            <a:off x="12060936" y="0"/>
            <a:ext cx="13106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5D8A4F-D9C9-CD5F-9A88-B744EC6F03EA}"/>
              </a:ext>
            </a:extLst>
          </p:cNvPr>
          <p:cNvSpPr/>
          <p:nvPr/>
        </p:nvSpPr>
        <p:spPr>
          <a:xfrm>
            <a:off x="0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49FA80-6CE1-DC3C-DA27-65FF5D0D9756}"/>
              </a:ext>
            </a:extLst>
          </p:cNvPr>
          <p:cNvSpPr/>
          <p:nvPr/>
        </p:nvSpPr>
        <p:spPr>
          <a:xfrm>
            <a:off x="850392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F2E016-AED7-7763-2B34-890BA151C7AE}"/>
              </a:ext>
            </a:extLst>
          </p:cNvPr>
          <p:cNvSpPr/>
          <p:nvPr/>
        </p:nvSpPr>
        <p:spPr>
          <a:xfrm>
            <a:off x="1700784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5990FF-3005-B3F6-9174-D79A1FFAC32C}"/>
              </a:ext>
            </a:extLst>
          </p:cNvPr>
          <p:cNvSpPr/>
          <p:nvPr/>
        </p:nvSpPr>
        <p:spPr>
          <a:xfrm>
            <a:off x="2551176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BC991-79FF-8AB5-3F5F-53BD58380346}"/>
              </a:ext>
            </a:extLst>
          </p:cNvPr>
          <p:cNvSpPr/>
          <p:nvPr/>
        </p:nvSpPr>
        <p:spPr>
          <a:xfrm>
            <a:off x="3401568" y="0"/>
            <a:ext cx="850392" cy="7863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946E57-ABB6-27A3-193D-15E5E5EDFC4D}"/>
              </a:ext>
            </a:extLst>
          </p:cNvPr>
          <p:cNvSpPr/>
          <p:nvPr/>
        </p:nvSpPr>
        <p:spPr>
          <a:xfrm>
            <a:off x="4251960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AF8449-C235-98A3-FFE9-9073D276E507}"/>
              </a:ext>
            </a:extLst>
          </p:cNvPr>
          <p:cNvSpPr/>
          <p:nvPr/>
        </p:nvSpPr>
        <p:spPr>
          <a:xfrm>
            <a:off x="5052060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7726B3-6570-26F1-EE31-F3D68DC83DFD}"/>
              </a:ext>
            </a:extLst>
          </p:cNvPr>
          <p:cNvSpPr/>
          <p:nvPr/>
        </p:nvSpPr>
        <p:spPr>
          <a:xfrm>
            <a:off x="5902452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B888AB-327E-5D75-7B89-4D95935F3BB3}"/>
              </a:ext>
            </a:extLst>
          </p:cNvPr>
          <p:cNvSpPr/>
          <p:nvPr/>
        </p:nvSpPr>
        <p:spPr>
          <a:xfrm>
            <a:off x="9509760" y="0"/>
            <a:ext cx="2682240" cy="78638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62B6EC-4763-72CF-0DA1-940FE6F7128E}"/>
              </a:ext>
            </a:extLst>
          </p:cNvPr>
          <p:cNvSpPr/>
          <p:nvPr/>
        </p:nvSpPr>
        <p:spPr>
          <a:xfrm>
            <a:off x="6752844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0A4940-98A7-7B03-78F9-E9EBF798ACE1}"/>
              </a:ext>
            </a:extLst>
          </p:cNvPr>
          <p:cNvSpPr/>
          <p:nvPr/>
        </p:nvSpPr>
        <p:spPr>
          <a:xfrm>
            <a:off x="7603236" y="0"/>
            <a:ext cx="1906524" cy="78638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6813D7-E607-A801-11BC-8B343E4F35C4}"/>
              </a:ext>
            </a:extLst>
          </p:cNvPr>
          <p:cNvSpPr txBox="1"/>
          <p:nvPr/>
        </p:nvSpPr>
        <p:spPr>
          <a:xfrm>
            <a:off x="274320" y="265176"/>
            <a:ext cx="37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5C28D1E-F5D5-D20D-EFC2-197CD4456303}"/>
              </a:ext>
            </a:extLst>
          </p:cNvPr>
          <p:cNvSpPr txBox="1"/>
          <p:nvPr/>
        </p:nvSpPr>
        <p:spPr>
          <a:xfrm>
            <a:off x="1056132" y="265176"/>
            <a:ext cx="38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3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15D353F-B20D-F30F-DCA7-2D99A7BD0C50}"/>
              </a:ext>
            </a:extLst>
          </p:cNvPr>
          <p:cNvSpPr txBox="1"/>
          <p:nvPr/>
        </p:nvSpPr>
        <p:spPr>
          <a:xfrm>
            <a:off x="1965960" y="265176"/>
            <a:ext cx="27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7616FBE-2A27-77C9-0EDD-A052D006ED4D}"/>
              </a:ext>
            </a:extLst>
          </p:cNvPr>
          <p:cNvSpPr txBox="1"/>
          <p:nvPr/>
        </p:nvSpPr>
        <p:spPr>
          <a:xfrm>
            <a:off x="2807208" y="265176"/>
            <a:ext cx="33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5FEB540-01E3-5B0D-77C3-EEEEA11FBEC1}"/>
              </a:ext>
            </a:extLst>
          </p:cNvPr>
          <p:cNvSpPr txBox="1"/>
          <p:nvPr/>
        </p:nvSpPr>
        <p:spPr>
          <a:xfrm>
            <a:off x="3657600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6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981B7FD-83D1-2B95-1797-BA2150E1DCD1}"/>
              </a:ext>
            </a:extLst>
          </p:cNvPr>
          <p:cNvSpPr txBox="1"/>
          <p:nvPr/>
        </p:nvSpPr>
        <p:spPr>
          <a:xfrm>
            <a:off x="4457700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7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B926D44-043D-9B6D-0D2B-6A4EC5597D0E}"/>
              </a:ext>
            </a:extLst>
          </p:cNvPr>
          <p:cNvSpPr txBox="1"/>
          <p:nvPr/>
        </p:nvSpPr>
        <p:spPr>
          <a:xfrm>
            <a:off x="5308092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8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38485D4-7785-5F56-0DD6-F92D819C0AF6}"/>
              </a:ext>
            </a:extLst>
          </p:cNvPr>
          <p:cNvSpPr txBox="1"/>
          <p:nvPr/>
        </p:nvSpPr>
        <p:spPr>
          <a:xfrm>
            <a:off x="6108192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9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FAA4D46-A31E-5C4E-92FC-3F650984F3C8}"/>
              </a:ext>
            </a:extLst>
          </p:cNvPr>
          <p:cNvSpPr txBox="1"/>
          <p:nvPr/>
        </p:nvSpPr>
        <p:spPr>
          <a:xfrm>
            <a:off x="6958584" y="2651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4138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12CE3-5ED3-DEA0-C8CB-039BF2B80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7D68D80-990C-737B-EF88-B91D8A19DD7F}"/>
              </a:ext>
            </a:extLst>
          </p:cNvPr>
          <p:cNvSpPr/>
          <p:nvPr/>
        </p:nvSpPr>
        <p:spPr>
          <a:xfrm>
            <a:off x="11352276" y="923544"/>
            <a:ext cx="466344" cy="42976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A74E4-94E8-4E87-EE06-8CD9C2E7CA1D}"/>
              </a:ext>
            </a:extLst>
          </p:cNvPr>
          <p:cNvSpPr/>
          <p:nvPr/>
        </p:nvSpPr>
        <p:spPr>
          <a:xfrm>
            <a:off x="0" y="6711696"/>
            <a:ext cx="12192000" cy="146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17E5CA-AFFC-91A6-6B7A-9C1FD6F4BFE4}"/>
              </a:ext>
            </a:extLst>
          </p:cNvPr>
          <p:cNvSpPr/>
          <p:nvPr/>
        </p:nvSpPr>
        <p:spPr>
          <a:xfrm>
            <a:off x="0" y="0"/>
            <a:ext cx="13106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0A9354-3491-C52A-B4E7-22D182ACD01F}"/>
              </a:ext>
            </a:extLst>
          </p:cNvPr>
          <p:cNvSpPr/>
          <p:nvPr/>
        </p:nvSpPr>
        <p:spPr>
          <a:xfrm>
            <a:off x="12060936" y="0"/>
            <a:ext cx="13106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0D0EE5-DE7E-C580-10EE-141DAE426122}"/>
              </a:ext>
            </a:extLst>
          </p:cNvPr>
          <p:cNvSpPr/>
          <p:nvPr/>
        </p:nvSpPr>
        <p:spPr>
          <a:xfrm>
            <a:off x="0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909781-F4B7-7525-05E8-07F0BC14966A}"/>
              </a:ext>
            </a:extLst>
          </p:cNvPr>
          <p:cNvSpPr/>
          <p:nvPr/>
        </p:nvSpPr>
        <p:spPr>
          <a:xfrm>
            <a:off x="850392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CC8C20-D2CD-D1D2-5395-2C8E931DD616}"/>
              </a:ext>
            </a:extLst>
          </p:cNvPr>
          <p:cNvSpPr/>
          <p:nvPr/>
        </p:nvSpPr>
        <p:spPr>
          <a:xfrm>
            <a:off x="1700784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102802-CD2B-0508-A8FB-285CDA703A41}"/>
              </a:ext>
            </a:extLst>
          </p:cNvPr>
          <p:cNvSpPr/>
          <p:nvPr/>
        </p:nvSpPr>
        <p:spPr>
          <a:xfrm>
            <a:off x="2551176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6D3016-D4BA-7054-88C4-89099F850DF0}"/>
              </a:ext>
            </a:extLst>
          </p:cNvPr>
          <p:cNvSpPr/>
          <p:nvPr/>
        </p:nvSpPr>
        <p:spPr>
          <a:xfrm>
            <a:off x="3401568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DA24B6-58D7-25D7-7612-5D277F8286AA}"/>
              </a:ext>
            </a:extLst>
          </p:cNvPr>
          <p:cNvSpPr/>
          <p:nvPr/>
        </p:nvSpPr>
        <p:spPr>
          <a:xfrm>
            <a:off x="4251960" y="0"/>
            <a:ext cx="850392" cy="7863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AA53C5-EE19-7866-3D12-7692199CDF2D}"/>
              </a:ext>
            </a:extLst>
          </p:cNvPr>
          <p:cNvSpPr/>
          <p:nvPr/>
        </p:nvSpPr>
        <p:spPr>
          <a:xfrm>
            <a:off x="5052060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9ECC84-D9C4-AE76-A8BA-357E3DDD3F88}"/>
              </a:ext>
            </a:extLst>
          </p:cNvPr>
          <p:cNvSpPr/>
          <p:nvPr/>
        </p:nvSpPr>
        <p:spPr>
          <a:xfrm>
            <a:off x="5902452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369153-60DB-F78B-830E-1038EFA7E958}"/>
              </a:ext>
            </a:extLst>
          </p:cNvPr>
          <p:cNvSpPr/>
          <p:nvPr/>
        </p:nvSpPr>
        <p:spPr>
          <a:xfrm>
            <a:off x="9509760" y="0"/>
            <a:ext cx="2682240" cy="78638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D3344E-DD91-424B-4224-5A9A7C0EF118}"/>
              </a:ext>
            </a:extLst>
          </p:cNvPr>
          <p:cNvSpPr/>
          <p:nvPr/>
        </p:nvSpPr>
        <p:spPr>
          <a:xfrm>
            <a:off x="6752844" y="0"/>
            <a:ext cx="850392" cy="786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19FC8D-A58D-78A7-A1FD-3A46EBD2F202}"/>
              </a:ext>
            </a:extLst>
          </p:cNvPr>
          <p:cNvSpPr/>
          <p:nvPr/>
        </p:nvSpPr>
        <p:spPr>
          <a:xfrm>
            <a:off x="7603236" y="0"/>
            <a:ext cx="1906524" cy="78638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3989EE4-5CD3-F118-6690-CC360464EA12}"/>
              </a:ext>
            </a:extLst>
          </p:cNvPr>
          <p:cNvSpPr txBox="1"/>
          <p:nvPr/>
        </p:nvSpPr>
        <p:spPr>
          <a:xfrm>
            <a:off x="274320" y="265176"/>
            <a:ext cx="37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8BD79B8-2A20-6BBC-E541-ECEA148F8A6D}"/>
              </a:ext>
            </a:extLst>
          </p:cNvPr>
          <p:cNvSpPr txBox="1"/>
          <p:nvPr/>
        </p:nvSpPr>
        <p:spPr>
          <a:xfrm>
            <a:off x="1056132" y="265176"/>
            <a:ext cx="38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3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44EB4CD-4367-1121-EE94-24055AC2EBD7}"/>
              </a:ext>
            </a:extLst>
          </p:cNvPr>
          <p:cNvSpPr txBox="1"/>
          <p:nvPr/>
        </p:nvSpPr>
        <p:spPr>
          <a:xfrm>
            <a:off x="1965960" y="265176"/>
            <a:ext cx="27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292E0B6-81FB-535B-037F-3F0A764E7323}"/>
              </a:ext>
            </a:extLst>
          </p:cNvPr>
          <p:cNvSpPr txBox="1"/>
          <p:nvPr/>
        </p:nvSpPr>
        <p:spPr>
          <a:xfrm>
            <a:off x="2807208" y="265176"/>
            <a:ext cx="33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437D5A4-6E02-03C0-DB26-869E081CFE7B}"/>
              </a:ext>
            </a:extLst>
          </p:cNvPr>
          <p:cNvSpPr txBox="1"/>
          <p:nvPr/>
        </p:nvSpPr>
        <p:spPr>
          <a:xfrm>
            <a:off x="3657600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6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1BD9710-53B4-9BD1-0FAA-DE3B9052501E}"/>
              </a:ext>
            </a:extLst>
          </p:cNvPr>
          <p:cNvSpPr txBox="1"/>
          <p:nvPr/>
        </p:nvSpPr>
        <p:spPr>
          <a:xfrm>
            <a:off x="4457700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7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BFCE63E-1C61-883F-E406-F392008165A0}"/>
              </a:ext>
            </a:extLst>
          </p:cNvPr>
          <p:cNvSpPr txBox="1"/>
          <p:nvPr/>
        </p:nvSpPr>
        <p:spPr>
          <a:xfrm>
            <a:off x="5308092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8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C749420-31A3-BDA1-A7CC-773CCE47ADF5}"/>
              </a:ext>
            </a:extLst>
          </p:cNvPr>
          <p:cNvSpPr txBox="1"/>
          <p:nvPr/>
        </p:nvSpPr>
        <p:spPr>
          <a:xfrm>
            <a:off x="6108192" y="265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9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B484F07-66AC-EA08-D457-C79A103ECCB6}"/>
              </a:ext>
            </a:extLst>
          </p:cNvPr>
          <p:cNvSpPr txBox="1"/>
          <p:nvPr/>
        </p:nvSpPr>
        <p:spPr>
          <a:xfrm>
            <a:off x="6958584" y="26517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891591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223</Words>
  <Application>Microsoft Office PowerPoint</Application>
  <PresentationFormat>Grand écran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BERNARD THOMAS</dc:creator>
  <cp:lastModifiedBy>BERNARD THOMAS</cp:lastModifiedBy>
  <cp:revision>11</cp:revision>
  <dcterms:created xsi:type="dcterms:W3CDTF">2025-03-19T11:58:43Z</dcterms:created>
  <dcterms:modified xsi:type="dcterms:W3CDTF">2025-03-27T13:47:51Z</dcterms:modified>
</cp:coreProperties>
</file>